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0"/>
  </p:notesMasterIdLst>
  <p:sldIdLst>
    <p:sldId id="259" r:id="rId2"/>
    <p:sldId id="902" r:id="rId3"/>
    <p:sldId id="1004" r:id="rId4"/>
    <p:sldId id="936" r:id="rId5"/>
    <p:sldId id="965" r:id="rId6"/>
    <p:sldId id="941" r:id="rId7"/>
    <p:sldId id="937" r:id="rId8"/>
    <p:sldId id="945" r:id="rId9"/>
    <p:sldId id="944" r:id="rId10"/>
    <p:sldId id="947" r:id="rId11"/>
    <p:sldId id="948" r:id="rId12"/>
    <p:sldId id="1005" r:id="rId13"/>
    <p:sldId id="1001" r:id="rId14"/>
    <p:sldId id="950" r:id="rId15"/>
    <p:sldId id="972" r:id="rId16"/>
    <p:sldId id="907" r:id="rId17"/>
    <p:sldId id="973" r:id="rId18"/>
    <p:sldId id="1006" r:id="rId19"/>
    <p:sldId id="953" r:id="rId20"/>
    <p:sldId id="976" r:id="rId21"/>
    <p:sldId id="909" r:id="rId22"/>
    <p:sldId id="986" r:id="rId23"/>
    <p:sldId id="908" r:id="rId24"/>
    <p:sldId id="1007" r:id="rId25"/>
    <p:sldId id="966" r:id="rId26"/>
    <p:sldId id="995" r:id="rId27"/>
    <p:sldId id="968" r:id="rId28"/>
    <p:sldId id="969" r:id="rId29"/>
    <p:sldId id="963" r:id="rId30"/>
    <p:sldId id="957" r:id="rId31"/>
    <p:sldId id="912" r:id="rId32"/>
    <p:sldId id="959" r:id="rId33"/>
    <p:sldId id="913" r:id="rId34"/>
    <p:sldId id="994" r:id="rId35"/>
    <p:sldId id="979" r:id="rId36"/>
    <p:sldId id="961" r:id="rId37"/>
    <p:sldId id="914" r:id="rId38"/>
    <p:sldId id="977" r:id="rId39"/>
    <p:sldId id="915" r:id="rId40"/>
    <p:sldId id="978" r:id="rId41"/>
    <p:sldId id="970" r:id="rId42"/>
    <p:sldId id="952" r:id="rId43"/>
    <p:sldId id="932" r:id="rId44"/>
    <p:sldId id="917" r:id="rId45"/>
    <p:sldId id="923" r:id="rId46"/>
    <p:sldId id="919" r:id="rId47"/>
    <p:sldId id="993" r:id="rId48"/>
    <p:sldId id="946" r:id="rId4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9C5BCD"/>
    <a:srgbClr val="C9A6E4"/>
    <a:srgbClr val="000000"/>
    <a:srgbClr val="7030A0"/>
    <a:srgbClr val="002D4D"/>
    <a:srgbClr val="001F35"/>
    <a:srgbClr val="00355A"/>
    <a:srgbClr val="005796"/>
    <a:srgbClr val="004475"/>
    <a:srgbClr val="0060A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386" autoAdjust="0"/>
    <p:restoredTop sz="87654" autoAdjust="0"/>
  </p:normalViewPr>
  <p:slideViewPr>
    <p:cSldViewPr snapToGrid="0">
      <p:cViewPr varScale="1">
        <p:scale>
          <a:sx n="75" d="100"/>
          <a:sy n="75" d="100"/>
        </p:scale>
        <p:origin x="408" y="54"/>
      </p:cViewPr>
      <p:guideLst/>
    </p:cSldViewPr>
  </p:slideViewPr>
  <p:outlineViewPr>
    <p:cViewPr>
      <p:scale>
        <a:sx n="33" d="100"/>
        <a:sy n="33" d="100"/>
      </p:scale>
      <p:origin x="0" y="-9029"/>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presProps" Target="presProp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9C704-B8F9-449B-B828-36D786A1FE73}" type="datetimeFigureOut">
              <a:rPr lang="en-US" smtClean="0"/>
              <a:t>7/15/2024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4F452-85BD-4268-B680-C313DBFDCEB3}" type="slidenum">
              <a:rPr lang="en-US" smtClean="0"/>
              <a:t>‹#›</a:t>
            </a:fld>
            <a:endParaRPr lang="en-US"/>
          </a:p>
        </p:txBody>
      </p:sp>
    </p:spTree>
    <p:extLst>
      <p:ext uri="{BB962C8B-B14F-4D97-AF65-F5344CB8AC3E}">
        <p14:creationId xmlns:p14="http://schemas.microsoft.com/office/powerpoint/2010/main" val="84343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field should be the previous rotated (with the same origin for the vectors)</a:t>
            </a:r>
          </a:p>
        </p:txBody>
      </p:sp>
      <p:sp>
        <p:nvSpPr>
          <p:cNvPr id="4" name="Slide Number Placeholder 3"/>
          <p:cNvSpPr>
            <a:spLocks noGrp="1"/>
          </p:cNvSpPr>
          <p:nvPr>
            <p:ph type="sldNum" sz="quarter" idx="5"/>
          </p:nvPr>
        </p:nvSpPr>
        <p:spPr/>
        <p:txBody>
          <a:bodyPr/>
          <a:lstStyle/>
          <a:p>
            <a:fld id="{A154F452-85BD-4268-B680-C313DBFDCEB3}" type="slidenum">
              <a:rPr lang="en-US" smtClean="0"/>
              <a:t>6</a:t>
            </a:fld>
            <a:endParaRPr lang="en-US"/>
          </a:p>
        </p:txBody>
      </p:sp>
    </p:spTree>
    <p:extLst>
      <p:ext uri="{BB962C8B-B14F-4D97-AF65-F5344CB8AC3E}">
        <p14:creationId xmlns:p14="http://schemas.microsoft.com/office/powerpoint/2010/main" val="264776134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dirty="0"/>
              <a:t>TODO: take the picture from the other slide</a:t>
            </a:r>
          </a:p>
          <a:p>
            <a:pPr algn="ctr"/>
            <a:endParaRPr lang="en-US" sz="1200" dirty="0"/>
          </a:p>
          <a:p>
            <a:pPr algn="ctr"/>
            <a:r>
              <a:rPr lang="en-US" sz="1200" dirty="0"/>
              <a:t>There would actually be no reason for the Hamiltonian equations of motion to be </a:t>
            </a:r>
          </a:p>
          <a:p>
            <a:pPr algn="ctr"/>
            <a:r>
              <a:rPr lang="en-US" sz="1200" dirty="0"/>
              <a:t>differentiable if were about points, since differentiable equations are what is needed</a:t>
            </a:r>
          </a:p>
          <a:p>
            <a:pPr algn="ctr"/>
            <a:r>
              <a:rPr lang="en-US" sz="1200" dirty="0"/>
              <a:t>to define the Jacobian, the transport of areas, or of densities defined on those areas</a:t>
            </a:r>
          </a:p>
        </p:txBody>
      </p:sp>
      <p:sp>
        <p:nvSpPr>
          <p:cNvPr id="4" name="Slide Number Placeholder 3"/>
          <p:cNvSpPr>
            <a:spLocks noGrp="1"/>
          </p:cNvSpPr>
          <p:nvPr>
            <p:ph type="sldNum" sz="quarter" idx="5"/>
          </p:nvPr>
        </p:nvSpPr>
        <p:spPr/>
        <p:txBody>
          <a:bodyPr/>
          <a:lstStyle/>
          <a:p>
            <a:fld id="{A154F452-85BD-4268-B680-C313DBFDCEB3}" type="slidenum">
              <a:rPr lang="en-US" smtClean="0"/>
              <a:t>25</a:t>
            </a:fld>
            <a:endParaRPr lang="en-US"/>
          </a:p>
        </p:txBody>
      </p:sp>
    </p:spTree>
    <p:extLst>
      <p:ext uri="{BB962C8B-B14F-4D97-AF65-F5344CB8AC3E}">
        <p14:creationId xmlns:p14="http://schemas.microsoft.com/office/powerpoint/2010/main" val="329204779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dirty="0"/>
              <a:t>TODO: take the picture from the other slide</a:t>
            </a:r>
          </a:p>
          <a:p>
            <a:pPr algn="ctr"/>
            <a:endParaRPr lang="en-US" sz="1200" dirty="0"/>
          </a:p>
          <a:p>
            <a:pPr algn="ctr"/>
            <a:r>
              <a:rPr lang="en-US" sz="1200" dirty="0"/>
              <a:t>There would actually be no reason for the Hamiltonian equations of motion to be </a:t>
            </a:r>
          </a:p>
          <a:p>
            <a:pPr algn="ctr"/>
            <a:r>
              <a:rPr lang="en-US" sz="1200" dirty="0"/>
              <a:t>differentiable if were about points, since differentiable equations are what is needed</a:t>
            </a:r>
          </a:p>
          <a:p>
            <a:pPr algn="ctr"/>
            <a:r>
              <a:rPr lang="en-US" sz="1200" dirty="0"/>
              <a:t>to define the Jacobian, the transport of areas, or of densities defined on those areas</a:t>
            </a:r>
          </a:p>
        </p:txBody>
      </p:sp>
      <p:sp>
        <p:nvSpPr>
          <p:cNvPr id="4" name="Slide Number Placeholder 3"/>
          <p:cNvSpPr>
            <a:spLocks noGrp="1"/>
          </p:cNvSpPr>
          <p:nvPr>
            <p:ph type="sldNum" sz="quarter" idx="5"/>
          </p:nvPr>
        </p:nvSpPr>
        <p:spPr/>
        <p:txBody>
          <a:bodyPr/>
          <a:lstStyle/>
          <a:p>
            <a:fld id="{A154F452-85BD-4268-B680-C313DBFDCEB3}" type="slidenum">
              <a:rPr lang="en-US" smtClean="0"/>
              <a:t>26</a:t>
            </a:fld>
            <a:endParaRPr lang="en-US"/>
          </a:p>
        </p:txBody>
      </p:sp>
    </p:spTree>
    <p:extLst>
      <p:ext uri="{BB962C8B-B14F-4D97-AF65-F5344CB8AC3E}">
        <p14:creationId xmlns:p14="http://schemas.microsoft.com/office/powerpoint/2010/main" val="31741971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dirty="0"/>
              <a:t>TODO: search in Wikipedia images on fluid mechanics and continuum mechanics</a:t>
            </a:r>
          </a:p>
          <a:p>
            <a:pPr algn="ctr"/>
            <a:endParaRPr lang="en-US" sz="1200" dirty="0"/>
          </a:p>
          <a:p>
            <a:pPr algn="ctr"/>
            <a:endParaRPr lang="en-US" sz="1200" dirty="0"/>
          </a:p>
        </p:txBody>
      </p:sp>
      <p:sp>
        <p:nvSpPr>
          <p:cNvPr id="4" name="Slide Number Placeholder 3"/>
          <p:cNvSpPr>
            <a:spLocks noGrp="1"/>
          </p:cNvSpPr>
          <p:nvPr>
            <p:ph type="sldNum" sz="quarter" idx="5"/>
          </p:nvPr>
        </p:nvSpPr>
        <p:spPr/>
        <p:txBody>
          <a:bodyPr/>
          <a:lstStyle/>
          <a:p>
            <a:fld id="{A154F452-85BD-4268-B680-C313DBFDCEB3}" type="slidenum">
              <a:rPr lang="en-US" smtClean="0"/>
              <a:t>27</a:t>
            </a:fld>
            <a:endParaRPr lang="en-US"/>
          </a:p>
        </p:txBody>
      </p:sp>
    </p:spTree>
    <p:extLst>
      <p:ext uri="{BB962C8B-B14F-4D97-AF65-F5344CB8AC3E}">
        <p14:creationId xmlns:p14="http://schemas.microsoft.com/office/powerpoint/2010/main" val="263364959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sz="1200" dirty="0"/>
          </a:p>
          <a:p>
            <a:pPr algn="ctr"/>
            <a:r>
              <a:rPr lang="en-US" dirty="0"/>
              <a:t>From Book: “Note that by reversible here we mean that given the final state we can reconstruct the initial state. Given that areas measure the number of states, DR-EV is equivalent to DR-VOL, which means this is another characterization of Hamiltonian mechanics. We can also see a connection to DR-DEN. If we assign a density to an initial state, and we claim that all and only the elements that start in that initial state will end in a particular final state, we will expect the density of the corresponding final state to match. That is, if the evolution is deterministic and reversible, it may shuffle around a distribution, but it will never be able to spread it or concentrate it”</a:t>
            </a:r>
            <a:endParaRPr lang="en-US" sz="1200" dirty="0"/>
          </a:p>
        </p:txBody>
      </p:sp>
      <p:sp>
        <p:nvSpPr>
          <p:cNvPr id="4" name="Slide Number Placeholder 3"/>
          <p:cNvSpPr>
            <a:spLocks noGrp="1"/>
          </p:cNvSpPr>
          <p:nvPr>
            <p:ph type="sldNum" sz="quarter" idx="5"/>
          </p:nvPr>
        </p:nvSpPr>
        <p:spPr/>
        <p:txBody>
          <a:bodyPr/>
          <a:lstStyle/>
          <a:p>
            <a:fld id="{A154F452-85BD-4268-B680-C313DBFDCEB3}" type="slidenum">
              <a:rPr lang="en-US" smtClean="0"/>
              <a:t>28</a:t>
            </a:fld>
            <a:endParaRPr lang="en-US"/>
          </a:p>
        </p:txBody>
      </p:sp>
    </p:spTree>
    <p:extLst>
      <p:ext uri="{BB962C8B-B14F-4D97-AF65-F5344CB8AC3E}">
        <p14:creationId xmlns:p14="http://schemas.microsoft.com/office/powerpoint/2010/main" val="37737708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maybe call X the state of the system and Y the state of the environment</a:t>
            </a:r>
          </a:p>
          <a:p>
            <a:endParaRPr lang="en-US" dirty="0"/>
          </a:p>
          <a:p>
            <a:r>
              <a:rPr lang="en-US" dirty="0"/>
              <a:t>Structure of phase space exactly what is needed to do statistical mechanics - Comes out of invariance of the entropy under coordinate transformations</a:t>
            </a:r>
          </a:p>
        </p:txBody>
      </p:sp>
      <p:sp>
        <p:nvSpPr>
          <p:cNvPr id="4" name="Slide Number Placeholder 3"/>
          <p:cNvSpPr>
            <a:spLocks noGrp="1"/>
          </p:cNvSpPr>
          <p:nvPr>
            <p:ph type="sldNum" sz="quarter" idx="5"/>
          </p:nvPr>
        </p:nvSpPr>
        <p:spPr/>
        <p:txBody>
          <a:bodyPr/>
          <a:lstStyle/>
          <a:p>
            <a:fld id="{A154F452-85BD-4268-B680-C313DBFDCEB3}" type="slidenum">
              <a:rPr lang="en-US" smtClean="0"/>
              <a:t>29</a:t>
            </a:fld>
            <a:endParaRPr lang="en-US"/>
          </a:p>
        </p:txBody>
      </p:sp>
    </p:spTree>
    <p:extLst>
      <p:ext uri="{BB962C8B-B14F-4D97-AF65-F5344CB8AC3E}">
        <p14:creationId xmlns:p14="http://schemas.microsoft.com/office/powerpoint/2010/main" val="31209754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dirty="0"/>
          </a:p>
          <a:p>
            <a:pPr algn="ctr"/>
            <a:endParaRPr lang="en-US" dirty="0"/>
          </a:p>
          <a:p>
            <a:pPr algn="ctr"/>
            <a:r>
              <a:rPr lang="en-US" dirty="0"/>
              <a:t>What may be confusing is that the motion of a particle under linear drag may seem reversible, in the sense that we are able to, given the final position and momentum, reconstruct the initial values. Mathematically, it maps points one-to-one and would seem to satisfy DREV, even though it is not a Hamiltonian system. This is a perfect example of how focusing on just the points leads to the wrong physical intuition. Physically, we would say that a one meter range of position allows for more configurations than a one centimeter range, even though mathematically they have the same number of points. If we understand that states are infinitesimal areas of phase space, we can see that a dissipative system, though it does map the center points of infinitesimal areas one-to-one, it does not map the full infinitesimal area one-to-one. In this sense dissipative systems fail to be reversible.</a:t>
            </a:r>
            <a:endParaRPr lang="en-US" sz="1200" dirty="0"/>
          </a:p>
        </p:txBody>
      </p:sp>
      <p:sp>
        <p:nvSpPr>
          <p:cNvPr id="4" name="Slide Number Placeholder 3"/>
          <p:cNvSpPr>
            <a:spLocks noGrp="1"/>
          </p:cNvSpPr>
          <p:nvPr>
            <p:ph type="sldNum" sz="quarter" idx="5"/>
          </p:nvPr>
        </p:nvSpPr>
        <p:spPr/>
        <p:txBody>
          <a:bodyPr/>
          <a:lstStyle/>
          <a:p>
            <a:fld id="{A154F452-85BD-4268-B680-C313DBFDCEB3}" type="slidenum">
              <a:rPr lang="en-US" smtClean="0"/>
              <a:t>30</a:t>
            </a:fld>
            <a:endParaRPr lang="en-US"/>
          </a:p>
        </p:txBody>
      </p:sp>
    </p:spTree>
    <p:extLst>
      <p:ext uri="{BB962C8B-B14F-4D97-AF65-F5344CB8AC3E}">
        <p14:creationId xmlns:p14="http://schemas.microsoft.com/office/powerpoint/2010/main" val="288922266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same system/env picture, but make the line dashed and a double arrow in between</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31</a:t>
            </a:fld>
            <a:endParaRPr lang="en-US"/>
          </a:p>
        </p:txBody>
      </p:sp>
    </p:spTree>
    <p:extLst>
      <p:ext uri="{BB962C8B-B14F-4D97-AF65-F5344CB8AC3E}">
        <p14:creationId xmlns:p14="http://schemas.microsoft.com/office/powerpoint/2010/main" val="48125167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look for ideas for picture in textbooks, videos, </a:t>
            </a:r>
            <a:r>
              <a:rPr lang="en-US" dirty="0" err="1"/>
              <a:t>etc</a:t>
            </a:r>
            <a:r>
              <a:rPr lang="en-US" dirty="0"/>
              <a:t> about information theory?</a:t>
            </a:r>
          </a:p>
          <a:p>
            <a:r>
              <a:rPr lang="en-US" dirty="0"/>
              <a:t>TODO: with image, motivation – information entropy is number of bits needed to identify an elements, det/rev must mean the same information to identify past and future elements</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33</a:t>
            </a:fld>
            <a:endParaRPr lang="en-US"/>
          </a:p>
        </p:txBody>
      </p:sp>
    </p:spTree>
    <p:extLst>
      <p:ext uri="{BB962C8B-B14F-4D97-AF65-F5344CB8AC3E}">
        <p14:creationId xmlns:p14="http://schemas.microsoft.com/office/powerpoint/2010/main" val="68558199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upped diagram closer to a constant. When stretching/compressing, the area in each section should look the same</a:t>
            </a:r>
          </a:p>
          <a:p>
            <a:endParaRPr lang="en-US" dirty="0"/>
          </a:p>
          <a:p>
            <a:r>
              <a:rPr lang="en-US" dirty="0"/>
              <a:t>The fact that determinism and reversibility is equivalent to conservation of information entropy should not be, in retrospect, surprising. Given a distribution, its information entropy quantifies the average amount of information needed to specify a particular element chosen according to that distribution. If the evolution is deterministic and reversible, giving the initial state is equivalent to giving the final state and therefore the information to describe one or the other must be the same. Determinism and reversibility, then, can be understood as the informational equivalence between past and future descriptions.</a:t>
            </a:r>
          </a:p>
        </p:txBody>
      </p:sp>
      <p:sp>
        <p:nvSpPr>
          <p:cNvPr id="4" name="Slide Number Placeholder 3"/>
          <p:cNvSpPr>
            <a:spLocks noGrp="1"/>
          </p:cNvSpPr>
          <p:nvPr>
            <p:ph type="sldNum" sz="quarter" idx="5"/>
          </p:nvPr>
        </p:nvSpPr>
        <p:spPr/>
        <p:txBody>
          <a:bodyPr/>
          <a:lstStyle/>
          <a:p>
            <a:fld id="{A154F452-85BD-4268-B680-C313DBFDCEB3}" type="slidenum">
              <a:rPr lang="en-US" smtClean="0"/>
              <a:t>34</a:t>
            </a:fld>
            <a:endParaRPr lang="en-US"/>
          </a:p>
        </p:txBody>
      </p:sp>
    </p:spTree>
    <p:extLst>
      <p:ext uri="{BB962C8B-B14F-4D97-AF65-F5344CB8AC3E}">
        <p14:creationId xmlns:p14="http://schemas.microsoft.com/office/powerpoint/2010/main" val="33409941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35</a:t>
            </a:fld>
            <a:endParaRPr lang="en-US"/>
          </a:p>
        </p:txBody>
      </p:sp>
    </p:spTree>
    <p:extLst>
      <p:ext uri="{BB962C8B-B14F-4D97-AF65-F5344CB8AC3E}">
        <p14:creationId xmlns:p14="http://schemas.microsoft.com/office/powerpoint/2010/main" val="30671380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8</a:t>
            </a:fld>
            <a:endParaRPr lang="en-US"/>
          </a:p>
        </p:txBody>
      </p:sp>
    </p:spTree>
    <p:extLst>
      <p:ext uri="{BB962C8B-B14F-4D97-AF65-F5344CB8AC3E}">
        <p14:creationId xmlns:p14="http://schemas.microsoft.com/office/powerpoint/2010/main" val="423217136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put the axis on the ellipses. Make them move according to the map</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36</a:t>
            </a:fld>
            <a:endParaRPr lang="en-US"/>
          </a:p>
        </p:txBody>
      </p:sp>
    </p:spTree>
    <p:extLst>
      <p:ext uri="{BB962C8B-B14F-4D97-AF65-F5344CB8AC3E}">
        <p14:creationId xmlns:p14="http://schemas.microsoft.com/office/powerpoint/2010/main" val="415519764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Add axis</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38</a:t>
            </a:fld>
            <a:endParaRPr lang="en-US"/>
          </a:p>
        </p:txBody>
      </p:sp>
    </p:spTree>
    <p:extLst>
      <p:ext uri="{BB962C8B-B14F-4D97-AF65-F5344CB8AC3E}">
        <p14:creationId xmlns:p14="http://schemas.microsoft.com/office/powerpoint/2010/main" val="2767399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move the tags in front</a:t>
            </a:r>
          </a:p>
        </p:txBody>
      </p:sp>
      <p:sp>
        <p:nvSpPr>
          <p:cNvPr id="4" name="Slide Number Placeholder 3"/>
          <p:cNvSpPr>
            <a:spLocks noGrp="1"/>
          </p:cNvSpPr>
          <p:nvPr>
            <p:ph type="sldNum" sz="quarter" idx="5"/>
          </p:nvPr>
        </p:nvSpPr>
        <p:spPr/>
        <p:txBody>
          <a:bodyPr/>
          <a:lstStyle/>
          <a:p>
            <a:fld id="{A154F452-85BD-4268-B680-C313DBFDCEB3}" type="slidenum">
              <a:rPr lang="en-US" smtClean="0"/>
              <a:t>39</a:t>
            </a:fld>
            <a:endParaRPr lang="en-US"/>
          </a:p>
        </p:txBody>
      </p:sp>
    </p:spTree>
    <p:extLst>
      <p:ext uri="{BB962C8B-B14F-4D97-AF65-F5344CB8AC3E}">
        <p14:creationId xmlns:p14="http://schemas.microsoft.com/office/powerpoint/2010/main" val="267976935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44</a:t>
            </a:fld>
            <a:endParaRPr lang="en-US"/>
          </a:p>
        </p:txBody>
      </p:sp>
    </p:spTree>
    <p:extLst>
      <p:ext uri="{BB962C8B-B14F-4D97-AF65-F5344CB8AC3E}">
        <p14:creationId xmlns:p14="http://schemas.microsoft.com/office/powerpoint/2010/main" val="339191892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upped diagram closer to a constant. When stretching/compressing, the area in each section should look the same</a:t>
            </a:r>
          </a:p>
          <a:p>
            <a:endParaRPr lang="en-US" dirty="0"/>
          </a:p>
          <a:p>
            <a:r>
              <a:rPr lang="en-US" dirty="0"/>
              <a:t>The fact that determinism and reversibility is equivalent to conservation of information entropy should not be, in retrospect, surprising. Given a distribution, its information entropy quantifies the average amount of information needed to specify a particular element chosen according to that distribution. If the evolution is deterministic and reversible, giving the initial state is equivalent to giving the final state and therefore the information to describe one or the other must be the same. Determinism and reversibility, then, can be understood as the informational equivalence between past and future descriptions.</a:t>
            </a:r>
          </a:p>
        </p:txBody>
      </p:sp>
      <p:sp>
        <p:nvSpPr>
          <p:cNvPr id="4" name="Slide Number Placeholder 3"/>
          <p:cNvSpPr>
            <a:spLocks noGrp="1"/>
          </p:cNvSpPr>
          <p:nvPr>
            <p:ph type="sldNum" sz="quarter" idx="5"/>
          </p:nvPr>
        </p:nvSpPr>
        <p:spPr/>
        <p:txBody>
          <a:bodyPr/>
          <a:lstStyle/>
          <a:p>
            <a:fld id="{A154F452-85BD-4268-B680-C313DBFDCEB3}" type="slidenum">
              <a:rPr lang="en-US" smtClean="0"/>
              <a:t>47</a:t>
            </a:fld>
            <a:endParaRPr lang="en-US"/>
          </a:p>
        </p:txBody>
      </p:sp>
    </p:spTree>
    <p:extLst>
      <p:ext uri="{BB962C8B-B14F-4D97-AF65-F5344CB8AC3E}">
        <p14:creationId xmlns:p14="http://schemas.microsoft.com/office/powerpoint/2010/main" val="13258830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organize text</a:t>
            </a:r>
          </a:p>
        </p:txBody>
      </p:sp>
      <p:sp>
        <p:nvSpPr>
          <p:cNvPr id="4" name="Slide Number Placeholder 3"/>
          <p:cNvSpPr>
            <a:spLocks noGrp="1"/>
          </p:cNvSpPr>
          <p:nvPr>
            <p:ph type="sldNum" sz="quarter" idx="5"/>
          </p:nvPr>
        </p:nvSpPr>
        <p:spPr/>
        <p:txBody>
          <a:bodyPr/>
          <a:lstStyle/>
          <a:p>
            <a:fld id="{A154F452-85BD-4268-B680-C313DBFDCEB3}" type="slidenum">
              <a:rPr lang="en-US" smtClean="0"/>
              <a:t>10</a:t>
            </a:fld>
            <a:endParaRPr lang="en-US"/>
          </a:p>
        </p:txBody>
      </p:sp>
    </p:spTree>
    <p:extLst>
      <p:ext uri="{BB962C8B-B14F-4D97-AF65-F5344CB8AC3E}">
        <p14:creationId xmlns:p14="http://schemas.microsoft.com/office/powerpoint/2010/main" val="89172953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11</a:t>
            </a:fld>
            <a:endParaRPr lang="en-US"/>
          </a:p>
        </p:txBody>
      </p:sp>
    </p:spTree>
    <p:extLst>
      <p:ext uri="{BB962C8B-B14F-4D97-AF65-F5344CB8AC3E}">
        <p14:creationId xmlns:p14="http://schemas.microsoft.com/office/powerpoint/2010/main" val="15214283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16</a:t>
            </a:fld>
            <a:endParaRPr lang="en-US"/>
          </a:p>
        </p:txBody>
      </p:sp>
    </p:spTree>
    <p:extLst>
      <p:ext uri="{BB962C8B-B14F-4D97-AF65-F5344CB8AC3E}">
        <p14:creationId xmlns:p14="http://schemas.microsoft.com/office/powerpoint/2010/main" val="25677795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17</a:t>
            </a:fld>
            <a:endParaRPr lang="en-US"/>
          </a:p>
        </p:txBody>
      </p:sp>
    </p:spTree>
    <p:extLst>
      <p:ext uri="{BB962C8B-B14F-4D97-AF65-F5344CB8AC3E}">
        <p14:creationId xmlns:p14="http://schemas.microsoft.com/office/powerpoint/2010/main" val="1409698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19</a:t>
            </a:fld>
            <a:endParaRPr lang="en-US"/>
          </a:p>
        </p:txBody>
      </p:sp>
    </p:spTree>
    <p:extLst>
      <p:ext uri="{BB962C8B-B14F-4D97-AF65-F5344CB8AC3E}">
        <p14:creationId xmlns:p14="http://schemas.microsoft.com/office/powerpoint/2010/main" val="17072958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20</a:t>
            </a:fld>
            <a:endParaRPr lang="en-US"/>
          </a:p>
        </p:txBody>
      </p:sp>
    </p:spTree>
    <p:extLst>
      <p:ext uri="{BB962C8B-B14F-4D97-AF65-F5344CB8AC3E}">
        <p14:creationId xmlns:p14="http://schemas.microsoft.com/office/powerpoint/2010/main" val="29078617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fix gradient. Select two colors for gradient and flow, color Sa and Sb accordingly</a:t>
            </a:r>
          </a:p>
        </p:txBody>
      </p:sp>
      <p:sp>
        <p:nvSpPr>
          <p:cNvPr id="4" name="Slide Number Placeholder 3"/>
          <p:cNvSpPr>
            <a:spLocks noGrp="1"/>
          </p:cNvSpPr>
          <p:nvPr>
            <p:ph type="sldNum" sz="quarter" idx="5"/>
          </p:nvPr>
        </p:nvSpPr>
        <p:spPr/>
        <p:txBody>
          <a:bodyPr/>
          <a:lstStyle/>
          <a:p>
            <a:fld id="{A154F452-85BD-4268-B680-C313DBFDCEB3}" type="slidenum">
              <a:rPr lang="en-US" smtClean="0"/>
              <a:t>23</a:t>
            </a:fld>
            <a:endParaRPr lang="en-US"/>
          </a:p>
        </p:txBody>
      </p:sp>
    </p:spTree>
    <p:extLst>
      <p:ext uri="{BB962C8B-B14F-4D97-AF65-F5344CB8AC3E}">
        <p14:creationId xmlns:p14="http://schemas.microsoft.com/office/powerpoint/2010/main" val="318700441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E417A1AE-5DAB-4E41-9E51-25C599575BB0}" type="datetime1">
              <a:rPr lang="en-US" smtClean="0"/>
              <a:t>7/15/2024</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F47845EA-7733-40EE-B074-20032348B727}" type="slidenum">
              <a:rPr lang="en-US" smtClean="0"/>
              <a:t>‹#›</a:t>
            </a:fld>
            <a:endParaRPr lang="en-US"/>
          </a:p>
        </p:txBody>
      </p:sp>
      <p:sp>
        <p:nvSpPr>
          <p:cNvPr id="9" name="Oval 8">
            <a:extLst>
              <a:ext uri="{FF2B5EF4-FFF2-40B4-BE49-F238E27FC236}">
                <a16:creationId xmlns:a16="http://schemas.microsoft.com/office/drawing/2014/main" id="{3AF2D39E-1CF2-6C35-A74E-C2E85F817FF0}"/>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803588DA-AF3D-0538-FED6-B91B80D9B0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1405" y="4365482"/>
            <a:ext cx="1676403" cy="1523725"/>
          </a:xfrm>
          <a:prstGeom prst="rect">
            <a:avLst/>
          </a:prstGeom>
        </p:spPr>
      </p:pic>
      <p:pic>
        <p:nvPicPr>
          <p:cNvPr id="15" name="Picture 14">
            <a:extLst>
              <a:ext uri="{FF2B5EF4-FFF2-40B4-BE49-F238E27FC236}">
                <a16:creationId xmlns:a16="http://schemas.microsoft.com/office/drawing/2014/main" id="{4EEE5F5B-B632-2F49-E623-5C0F89CE0E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64754" y="5933727"/>
            <a:ext cx="2229706" cy="756859"/>
          </a:xfrm>
          <a:prstGeom prst="rect">
            <a:avLst/>
          </a:prstGeom>
        </p:spPr>
      </p:pic>
      <p:pic>
        <p:nvPicPr>
          <p:cNvPr id="16" name="Picture 15">
            <a:extLst>
              <a:ext uri="{FF2B5EF4-FFF2-40B4-BE49-F238E27FC236}">
                <a16:creationId xmlns:a16="http://schemas.microsoft.com/office/drawing/2014/main" id="{9AE0316C-62B2-770F-A578-C8D4BEA5ED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032" y="4433212"/>
            <a:ext cx="1676403" cy="1523725"/>
          </a:xfrm>
          <a:prstGeom prst="rect">
            <a:avLst/>
          </a:prstGeom>
        </p:spPr>
      </p:pic>
      <p:pic>
        <p:nvPicPr>
          <p:cNvPr id="17" name="Picture 16">
            <a:extLst>
              <a:ext uri="{FF2B5EF4-FFF2-40B4-BE49-F238E27FC236}">
                <a16:creationId xmlns:a16="http://schemas.microsoft.com/office/drawing/2014/main" id="{730B28FF-2283-988B-15E2-3907B103BE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5381" y="6001457"/>
            <a:ext cx="2229706" cy="756859"/>
          </a:xfrm>
          <a:prstGeom prst="rect">
            <a:avLst/>
          </a:prstGeom>
        </p:spPr>
      </p:pic>
    </p:spTree>
    <p:extLst>
      <p:ext uri="{BB962C8B-B14F-4D97-AF65-F5344CB8AC3E}">
        <p14:creationId xmlns:p14="http://schemas.microsoft.com/office/powerpoint/2010/main" val="231453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17283D80-C2D7-44EB-9453-9205AD76814F}" type="datetime1">
              <a:rPr lang="en-US" smtClean="0"/>
              <a:t>7/15/2024</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7333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ECAB4566-B9D7-4BAE-91BA-A6126A23E47D}" type="datetime1">
              <a:rPr lang="en-US" smtClean="0"/>
              <a:t>7/15/2024</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8859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r>
              <a:rPr lang="en-US"/>
              <a:t>Gabriele Carcassi - University of Michigan</a:t>
            </a:r>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C0EDE3E1-E2CD-4E00-ABD7-0F88148EC8AA}" type="datetime1">
              <a:rPr lang="en-US" smtClean="0"/>
              <a:t>7/15/2024</a:t>
            </a:fld>
            <a:endParaRPr lang="en-US" dirty="0"/>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2789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8FB1FD97-B171-4664-9387-6C1400880CCF}" type="datetime1">
              <a:rPr lang="en-US" smtClean="0"/>
              <a:t>7/15/2024</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87864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20AF2BC1-FC8E-441B-854A-73B6F6F43270}" type="datetime1">
              <a:rPr lang="en-US" smtClean="0"/>
              <a:t>7/15/2024</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5862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4406EBD5-FA1A-404A-B962-DC2C3404E693}" type="datetime1">
              <a:rPr lang="en-US" smtClean="0"/>
              <a:t>7/15/2024</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r>
              <a:rPr lang="en-US"/>
              <a:t>Gabriele Carcassi - University of Michigan</a:t>
            </a:r>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2870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17D4C9B1-38A7-4FCE-A708-FF38E3C03BD9}" type="datetime1">
              <a:rPr lang="en-US" smtClean="0"/>
              <a:t>7/15/2024</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56213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AFB41A25-79A9-4D3C-A8ED-6D7D1BE54EAB}" type="datetime1">
              <a:rPr lang="en-US" smtClean="0"/>
              <a:t>7/15/2024</a:t>
            </a:fld>
            <a:endParaRPr lang="en-US" dirty="0"/>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r>
              <a:rPr lang="en-US"/>
              <a:t>Gabriele Carcassi - University of Michigan</a:t>
            </a:r>
            <a:endParaRPr lang="en-US" dirty="0"/>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85832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CF3A2462-D259-4B58-AEB3-225B8847BD20}" type="datetime1">
              <a:rPr lang="en-US" smtClean="0"/>
              <a:t>7/15/2024</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12265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68A25D2F-E7DD-4EDB-8F30-509996C69CA0}" type="datetime1">
              <a:rPr lang="en-US" smtClean="0"/>
              <a:t>7/15/2024</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95568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381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80246"/>
            <a:ext cx="2229706" cy="228609"/>
          </a:xfrm>
          <a:prstGeom prst="rect">
            <a:avLst/>
          </a:prstGeom>
        </p:spPr>
        <p:txBody>
          <a:bodyPr vert="horz" lIns="91440" tIns="45720" rIns="91440" bIns="45720" rtlCol="0" anchor="ctr"/>
          <a:lstStyle>
            <a:lvl1pPr algn="l">
              <a:defRPr sz="1200">
                <a:solidFill>
                  <a:schemeClr val="tx1">
                    <a:tint val="75000"/>
                  </a:schemeClr>
                </a:solidFill>
              </a:defRPr>
            </a:lvl1pPr>
          </a:lstStyle>
          <a:p>
            <a:fld id="{390F5C6A-251B-4510-9AD3-59281DC647FA}" type="datetime1">
              <a:rPr lang="en-US" smtClean="0"/>
              <a:t>7/15/2024</a:t>
            </a:fld>
            <a:endParaRPr lang="en-US" dirty="0"/>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19730" y="6565529"/>
            <a:ext cx="5967867" cy="23596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Gabriele Carcassi - University of Michigan</a:t>
            </a:r>
            <a:endParaRPr lang="en-US" dirty="0"/>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40178" y="6572888"/>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F47845EA-7733-40EE-B074-20032348B727}" type="slidenum">
              <a:rPr lang="en-US" smtClean="0"/>
              <a:t>‹#›</a:t>
            </a:fld>
            <a:endParaRPr lang="en-US"/>
          </a:p>
        </p:txBody>
      </p:sp>
      <p:sp>
        <p:nvSpPr>
          <p:cNvPr id="7" name="Oval 6">
            <a:extLst>
              <a:ext uri="{FF2B5EF4-FFF2-40B4-BE49-F238E27FC236}">
                <a16:creationId xmlns:a16="http://schemas.microsoft.com/office/drawing/2014/main" id="{B1AA285D-1676-8476-E3FF-1782C3DC601F}"/>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93C0152C-5722-D560-A1D1-83330A0E1841}"/>
              </a:ext>
            </a:extLst>
          </p:cNvPr>
          <p:cNvSpPr txBox="1"/>
          <p:nvPr userDrawn="1"/>
        </p:nvSpPr>
        <p:spPr>
          <a:xfrm>
            <a:off x="9723330" y="5954370"/>
            <a:ext cx="2151551" cy="261610"/>
          </a:xfrm>
          <a:prstGeom prst="rect">
            <a:avLst/>
          </a:prstGeom>
          <a:noFill/>
        </p:spPr>
        <p:txBody>
          <a:bodyPr wrap="none">
            <a:spAutoFit/>
          </a:bodyPr>
          <a:lstStyle/>
          <a:p>
            <a:r>
              <a:rPr lang="en-US" sz="1100" dirty="0"/>
              <a:t>https://assumptionsofphysics.org/</a:t>
            </a:r>
          </a:p>
        </p:txBody>
      </p:sp>
      <p:pic>
        <p:nvPicPr>
          <p:cNvPr id="14" name="Picture 13">
            <a:extLst>
              <a:ext uri="{FF2B5EF4-FFF2-40B4-BE49-F238E27FC236}">
                <a16:creationId xmlns:a16="http://schemas.microsoft.com/office/drawing/2014/main" id="{12EABDBC-29F5-54A5-0B74-DE652EDCED6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21201" y="5161572"/>
            <a:ext cx="755811" cy="686976"/>
          </a:xfrm>
          <a:prstGeom prst="rect">
            <a:avLst/>
          </a:prstGeom>
        </p:spPr>
      </p:pic>
      <p:pic>
        <p:nvPicPr>
          <p:cNvPr id="17" name="Picture 16">
            <a:extLst>
              <a:ext uri="{FF2B5EF4-FFF2-40B4-BE49-F238E27FC236}">
                <a16:creationId xmlns:a16="http://schemas.microsoft.com/office/drawing/2014/main" id="{90CDCAE5-166F-5A8D-47B6-2316E82EF1E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124150" y="6274104"/>
            <a:ext cx="1313865" cy="445983"/>
          </a:xfrm>
          <a:prstGeom prst="rect">
            <a:avLst/>
          </a:prstGeom>
        </p:spPr>
      </p:pic>
    </p:spTree>
    <p:extLst>
      <p:ext uri="{BB962C8B-B14F-4D97-AF65-F5344CB8AC3E}">
        <p14:creationId xmlns:p14="http://schemas.microsoft.com/office/powerpoint/2010/main" val="360347769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hf hd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3" Type="http://schemas.openxmlformats.org/officeDocument/2006/relationships/image" Target="../media/image38.png"/><Relationship Id="rId3" Type="http://schemas.openxmlformats.org/officeDocument/2006/relationships/image" Target="../media/image36.png"/><Relationship Id="rId12" Type="http://schemas.openxmlformats.org/officeDocument/2006/relationships/image" Target="../media/image362.png"/><Relationship Id="rId2" Type="http://schemas.openxmlformats.org/officeDocument/2006/relationships/notesSlide" Target="../notesSlides/notesSlide3.xml"/><Relationship Id="rId16" Type="http://schemas.openxmlformats.org/officeDocument/2006/relationships/image" Target="../media/image42.png"/><Relationship Id="rId1" Type="http://schemas.openxmlformats.org/officeDocument/2006/relationships/slideLayout" Target="../slideLayouts/slideLayout7.xml"/><Relationship Id="rId11" Type="http://schemas.openxmlformats.org/officeDocument/2006/relationships/image" Target="../media/image313.png"/><Relationship Id="rId15" Type="http://schemas.openxmlformats.org/officeDocument/2006/relationships/image" Target="../media/image40.png"/><Relationship Id="rId10" Type="http://schemas.openxmlformats.org/officeDocument/2006/relationships/image" Target="../media/image58.png"/><Relationship Id="rId4" Type="http://schemas.openxmlformats.org/officeDocument/2006/relationships/image" Target="../media/image37.png"/><Relationship Id="rId9" Type="http://schemas.openxmlformats.org/officeDocument/2006/relationships/image" Target="../media/image57.png"/><Relationship Id="rId14" Type="http://schemas.openxmlformats.org/officeDocument/2006/relationships/image" Target="../media/image39.png"/></Relationships>
</file>

<file path=ppt/slides/_rels/slide11.xml.rels><?xml version="1.0" encoding="UTF-8" standalone="yes"?>
<Relationships xmlns="http://schemas.openxmlformats.org/package/2006/relationships"><Relationship Id="rId3" Type="http://schemas.openxmlformats.org/officeDocument/2006/relationships/image" Target="../media/image43.png"/><Relationship Id="rId12" Type="http://schemas.openxmlformats.org/officeDocument/2006/relationships/image" Target="../media/image362.png"/><Relationship Id="rId2" Type="http://schemas.openxmlformats.org/officeDocument/2006/relationships/notesSlide" Target="../notesSlides/notesSlide4.xml"/><Relationship Id="rId1" Type="http://schemas.openxmlformats.org/officeDocument/2006/relationships/slideLayout" Target="../slideLayouts/slideLayout7.xml"/><Relationship Id="rId11" Type="http://schemas.openxmlformats.org/officeDocument/2006/relationships/image" Target="../media/image313.png"/><Relationship Id="rId10" Type="http://schemas.openxmlformats.org/officeDocument/2006/relationships/image" Target="../media/image58.png"/><Relationship Id="rId4" Type="http://schemas.openxmlformats.org/officeDocument/2006/relationships/image" Target="../media/image44.png"/><Relationship Id="rId9" Type="http://schemas.openxmlformats.org/officeDocument/2006/relationships/image" Target="../media/image5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48.png"/><Relationship Id="rId7" Type="http://schemas.openxmlformats.org/officeDocument/2006/relationships/image" Target="../media/image362.png"/><Relationship Id="rId2" Type="http://schemas.openxmlformats.org/officeDocument/2006/relationships/image" Target="../media/image45.png"/><Relationship Id="rId1" Type="http://schemas.openxmlformats.org/officeDocument/2006/relationships/slideLayout" Target="../slideLayouts/slideLayout7.xml"/><Relationship Id="rId6" Type="http://schemas.openxmlformats.org/officeDocument/2006/relationships/image" Target="../media/image313.png"/><Relationship Id="rId5" Type="http://schemas.openxmlformats.org/officeDocument/2006/relationships/image" Target="../media/image50.png"/><Relationship Id="rId4" Type="http://schemas.openxmlformats.org/officeDocument/2006/relationships/image" Target="../media/image49.png"/></Relationships>
</file>

<file path=ppt/slides/_rels/slide14.xml.rels><?xml version="1.0" encoding="UTF-8" standalone="yes"?>
<Relationships xmlns="http://schemas.openxmlformats.org/package/2006/relationships"><Relationship Id="rId3" Type="http://schemas.openxmlformats.org/officeDocument/2006/relationships/image" Target="../media/image52.png"/><Relationship Id="rId7" Type="http://schemas.openxmlformats.org/officeDocument/2006/relationships/image" Target="../media/image56.png"/><Relationship Id="rId17" Type="http://schemas.openxmlformats.org/officeDocument/2006/relationships/image" Target="../media/image362.png"/><Relationship Id="rId2" Type="http://schemas.openxmlformats.org/officeDocument/2006/relationships/image" Target="../media/image51.png"/><Relationship Id="rId16" Type="http://schemas.openxmlformats.org/officeDocument/2006/relationships/image" Target="../media/image313.png"/><Relationship Id="rId1" Type="http://schemas.openxmlformats.org/officeDocument/2006/relationships/slideLayout" Target="../slideLayouts/slideLayout7.xml"/><Relationship Id="rId6" Type="http://schemas.openxmlformats.org/officeDocument/2006/relationships/image" Target="../media/image55.png"/><Relationship Id="rId5" Type="http://schemas.openxmlformats.org/officeDocument/2006/relationships/image" Target="../media/image54.png"/><Relationship Id="rId4" Type="http://schemas.openxmlformats.org/officeDocument/2006/relationships/image" Target="../media/image53.png"/></Relationships>
</file>

<file path=ppt/slides/_rels/slide15.xml.rels><?xml version="1.0" encoding="UTF-8" standalone="yes"?>
<Relationships xmlns="http://schemas.openxmlformats.org/package/2006/relationships"><Relationship Id="rId8" Type="http://schemas.openxmlformats.org/officeDocument/2006/relationships/image" Target="../media/image362.png"/><Relationship Id="rId3" Type="http://schemas.openxmlformats.org/officeDocument/2006/relationships/image" Target="../media/image60.png"/><Relationship Id="rId7" Type="http://schemas.openxmlformats.org/officeDocument/2006/relationships/image" Target="../media/image313.png"/><Relationship Id="rId2" Type="http://schemas.openxmlformats.org/officeDocument/2006/relationships/image" Target="../media/image59.png"/><Relationship Id="rId1" Type="http://schemas.openxmlformats.org/officeDocument/2006/relationships/slideLayout" Target="../slideLayouts/slideLayout7.xml"/><Relationship Id="rId6" Type="http://schemas.openxmlformats.org/officeDocument/2006/relationships/image" Target="../media/image62.png"/><Relationship Id="rId5" Type="http://schemas.openxmlformats.org/officeDocument/2006/relationships/image" Target="../media/image61.png"/><Relationship Id="rId4" Type="http://schemas.openxmlformats.org/officeDocument/2006/relationships/image" Target="../media/image70.png"/></Relationships>
</file>

<file path=ppt/slides/_rels/slide16.xml.rels><?xml version="1.0" encoding="UTF-8" standalone="yes"?>
<Relationships xmlns="http://schemas.openxmlformats.org/package/2006/relationships"><Relationship Id="rId8" Type="http://schemas.openxmlformats.org/officeDocument/2006/relationships/image" Target="../media/image361.png"/><Relationship Id="rId3" Type="http://schemas.openxmlformats.org/officeDocument/2006/relationships/image" Target="../media/image63.png"/><Relationship Id="rId7" Type="http://schemas.openxmlformats.org/officeDocument/2006/relationships/image" Target="../media/image312.png"/><Relationship Id="rId2" Type="http://schemas.openxmlformats.org/officeDocument/2006/relationships/notesSlide" Target="../notesSlides/notesSlide5.xml"/><Relationship Id="rId1" Type="http://schemas.openxmlformats.org/officeDocument/2006/relationships/slideLayout" Target="../slideLayouts/slideLayout7.xml"/><Relationship Id="rId11" Type="http://schemas.openxmlformats.org/officeDocument/2006/relationships/image" Target="../media/image491.png"/><Relationship Id="rId5" Type="http://schemas.openxmlformats.org/officeDocument/2006/relationships/image" Target="../media/image71.png"/><Relationship Id="rId10" Type="http://schemas.openxmlformats.org/officeDocument/2006/relationships/image" Target="../media/image481.png"/><Relationship Id="rId4" Type="http://schemas.openxmlformats.org/officeDocument/2006/relationships/image" Target="../media/image72.png"/><Relationship Id="rId9" Type="http://schemas.openxmlformats.org/officeDocument/2006/relationships/image" Target="../media/image74.png"/></Relationships>
</file>

<file path=ppt/slides/_rels/slide17.xml.rels><?xml version="1.0" encoding="UTF-8" standalone="yes"?>
<Relationships xmlns="http://schemas.openxmlformats.org/package/2006/relationships"><Relationship Id="rId3" Type="http://schemas.openxmlformats.org/officeDocument/2006/relationships/image" Target="../media/image760.png"/><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78.png"/><Relationship Id="rId4" Type="http://schemas.openxmlformats.org/officeDocument/2006/relationships/image" Target="../media/image77.png"/></Relationships>
</file>

<file path=ppt/slides/_rels/slide18.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8" Type="http://schemas.openxmlformats.org/officeDocument/2006/relationships/image" Target="../media/image87.png"/><Relationship Id="rId13" Type="http://schemas.openxmlformats.org/officeDocument/2006/relationships/image" Target="../media/image650.png"/><Relationship Id="rId26" Type="http://schemas.openxmlformats.org/officeDocument/2006/relationships/image" Target="../media/image90.png"/><Relationship Id="rId3" Type="http://schemas.openxmlformats.org/officeDocument/2006/relationships/image" Target="../media/image65.png"/><Relationship Id="rId7" Type="http://schemas.openxmlformats.org/officeDocument/2006/relationships/image" Target="../media/image86.png"/><Relationship Id="rId17" Type="http://schemas.openxmlformats.org/officeDocument/2006/relationships/image" Target="../media/image76.png"/><Relationship Id="rId2" Type="http://schemas.openxmlformats.org/officeDocument/2006/relationships/notesSlide" Target="../notesSlides/notesSlide7.xml"/><Relationship Id="rId16" Type="http://schemas.openxmlformats.org/officeDocument/2006/relationships/image" Target="../media/image75.png"/><Relationship Id="rId1" Type="http://schemas.openxmlformats.org/officeDocument/2006/relationships/slideLayout" Target="../slideLayouts/slideLayout7.xml"/><Relationship Id="rId6" Type="http://schemas.openxmlformats.org/officeDocument/2006/relationships/image" Target="../media/image84.png"/><Relationship Id="rId5" Type="http://schemas.openxmlformats.org/officeDocument/2006/relationships/image" Target="../media/image83.png"/><Relationship Id="rId15" Type="http://schemas.openxmlformats.org/officeDocument/2006/relationships/image" Target="../media/image69.png"/><Relationship Id="rId28" Type="http://schemas.openxmlformats.org/officeDocument/2006/relationships/image" Target="../media/image362.png"/><Relationship Id="rId10" Type="http://schemas.openxmlformats.org/officeDocument/2006/relationships/image" Target="../media/image73.png"/><Relationship Id="rId4" Type="http://schemas.openxmlformats.org/officeDocument/2006/relationships/image" Target="../media/image82.png"/><Relationship Id="rId9" Type="http://schemas.openxmlformats.org/officeDocument/2006/relationships/image" Target="../media/image88.png"/><Relationship Id="rId14" Type="http://schemas.openxmlformats.org/officeDocument/2006/relationships/image" Target="../media/image68.png"/><Relationship Id="rId27" Type="http://schemas.openxmlformats.org/officeDocument/2006/relationships/image" Target="../media/image313.png"/></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5.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7.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4.png"/><Relationship Id="rId9" Type="http://schemas.openxmlformats.org/officeDocument/2006/relationships/image" Target="../media/image10.png"/></Relationships>
</file>

<file path=ppt/slides/_rels/slide20.xml.rels><?xml version="1.0" encoding="UTF-8" standalone="yes"?>
<Relationships xmlns="http://schemas.openxmlformats.org/package/2006/relationships"><Relationship Id="rId8" Type="http://schemas.openxmlformats.org/officeDocument/2006/relationships/image" Target="../media/image102.png"/><Relationship Id="rId13" Type="http://schemas.openxmlformats.org/officeDocument/2006/relationships/image" Target="../media/image107.png"/><Relationship Id="rId26" Type="http://schemas.openxmlformats.org/officeDocument/2006/relationships/image" Target="../media/image952.png"/><Relationship Id="rId21" Type="http://schemas.openxmlformats.org/officeDocument/2006/relationships/image" Target="../media/image115.png"/><Relationship Id="rId7" Type="http://schemas.openxmlformats.org/officeDocument/2006/relationships/image" Target="../media/image101.png"/><Relationship Id="rId12" Type="http://schemas.openxmlformats.org/officeDocument/2006/relationships/image" Target="../media/image106.png"/><Relationship Id="rId17" Type="http://schemas.openxmlformats.org/officeDocument/2006/relationships/image" Target="../media/image790.png"/><Relationship Id="rId25" Type="http://schemas.openxmlformats.org/officeDocument/2006/relationships/image" Target="../media/image98.png"/><Relationship Id="rId2" Type="http://schemas.openxmlformats.org/officeDocument/2006/relationships/notesSlide" Target="../notesSlides/notesSlide8.xml"/><Relationship Id="rId16" Type="http://schemas.openxmlformats.org/officeDocument/2006/relationships/image" Target="../media/image110.png"/><Relationship Id="rId1" Type="http://schemas.openxmlformats.org/officeDocument/2006/relationships/slideLayout" Target="../slideLayouts/slideLayout7.xml"/><Relationship Id="rId6" Type="http://schemas.openxmlformats.org/officeDocument/2006/relationships/image" Target="../media/image100.png"/><Relationship Id="rId11" Type="http://schemas.openxmlformats.org/officeDocument/2006/relationships/image" Target="../media/image680.png"/><Relationship Id="rId24" Type="http://schemas.openxmlformats.org/officeDocument/2006/relationships/image" Target="../media/image970.png"/><Relationship Id="rId15" Type="http://schemas.openxmlformats.org/officeDocument/2006/relationships/image" Target="../media/image109.png"/><Relationship Id="rId23" Type="http://schemas.openxmlformats.org/officeDocument/2006/relationships/image" Target="../media/image810.png"/><Relationship Id="rId10" Type="http://schemas.openxmlformats.org/officeDocument/2006/relationships/image" Target="../media/image104.png"/><Relationship Id="rId9" Type="http://schemas.openxmlformats.org/officeDocument/2006/relationships/image" Target="../media/image103.png"/><Relationship Id="rId14" Type="http://schemas.openxmlformats.org/officeDocument/2006/relationships/image" Target="../media/image761.png"/><Relationship Id="rId22" Type="http://schemas.openxmlformats.org/officeDocument/2006/relationships/image" Target="../media/image116.png"/></Relationships>
</file>

<file path=ppt/slides/_rels/slide21.xml.rels><?xml version="1.0" encoding="UTF-8" standalone="yes"?>
<Relationships xmlns="http://schemas.openxmlformats.org/package/2006/relationships"><Relationship Id="rId3" Type="http://schemas.openxmlformats.org/officeDocument/2006/relationships/image" Target="../media/image870.png"/><Relationship Id="rId7" Type="http://schemas.openxmlformats.org/officeDocument/2006/relationships/image" Target="../media/image114.png"/><Relationship Id="rId2" Type="http://schemas.openxmlformats.org/officeDocument/2006/relationships/image" Target="../media/image951.png"/><Relationship Id="rId1" Type="http://schemas.openxmlformats.org/officeDocument/2006/relationships/slideLayout" Target="../slideLayouts/slideLayout7.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960.png"/></Relationships>
</file>

<file path=ppt/slides/_rels/slide22.xml.rels><?xml version="1.0" encoding="UTF-8" standalone="yes"?>
<Relationships xmlns="http://schemas.openxmlformats.org/package/2006/relationships"><Relationship Id="rId3" Type="http://schemas.openxmlformats.org/officeDocument/2006/relationships/image" Target="../media/image1080.png"/><Relationship Id="rId2" Type="http://schemas.openxmlformats.org/officeDocument/2006/relationships/image" Target="../media/image1070.png"/><Relationship Id="rId1" Type="http://schemas.openxmlformats.org/officeDocument/2006/relationships/slideLayout" Target="../slideLayouts/slideLayout7.xml"/><Relationship Id="rId5" Type="http://schemas.openxmlformats.org/officeDocument/2006/relationships/image" Target="../media/image66.png"/><Relationship Id="rId4" Type="http://schemas.openxmlformats.org/officeDocument/2006/relationships/image" Target="../media/image1120.png"/></Relationships>
</file>

<file path=ppt/slides/_rels/slide23.xml.rels><?xml version="1.0" encoding="UTF-8" standalone="yes"?>
<Relationships xmlns="http://schemas.openxmlformats.org/package/2006/relationships"><Relationship Id="rId13" Type="http://schemas.openxmlformats.org/officeDocument/2006/relationships/image" Target="../media/image362.png"/><Relationship Id="rId3" Type="http://schemas.openxmlformats.org/officeDocument/2006/relationships/image" Target="../media/image67.png"/><Relationship Id="rId7" Type="http://schemas.openxmlformats.org/officeDocument/2006/relationships/image" Target="../media/image81.png"/><Relationship Id="rId12" Type="http://schemas.openxmlformats.org/officeDocument/2006/relationships/image" Target="../media/image313.png"/><Relationship Id="rId2" Type="http://schemas.openxmlformats.org/officeDocument/2006/relationships/notesSlide" Target="../notesSlides/notesSlide9.xml"/><Relationship Id="rId1" Type="http://schemas.openxmlformats.org/officeDocument/2006/relationships/slideLayout" Target="../slideLayouts/slideLayout7.xml"/><Relationship Id="rId6" Type="http://schemas.openxmlformats.org/officeDocument/2006/relationships/image" Target="../media/image80.png"/><Relationship Id="rId11" Type="http://schemas.openxmlformats.org/officeDocument/2006/relationships/image" Target="../media/image85.png"/><Relationship Id="rId5" Type="http://schemas.openxmlformats.org/officeDocument/2006/relationships/image" Target="../media/image590.png"/><Relationship Id="rId15" Type="http://schemas.openxmlformats.org/officeDocument/2006/relationships/image" Target="../media/image491.png"/><Relationship Id="rId10" Type="http://schemas.openxmlformats.org/officeDocument/2006/relationships/image" Target="../media/image122.png"/><Relationship Id="rId4" Type="http://schemas.openxmlformats.org/officeDocument/2006/relationships/image" Target="../media/image79.png"/><Relationship Id="rId14" Type="http://schemas.openxmlformats.org/officeDocument/2006/relationships/image" Target="../media/image48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3" Type="http://schemas.openxmlformats.org/officeDocument/2006/relationships/image" Target="../media/image650.png"/><Relationship Id="rId26" Type="http://schemas.openxmlformats.org/officeDocument/2006/relationships/image" Target="../media/image90.png"/><Relationship Id="rId3" Type="http://schemas.openxmlformats.org/officeDocument/2006/relationships/image" Target="../media/image971.png"/><Relationship Id="rId17" Type="http://schemas.openxmlformats.org/officeDocument/2006/relationships/image" Target="../media/image76.png"/><Relationship Id="rId2" Type="http://schemas.openxmlformats.org/officeDocument/2006/relationships/notesSlide" Target="../notesSlides/notesSlide10.xml"/><Relationship Id="rId16" Type="http://schemas.openxmlformats.org/officeDocument/2006/relationships/image" Target="../media/image75.png"/><Relationship Id="rId1" Type="http://schemas.openxmlformats.org/officeDocument/2006/relationships/slideLayout" Target="../slideLayouts/slideLayout7.xml"/><Relationship Id="rId15" Type="http://schemas.openxmlformats.org/officeDocument/2006/relationships/image" Target="../media/image69.png"/><Relationship Id="rId28" Type="http://schemas.openxmlformats.org/officeDocument/2006/relationships/image" Target="../media/image362.png"/><Relationship Id="rId14" Type="http://schemas.openxmlformats.org/officeDocument/2006/relationships/image" Target="../media/image68.png"/><Relationship Id="rId27" Type="http://schemas.openxmlformats.org/officeDocument/2006/relationships/image" Target="../media/image313.png"/></Relationships>
</file>

<file path=ppt/slides/_rels/slide26.xml.rels><?xml version="1.0" encoding="UTF-8" standalone="yes"?>
<Relationships xmlns="http://schemas.openxmlformats.org/package/2006/relationships"><Relationship Id="rId3" Type="http://schemas.openxmlformats.org/officeDocument/2006/relationships/image" Target="../media/image99.png"/><Relationship Id="rId2" Type="http://schemas.openxmlformats.org/officeDocument/2006/relationships/notesSlide" Target="../notesSlides/notesSlide11.xml"/><Relationship Id="rId1" Type="http://schemas.openxmlformats.org/officeDocument/2006/relationships/slideLayout" Target="../slideLayouts/slideLayout7.xml"/><Relationship Id="rId5" Type="http://schemas.openxmlformats.org/officeDocument/2006/relationships/image" Target="../media/image91.png"/><Relationship Id="rId4" Type="http://schemas.openxmlformats.org/officeDocument/2006/relationships/image" Target="../media/image89.png"/></Relationships>
</file>

<file path=ppt/slides/_rels/slide27.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notesSlide" Target="../notesSlides/notesSlide13.xml"/><Relationship Id="rId1" Type="http://schemas.openxmlformats.org/officeDocument/2006/relationships/slideLayout" Target="../slideLayouts/slideLayout7.xml"/><Relationship Id="rId5" Type="http://schemas.openxmlformats.org/officeDocument/2006/relationships/image" Target="../media/image97.png"/><Relationship Id="rId4" Type="http://schemas.openxmlformats.org/officeDocument/2006/relationships/image" Target="../media/image96.png"/></Relationships>
</file>

<file path=ppt/slides/_rels/slide29.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notesSlide" Target="../notesSlides/notesSlide14.xml"/><Relationship Id="rId1" Type="http://schemas.openxmlformats.org/officeDocument/2006/relationships/slideLayout" Target="../slideLayouts/slideLayout6.xml"/><Relationship Id="rId6" Type="http://schemas.openxmlformats.org/officeDocument/2006/relationships/image" Target="../media/image124.png"/><Relationship Id="rId5" Type="http://schemas.openxmlformats.org/officeDocument/2006/relationships/image" Target="../media/image121.png"/><Relationship Id="rId4" Type="http://schemas.openxmlformats.org/officeDocument/2006/relationships/image" Target="../media/image118.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5.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11.png"/><Relationship Id="rId2" Type="http://schemas.openxmlformats.org/officeDocument/2006/relationships/notesSlide" Target="../notesSlides/notesSlide17.xml"/><Relationship Id="rId1" Type="http://schemas.openxmlformats.org/officeDocument/2006/relationships/slideLayout" Target="../slideLayouts/slideLayout7.xml"/><Relationship Id="rId6" Type="http://schemas.openxmlformats.org/officeDocument/2006/relationships/image" Target="../media/image123.png"/><Relationship Id="rId5" Type="http://schemas.openxmlformats.org/officeDocument/2006/relationships/image" Target="../media/image120.png"/><Relationship Id="rId4" Type="http://schemas.openxmlformats.org/officeDocument/2006/relationships/image" Target="../media/image119.png"/></Relationships>
</file>

<file path=ppt/slides/_rels/slide34.xml.rels><?xml version="1.0" encoding="UTF-8" standalone="yes"?>
<Relationships xmlns="http://schemas.openxmlformats.org/package/2006/relationships"><Relationship Id="rId8" Type="http://schemas.openxmlformats.org/officeDocument/2006/relationships/image" Target="../media/image130.png"/><Relationship Id="rId3" Type="http://schemas.openxmlformats.org/officeDocument/2006/relationships/image" Target="../media/image125.png"/><Relationship Id="rId7" Type="http://schemas.openxmlformats.org/officeDocument/2006/relationships/image" Target="../media/image129.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128.png"/><Relationship Id="rId5" Type="http://schemas.openxmlformats.org/officeDocument/2006/relationships/image" Target="../media/image127.png"/><Relationship Id="rId4" Type="http://schemas.openxmlformats.org/officeDocument/2006/relationships/image" Target="../media/image126.png"/></Relationships>
</file>

<file path=ppt/slides/_rels/slide35.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notesSlide" Target="../notesSlides/notesSlide19.xml"/><Relationship Id="rId1" Type="http://schemas.openxmlformats.org/officeDocument/2006/relationships/slideLayout" Target="../slideLayouts/slideLayout7.xml"/><Relationship Id="rId5" Type="http://schemas.openxmlformats.org/officeDocument/2006/relationships/image" Target="../media/image132.png"/><Relationship Id="rId4" Type="http://schemas.openxmlformats.org/officeDocument/2006/relationships/image" Target="../media/image133.png"/></Relationships>
</file>

<file path=ppt/slides/_rels/slide36.xml.rels><?xml version="1.0" encoding="UTF-8" standalone="yes"?>
<Relationships xmlns="http://schemas.openxmlformats.org/package/2006/relationships"><Relationship Id="rId3" Type="http://schemas.openxmlformats.org/officeDocument/2006/relationships/image" Target="../media/image1311.png"/><Relationship Id="rId2" Type="http://schemas.openxmlformats.org/officeDocument/2006/relationships/notesSlide" Target="../notesSlides/notesSlide20.xml"/><Relationship Id="rId1" Type="http://schemas.openxmlformats.org/officeDocument/2006/relationships/slideLayout" Target="../slideLayouts/slideLayout7.xml"/><Relationship Id="rId6" Type="http://schemas.openxmlformats.org/officeDocument/2006/relationships/image" Target="../media/image362.png"/><Relationship Id="rId5" Type="http://schemas.openxmlformats.org/officeDocument/2006/relationships/image" Target="../media/image313.png"/><Relationship Id="rId4" Type="http://schemas.openxmlformats.org/officeDocument/2006/relationships/image" Target="../media/image134.png"/></Relationships>
</file>

<file path=ppt/slides/_rels/slide37.xml.rels><?xml version="1.0" encoding="UTF-8" standalone="yes"?>
<Relationships xmlns="http://schemas.openxmlformats.org/package/2006/relationships"><Relationship Id="rId3" Type="http://schemas.openxmlformats.org/officeDocument/2006/relationships/image" Target="../media/image1251.png"/><Relationship Id="rId2" Type="http://schemas.openxmlformats.org/officeDocument/2006/relationships/image" Target="../media/image1340.png"/><Relationship Id="rId1" Type="http://schemas.openxmlformats.org/officeDocument/2006/relationships/slideLayout" Target="../slideLayouts/slideLayout7.xml"/><Relationship Id="rId4" Type="http://schemas.openxmlformats.org/officeDocument/2006/relationships/image" Target="../media/image143.png"/></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8" Type="http://schemas.openxmlformats.org/officeDocument/2006/relationships/image" Target="../media/image140.png"/><Relationship Id="rId3" Type="http://schemas.openxmlformats.org/officeDocument/2006/relationships/image" Target="../media/image135.png"/><Relationship Id="rId7" Type="http://schemas.openxmlformats.org/officeDocument/2006/relationships/image" Target="../media/image139.png"/><Relationship Id="rId2" Type="http://schemas.openxmlformats.org/officeDocument/2006/relationships/notesSlide" Target="../notesSlides/notesSlide22.xml"/><Relationship Id="rId1" Type="http://schemas.openxmlformats.org/officeDocument/2006/relationships/slideLayout" Target="../slideLayouts/slideLayout7.xml"/><Relationship Id="rId6" Type="http://schemas.openxmlformats.org/officeDocument/2006/relationships/image" Target="../media/image138.png"/><Relationship Id="rId5" Type="http://schemas.openxmlformats.org/officeDocument/2006/relationships/image" Target="../media/image137.png"/><Relationship Id="rId10" Type="http://schemas.openxmlformats.org/officeDocument/2006/relationships/image" Target="../media/image142.png"/><Relationship Id="rId4" Type="http://schemas.openxmlformats.org/officeDocument/2006/relationships/image" Target="../media/image136.png"/><Relationship Id="rId9" Type="http://schemas.openxmlformats.org/officeDocument/2006/relationships/image" Target="../media/image141.png"/></Relationships>
</file>

<file path=ppt/slides/_rels/slide4.xml.rels><?xml version="1.0" encoding="UTF-8" standalone="yes"?>
<Relationships xmlns="http://schemas.openxmlformats.org/package/2006/relationships"><Relationship Id="rId18" Type="http://schemas.openxmlformats.org/officeDocument/2006/relationships/image" Target="../media/image28.png"/><Relationship Id="rId8" Type="http://schemas.openxmlformats.org/officeDocument/2006/relationships/image" Target="../media/image16.png"/><Relationship Id="rId17" Type="http://schemas.openxmlformats.org/officeDocument/2006/relationships/image" Target="../media/image27.png"/><Relationship Id="rId2" Type="http://schemas.openxmlformats.org/officeDocument/2006/relationships/image" Target="../media/image311.png"/><Relationship Id="rId16" Type="http://schemas.openxmlformats.org/officeDocument/2006/relationships/image" Target="../media/image26.png"/><Relationship Id="rId1" Type="http://schemas.openxmlformats.org/officeDocument/2006/relationships/slideLayout" Target="../slideLayouts/slideLayout7.xml"/><Relationship Id="rId15" Type="http://schemas.openxmlformats.org/officeDocument/2006/relationships/image" Target="../media/image25.png"/><Relationship Id="rId19" Type="http://schemas.openxmlformats.org/officeDocument/2006/relationships/image" Target="../media/image1011.png"/><Relationship Id="rId9" Type="http://schemas.openxmlformats.org/officeDocument/2006/relationships/image" Target="../media/image17.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image" Target="../media/image153.png"/><Relationship Id="rId7" Type="http://schemas.openxmlformats.org/officeDocument/2006/relationships/image" Target="../media/image1800.png"/><Relationship Id="rId2" Type="http://schemas.openxmlformats.org/officeDocument/2006/relationships/image" Target="../media/image1300.png"/><Relationship Id="rId1" Type="http://schemas.openxmlformats.org/officeDocument/2006/relationships/slideLayout" Target="../slideLayouts/slideLayout7.xml"/><Relationship Id="rId6" Type="http://schemas.openxmlformats.org/officeDocument/2006/relationships/image" Target="../media/image1700.png"/><Relationship Id="rId5" Type="http://schemas.openxmlformats.org/officeDocument/2006/relationships/image" Target="../media/image161.png"/><Relationship Id="rId4" Type="http://schemas.openxmlformats.org/officeDocument/2006/relationships/image" Target="../media/image1500.png"/></Relationships>
</file>

<file path=ppt/slides/_rels/slide44.xml.rels><?xml version="1.0" encoding="UTF-8" standalone="yes"?>
<Relationships xmlns="http://schemas.openxmlformats.org/package/2006/relationships"><Relationship Id="rId3" Type="http://schemas.openxmlformats.org/officeDocument/2006/relationships/image" Target="../media/image900.png"/><Relationship Id="rId2" Type="http://schemas.openxmlformats.org/officeDocument/2006/relationships/notesSlide" Target="../notesSlides/notesSlide23.xml"/><Relationship Id="rId1" Type="http://schemas.openxmlformats.org/officeDocument/2006/relationships/slideLayout" Target="../slideLayouts/slideLayout7.xml"/><Relationship Id="rId4" Type="http://schemas.openxmlformats.org/officeDocument/2006/relationships/image" Target="../media/image1000.png"/></Relationships>
</file>

<file path=ppt/slides/_rels/slide45.xml.rels><?xml version="1.0" encoding="UTF-8" standalone="yes"?>
<Relationships xmlns="http://schemas.openxmlformats.org/package/2006/relationships"><Relationship Id="rId8" Type="http://schemas.openxmlformats.org/officeDocument/2006/relationships/image" Target="../media/image410.png"/><Relationship Id="rId3" Type="http://schemas.openxmlformats.org/officeDocument/2006/relationships/image" Target="../media/image370.png"/><Relationship Id="rId7" Type="http://schemas.openxmlformats.org/officeDocument/2006/relationships/image" Target="../media/image400.png"/><Relationship Id="rId2" Type="http://schemas.openxmlformats.org/officeDocument/2006/relationships/image" Target="../media/image360.png"/><Relationship Id="rId1" Type="http://schemas.openxmlformats.org/officeDocument/2006/relationships/slideLayout" Target="../slideLayouts/slideLayout7.xml"/><Relationship Id="rId6" Type="http://schemas.openxmlformats.org/officeDocument/2006/relationships/image" Target="../media/image1010.png"/><Relationship Id="rId11" Type="http://schemas.openxmlformats.org/officeDocument/2006/relationships/image" Target="../media/image440.png"/><Relationship Id="rId5" Type="http://schemas.openxmlformats.org/officeDocument/2006/relationships/image" Target="../media/image390.png"/><Relationship Id="rId10" Type="http://schemas.openxmlformats.org/officeDocument/2006/relationships/image" Target="../media/image431.png"/><Relationship Id="rId4" Type="http://schemas.openxmlformats.org/officeDocument/2006/relationships/image" Target="../media/image380.png"/><Relationship Id="rId9" Type="http://schemas.openxmlformats.org/officeDocument/2006/relationships/image" Target="../media/image421.png"/></Relationships>
</file>

<file path=ppt/slides/_rels/slide46.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image" Target="../media/image460.png"/><Relationship Id="rId7" Type="http://schemas.openxmlformats.org/officeDocument/2006/relationships/image" Target="../media/image490.png"/><Relationship Id="rId2" Type="http://schemas.openxmlformats.org/officeDocument/2006/relationships/image" Target="../media/image450.png"/><Relationship Id="rId1" Type="http://schemas.openxmlformats.org/officeDocument/2006/relationships/slideLayout" Target="../slideLayouts/slideLayout7.xml"/><Relationship Id="rId6" Type="http://schemas.openxmlformats.org/officeDocument/2006/relationships/image" Target="../media/image480.png"/><Relationship Id="rId5" Type="http://schemas.openxmlformats.org/officeDocument/2006/relationships/image" Target="../media/image155.png"/><Relationship Id="rId4" Type="http://schemas.openxmlformats.org/officeDocument/2006/relationships/image" Target="../media/image154.png"/></Relationships>
</file>

<file path=ppt/slides/_rels/slide47.xml.rels><?xml version="1.0" encoding="UTF-8" standalone="yes"?>
<Relationships xmlns="http://schemas.openxmlformats.org/package/2006/relationships"><Relationship Id="rId8" Type="http://schemas.openxmlformats.org/officeDocument/2006/relationships/image" Target="../media/image1310.png"/><Relationship Id="rId3" Type="http://schemas.openxmlformats.org/officeDocument/2006/relationships/image" Target="../media/image1260.png"/><Relationship Id="rId7" Type="http://schemas.openxmlformats.org/officeDocument/2006/relationships/image" Target="../media/image1301.png"/><Relationship Id="rId2" Type="http://schemas.openxmlformats.org/officeDocument/2006/relationships/notesSlide" Target="../notesSlides/notesSlide24.xml"/><Relationship Id="rId1" Type="http://schemas.openxmlformats.org/officeDocument/2006/relationships/slideLayout" Target="../slideLayouts/slideLayout7.xml"/><Relationship Id="rId6" Type="http://schemas.openxmlformats.org/officeDocument/2006/relationships/image" Target="../media/image1290.png"/><Relationship Id="rId5" Type="http://schemas.openxmlformats.org/officeDocument/2006/relationships/image" Target="../media/image1280.png"/><Relationship Id="rId4" Type="http://schemas.openxmlformats.org/officeDocument/2006/relationships/image" Target="../media/image1270.png"/></Relationships>
</file>

<file path=ppt/slides/_rels/slide48.xml.rels><?xml version="1.0" encoding="UTF-8" standalone="yes"?>
<Relationships xmlns="http://schemas.openxmlformats.org/package/2006/relationships"><Relationship Id="rId13" Type="http://schemas.openxmlformats.org/officeDocument/2006/relationships/image" Target="../media/image313.png"/><Relationship Id="rId3" Type="http://schemas.openxmlformats.org/officeDocument/2006/relationships/image" Target="../media/image145.png"/><Relationship Id="rId12" Type="http://schemas.openxmlformats.org/officeDocument/2006/relationships/image" Target="../media/image58.png"/><Relationship Id="rId2" Type="http://schemas.openxmlformats.org/officeDocument/2006/relationships/image" Target="../media/image401.png"/><Relationship Id="rId1" Type="http://schemas.openxmlformats.org/officeDocument/2006/relationships/slideLayout" Target="../slideLayouts/slideLayout7.xml"/><Relationship Id="rId11" Type="http://schemas.openxmlformats.org/officeDocument/2006/relationships/image" Target="../media/image57.png"/><Relationship Id="rId10" Type="http://schemas.openxmlformats.org/officeDocument/2006/relationships/image" Target="../media/image451.png"/><Relationship Id="rId9" Type="http://schemas.openxmlformats.org/officeDocument/2006/relationships/image" Target="../media/image441.png"/><Relationship Id="rId14" Type="http://schemas.openxmlformats.org/officeDocument/2006/relationships/image" Target="../media/image362.png"/></Relationships>
</file>

<file path=ppt/slides/_rels/slide5.xml.rels><?xml version="1.0" encoding="UTF-8" standalone="yes"?>
<Relationships xmlns="http://schemas.openxmlformats.org/package/2006/relationships"><Relationship Id="rId18" Type="http://schemas.openxmlformats.org/officeDocument/2006/relationships/image" Target="../media/image28.png"/><Relationship Id="rId3" Type="http://schemas.openxmlformats.org/officeDocument/2006/relationships/image" Target="../media/image12.png"/><Relationship Id="rId17" Type="http://schemas.openxmlformats.org/officeDocument/2006/relationships/image" Target="../media/image27.png"/><Relationship Id="rId2" Type="http://schemas.openxmlformats.org/officeDocument/2006/relationships/image" Target="../media/image11.png"/><Relationship Id="rId16" Type="http://schemas.openxmlformats.org/officeDocument/2006/relationships/image" Target="../media/image26.png"/><Relationship Id="rId20" Type="http://schemas.openxmlformats.org/officeDocument/2006/relationships/image" Target="../media/image1011.png"/><Relationship Id="rId1" Type="http://schemas.openxmlformats.org/officeDocument/2006/relationships/slideLayout" Target="../slideLayouts/slideLayout7.xml"/><Relationship Id="rId11" Type="http://schemas.openxmlformats.org/officeDocument/2006/relationships/image" Target="../media/image20.png"/><Relationship Id="rId15" Type="http://schemas.openxmlformats.org/officeDocument/2006/relationships/image" Target="../media/image25.png"/><Relationship Id="rId10" Type="http://schemas.openxmlformats.org/officeDocument/2006/relationships/image" Target="../media/image310.png"/><Relationship Id="rId19" Type="http://schemas.openxmlformats.org/officeDocument/2006/relationships/image" Target="../media/image1110.png"/></Relationships>
</file>

<file path=ppt/slides/_rels/slide6.xml.rels><?xml version="1.0" encoding="UTF-8" standalone="yes"?>
<Relationships xmlns="http://schemas.openxmlformats.org/package/2006/relationships"><Relationship Id="rId18" Type="http://schemas.openxmlformats.org/officeDocument/2006/relationships/image" Target="../media/image28.png"/><Relationship Id="rId3" Type="http://schemas.openxmlformats.org/officeDocument/2006/relationships/image" Target="../media/image311.png"/><Relationship Id="rId17" Type="http://schemas.openxmlformats.org/officeDocument/2006/relationships/image" Target="../media/image27.png"/><Relationship Id="rId12" Type="http://schemas.openxmlformats.org/officeDocument/2006/relationships/image" Target="../media/image22.png"/><Relationship Id="rId2" Type="http://schemas.openxmlformats.org/officeDocument/2006/relationships/notesSlide" Target="../notesSlides/notesSlide1.xml"/><Relationship Id="rId16" Type="http://schemas.openxmlformats.org/officeDocument/2006/relationships/image" Target="../media/image26.png"/><Relationship Id="rId20" Type="http://schemas.openxmlformats.org/officeDocument/2006/relationships/image" Target="../media/image29.png"/><Relationship Id="rId1" Type="http://schemas.openxmlformats.org/officeDocument/2006/relationships/slideLayout" Target="../slideLayouts/slideLayout7.xml"/><Relationship Id="rId11" Type="http://schemas.openxmlformats.org/officeDocument/2006/relationships/image" Target="../media/image200.png"/><Relationship Id="rId15" Type="http://schemas.openxmlformats.org/officeDocument/2006/relationships/image" Target="../media/image25.png"/><Relationship Id="rId19" Type="http://schemas.openxmlformats.org/officeDocument/2006/relationships/image" Target="../media/image201.png"/><Relationship Id="rId4" Type="http://schemas.openxmlformats.org/officeDocument/2006/relationships/image" Target="../media/image1011.png"/></Relationships>
</file>

<file path=ppt/slides/_rels/slide7.xml.rels><?xml version="1.0" encoding="UTF-8" standalone="yes"?>
<Relationships xmlns="http://schemas.openxmlformats.org/package/2006/relationships"><Relationship Id="rId8" Type="http://schemas.openxmlformats.org/officeDocument/2006/relationships/image" Target="../media/image19.png"/><Relationship Id="rId13" Type="http://schemas.openxmlformats.org/officeDocument/2006/relationships/image" Target="../media/image32.png"/><Relationship Id="rId3" Type="http://schemas.openxmlformats.org/officeDocument/2006/relationships/image" Target="../media/image13.png"/><Relationship Id="rId7" Type="http://schemas.openxmlformats.org/officeDocument/2006/relationships/image" Target="../media/image21.png"/><Relationship Id="rId12" Type="http://schemas.openxmlformats.org/officeDocument/2006/relationships/image" Target="../media/image31.png"/><Relationship Id="rId2" Type="http://schemas.openxmlformats.org/officeDocument/2006/relationships/image" Target="../media/image1210.png"/><Relationship Id="rId1" Type="http://schemas.openxmlformats.org/officeDocument/2006/relationships/slideLayout" Target="../slideLayouts/slideLayout7.xml"/><Relationship Id="rId6" Type="http://schemas.openxmlformats.org/officeDocument/2006/relationships/image" Target="../media/image18.png"/><Relationship Id="rId11" Type="http://schemas.openxmlformats.org/officeDocument/2006/relationships/image" Target="../media/image30.png"/><Relationship Id="rId5" Type="http://schemas.openxmlformats.org/officeDocument/2006/relationships/image" Target="../media/image15.png"/><Relationship Id="rId15" Type="http://schemas.openxmlformats.org/officeDocument/2006/relationships/image" Target="../media/image230.png"/><Relationship Id="rId10" Type="http://schemas.openxmlformats.org/officeDocument/2006/relationships/image" Target="../media/image24.png"/><Relationship Id="rId4" Type="http://schemas.openxmlformats.org/officeDocument/2006/relationships/image" Target="../media/image14.png"/><Relationship Id="rId9" Type="http://schemas.openxmlformats.org/officeDocument/2006/relationships/image" Target="../media/image23.png"/><Relationship Id="rId14" Type="http://schemas.openxmlformats.org/officeDocument/2006/relationships/image" Target="../media/image33.png"/></Relationships>
</file>

<file path=ppt/slides/_rels/slide8.xml.rels><?xml version="1.0" encoding="UTF-8" standalone="yes"?>
<Relationships xmlns="http://schemas.openxmlformats.org/package/2006/relationships"><Relationship Id="rId13" Type="http://schemas.openxmlformats.org/officeDocument/2006/relationships/image" Target="../media/image381.png"/><Relationship Id="rId18" Type="http://schemas.openxmlformats.org/officeDocument/2006/relationships/image" Target="../media/image13.png"/><Relationship Id="rId3" Type="http://schemas.openxmlformats.org/officeDocument/2006/relationships/image" Target="../media/image34.png"/><Relationship Id="rId21" Type="http://schemas.openxmlformats.org/officeDocument/2006/relationships/image" Target="../media/image18.png"/><Relationship Id="rId17" Type="http://schemas.openxmlformats.org/officeDocument/2006/relationships/image" Target="../media/image1210.png"/><Relationship Id="rId2" Type="http://schemas.openxmlformats.org/officeDocument/2006/relationships/notesSlide" Target="../notesSlides/notesSlide2.xml"/><Relationship Id="rId16" Type="http://schemas.openxmlformats.org/officeDocument/2006/relationships/image" Target="../media/image391.png"/><Relationship Id="rId20" Type="http://schemas.openxmlformats.org/officeDocument/2006/relationships/image" Target="../media/image15.png"/><Relationship Id="rId1" Type="http://schemas.openxmlformats.org/officeDocument/2006/relationships/slideLayout" Target="../slideLayouts/slideLayout7.xml"/><Relationship Id="rId24" Type="http://schemas.openxmlformats.org/officeDocument/2006/relationships/image" Target="../media/image35.png"/><Relationship Id="rId15" Type="http://schemas.openxmlformats.org/officeDocument/2006/relationships/image" Target="../media/image47.png"/><Relationship Id="rId23" Type="http://schemas.openxmlformats.org/officeDocument/2006/relationships/image" Target="../media/image230.png"/><Relationship Id="rId19" Type="http://schemas.openxmlformats.org/officeDocument/2006/relationships/image" Target="../media/image14.png"/><Relationship Id="rId4" Type="http://schemas.openxmlformats.org/officeDocument/2006/relationships/image" Target="../media/image382.png"/><Relationship Id="rId14" Type="http://schemas.openxmlformats.org/officeDocument/2006/relationships/image" Target="../media/image46.png"/><Relationship Id="rId22" Type="http://schemas.openxmlformats.org/officeDocument/2006/relationships/image" Target="../media/image21.png"/></Relationships>
</file>

<file path=ppt/slides/_rels/slide9.xml.rels><?xml version="1.0" encoding="UTF-8" standalone="yes"?>
<Relationships xmlns="http://schemas.openxmlformats.org/package/2006/relationships"><Relationship Id="rId8" Type="http://schemas.openxmlformats.org/officeDocument/2006/relationships/image" Target="../media/image41.png"/><Relationship Id="rId7" Type="http://schemas.openxmlformats.org/officeDocument/2006/relationships/image" Target="../media/image58.png"/><Relationship Id="rId2" Type="http://schemas.openxmlformats.org/officeDocument/2006/relationships/image" Target="../media/image271.png"/><Relationship Id="rId1" Type="http://schemas.openxmlformats.org/officeDocument/2006/relationships/slideLayout" Target="../slideLayouts/slideLayout7.xml"/><Relationship Id="rId11" Type="http://schemas.openxmlformats.org/officeDocument/2006/relationships/image" Target="../media/image300.png"/><Relationship Id="rId6" Type="http://schemas.openxmlformats.org/officeDocument/2006/relationships/image" Target="../media/image57.png"/><Relationship Id="rId10" Type="http://schemas.openxmlformats.org/officeDocument/2006/relationships/image" Target="../media/image240.png"/><Relationship Id="rId9" Type="http://schemas.openxmlformats.org/officeDocument/2006/relationships/image" Target="../media/image28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9CB09A4-A438-3C2F-7385-A9C475B8390A}"/>
              </a:ext>
            </a:extLst>
          </p:cNvPr>
          <p:cNvSpPr>
            <a:spLocks noGrp="1"/>
          </p:cNvSpPr>
          <p:nvPr>
            <p:ph type="ctrTitle"/>
          </p:nvPr>
        </p:nvSpPr>
        <p:spPr>
          <a:xfrm>
            <a:off x="1524000" y="1122363"/>
            <a:ext cx="9144000" cy="2387600"/>
          </a:xfrm>
        </p:spPr>
        <p:txBody>
          <a:bodyPr>
            <a:normAutofit/>
          </a:bodyPr>
          <a:lstStyle/>
          <a:p>
            <a:r>
              <a:rPr lang="en-US" dirty="0"/>
              <a:t>Reversing Hamiltonian Mechanics </a:t>
            </a:r>
          </a:p>
        </p:txBody>
      </p:sp>
      <p:sp>
        <p:nvSpPr>
          <p:cNvPr id="11" name="Subtitle 2">
            <a:extLst>
              <a:ext uri="{FF2B5EF4-FFF2-40B4-BE49-F238E27FC236}">
                <a16:creationId xmlns:a16="http://schemas.microsoft.com/office/drawing/2014/main" id="{F7526EB5-6349-1B82-B5F3-D13CA153F9B4}"/>
              </a:ext>
            </a:extLst>
          </p:cNvPr>
          <p:cNvSpPr>
            <a:spLocks noGrp="1"/>
          </p:cNvSpPr>
          <p:nvPr>
            <p:ph type="subTitle" idx="1"/>
          </p:nvPr>
        </p:nvSpPr>
        <p:spPr>
          <a:xfrm>
            <a:off x="1524000" y="3602038"/>
            <a:ext cx="9144000" cy="1655762"/>
          </a:xfrm>
        </p:spPr>
        <p:txBody>
          <a:bodyPr/>
          <a:lstStyle/>
          <a:p>
            <a:r>
              <a:rPr lang="en-US" dirty="0"/>
              <a:t>Gabriele </a:t>
            </a:r>
            <a:r>
              <a:rPr lang="en-US" dirty="0" err="1"/>
              <a:t>Carcassi</a:t>
            </a:r>
            <a:endParaRPr lang="en-US" dirty="0"/>
          </a:p>
        </p:txBody>
      </p:sp>
    </p:spTree>
    <p:extLst>
      <p:ext uri="{BB962C8B-B14F-4D97-AF65-F5344CB8AC3E}">
        <p14:creationId xmlns:p14="http://schemas.microsoft.com/office/powerpoint/2010/main" val="1639624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10</a:t>
            </a:fld>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B0FAF27-AAE6-F420-9BF9-8B6DB498344A}"/>
                  </a:ext>
                </a:extLst>
              </p:cNvPr>
              <p:cNvSpPr txBox="1"/>
              <p:nvPr/>
            </p:nvSpPr>
            <p:spPr>
              <a:xfrm>
                <a:off x="157232" y="56504"/>
                <a:ext cx="3291029" cy="647870"/>
              </a:xfrm>
              <a:prstGeom prst="rect">
                <a:avLst/>
              </a:prstGeom>
              <a:noFill/>
            </p:spPr>
            <p:txBody>
              <a:bodyPr wrap="none" rtlCol="0">
                <a:spAutoFit/>
              </a:bodyPr>
              <a:lstStyle/>
              <a:p>
                <a14:m>
                  <m:oMath xmlns:m="http://schemas.openxmlformats.org/officeDocument/2006/math">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𝑆</m:t>
                        </m:r>
                      </m:e>
                    </m:acc>
                  </m:oMath>
                </a14:m>
                <a:r>
                  <a:rPr lang="en-US" sz="3200" dirty="0"/>
                  <a:t> is </a:t>
                </a:r>
                <a:r>
                  <a:rPr lang="en-US" sz="3200" dirty="0" err="1"/>
                  <a:t>divergenceless</a:t>
                </a:r>
                <a:endParaRPr lang="en-US" sz="3200" dirty="0"/>
              </a:p>
            </p:txBody>
          </p:sp>
        </mc:Choice>
        <mc:Fallback xmlns="">
          <p:sp>
            <p:nvSpPr>
              <p:cNvPr id="11" name="TextBox 10">
                <a:extLst>
                  <a:ext uri="{FF2B5EF4-FFF2-40B4-BE49-F238E27FC236}">
                    <a16:creationId xmlns:a16="http://schemas.microsoft.com/office/drawing/2014/main" id="{3B0FAF27-AAE6-F420-9BF9-8B6DB498344A}"/>
                  </a:ext>
                </a:extLst>
              </p:cNvPr>
              <p:cNvSpPr txBox="1">
                <a:spLocks noRot="1" noChangeAspect="1" noMove="1" noResize="1" noEditPoints="1" noAdjustHandles="1" noChangeArrowheads="1" noChangeShapeType="1" noTextEdit="1"/>
              </p:cNvSpPr>
              <p:nvPr/>
            </p:nvSpPr>
            <p:spPr>
              <a:xfrm>
                <a:off x="157232" y="56504"/>
                <a:ext cx="3291029" cy="647870"/>
              </a:xfrm>
              <a:prstGeom prst="rect">
                <a:avLst/>
              </a:prstGeom>
              <a:blipFill>
                <a:blip r:embed="rId3"/>
                <a:stretch>
                  <a:fillRect t="-1869" r="-3333" b="-29907"/>
                </a:stretch>
              </a:blipFill>
            </p:spPr>
            <p:txBody>
              <a:bodyPr/>
              <a:lstStyle/>
              <a:p>
                <a:r>
                  <a:rPr lang="en-US">
                    <a:noFill/>
                  </a:rPr>
                  <a:t> </a:t>
                </a:r>
              </a:p>
            </p:txBody>
          </p:sp>
        </mc:Fallback>
      </mc:AlternateContent>
      <p:sp>
        <p:nvSpPr>
          <p:cNvPr id="15" name="TextBox 14">
            <a:extLst>
              <a:ext uri="{FF2B5EF4-FFF2-40B4-BE49-F238E27FC236}">
                <a16:creationId xmlns:a16="http://schemas.microsoft.com/office/drawing/2014/main" id="{020D0684-6E19-7A1B-6F61-B660F09CD01B}"/>
              </a:ext>
            </a:extLst>
          </p:cNvPr>
          <p:cNvSpPr txBox="1"/>
          <p:nvPr/>
        </p:nvSpPr>
        <p:spPr>
          <a:xfrm>
            <a:off x="157232" y="785053"/>
            <a:ext cx="6409255" cy="584775"/>
          </a:xfrm>
          <a:prstGeom prst="rect">
            <a:avLst/>
          </a:prstGeom>
          <a:noFill/>
        </p:spPr>
        <p:txBody>
          <a:bodyPr wrap="none" rtlCol="0">
            <a:spAutoFit/>
          </a:bodyPr>
          <a:lstStyle/>
          <a:p>
            <a:r>
              <a:rPr lang="en-US" sz="3200" dirty="0"/>
              <a:t>Flow through any closed curve is zero</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BC58D90-713A-C8DD-92E6-30F9201624B3}"/>
                  </a:ext>
                </a:extLst>
              </p:cNvPr>
              <p:cNvSpPr txBox="1"/>
              <p:nvPr/>
            </p:nvSpPr>
            <p:spPr>
              <a:xfrm>
                <a:off x="157232" y="1450507"/>
                <a:ext cx="6126036" cy="584775"/>
              </a:xfrm>
              <a:prstGeom prst="rect">
                <a:avLst/>
              </a:prstGeom>
              <a:noFill/>
            </p:spPr>
            <p:txBody>
              <a:bodyPr wrap="none" rtlCol="0">
                <a:spAutoFit/>
              </a:bodyPr>
              <a:lstStyle/>
              <a:p>
                <a:r>
                  <a:rPr lang="en-US" sz="3200" dirty="0"/>
                  <a:t>Flow through </a:t>
                </a:r>
                <a14:m>
                  <m:oMath xmlns:m="http://schemas.openxmlformats.org/officeDocument/2006/math">
                    <m:r>
                      <a:rPr lang="en-US" sz="3200" b="0" i="1" smtClean="0">
                        <a:latin typeface="Cambria Math" panose="02040503050406030204" pitchFamily="18" charset="0"/>
                      </a:rPr>
                      <m:t>𝑂</m:t>
                    </m:r>
                    <m:r>
                      <a:rPr lang="en-US" sz="3200" b="0" i="1" dirty="0" smtClean="0">
                        <a:latin typeface="Cambria Math" panose="02040503050406030204" pitchFamily="18" charset="0"/>
                      </a:rPr>
                      <m:t>𝑃</m:t>
                    </m:r>
                  </m:oMath>
                </a14:m>
                <a:r>
                  <a:rPr lang="en-US" sz="3200" dirty="0"/>
                  <a:t> path independent</a:t>
                </a:r>
              </a:p>
            </p:txBody>
          </p:sp>
        </mc:Choice>
        <mc:Fallback xmlns="">
          <p:sp>
            <p:nvSpPr>
              <p:cNvPr id="31" name="TextBox 30">
                <a:extLst>
                  <a:ext uri="{FF2B5EF4-FFF2-40B4-BE49-F238E27FC236}">
                    <a16:creationId xmlns:a16="http://schemas.microsoft.com/office/drawing/2014/main" id="{BBC58D90-713A-C8DD-92E6-30F9201624B3}"/>
                  </a:ext>
                </a:extLst>
              </p:cNvPr>
              <p:cNvSpPr txBox="1">
                <a:spLocks noRot="1" noChangeAspect="1" noMove="1" noResize="1" noEditPoints="1" noAdjustHandles="1" noChangeArrowheads="1" noChangeShapeType="1" noTextEdit="1"/>
              </p:cNvSpPr>
              <p:nvPr/>
            </p:nvSpPr>
            <p:spPr>
              <a:xfrm>
                <a:off x="157232" y="1450507"/>
                <a:ext cx="6126036" cy="584775"/>
              </a:xfrm>
              <a:prstGeom prst="rect">
                <a:avLst/>
              </a:prstGeom>
              <a:blipFill>
                <a:blip r:embed="rId4"/>
                <a:stretch>
                  <a:fillRect l="-2587" t="-12500" r="-1294" b="-34375"/>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AC617622-95C3-22A7-B5E2-EA5B734C1846}"/>
              </a:ext>
            </a:extLst>
          </p:cNvPr>
          <p:cNvGrpSpPr/>
          <p:nvPr/>
        </p:nvGrpSpPr>
        <p:grpSpPr>
          <a:xfrm>
            <a:off x="8722760" y="220894"/>
            <a:ext cx="3333866" cy="3655255"/>
            <a:chOff x="8722760" y="220894"/>
            <a:chExt cx="3333866" cy="3655255"/>
          </a:xfrm>
        </p:grpSpPr>
        <p:grpSp>
          <p:nvGrpSpPr>
            <p:cNvPr id="5" name="Group 4">
              <a:extLst>
                <a:ext uri="{FF2B5EF4-FFF2-40B4-BE49-F238E27FC236}">
                  <a16:creationId xmlns:a16="http://schemas.microsoft.com/office/drawing/2014/main" id="{6E5724F9-C24F-A955-CD92-C6E7944563A8}"/>
                </a:ext>
              </a:extLst>
            </p:cNvPr>
            <p:cNvGrpSpPr/>
            <p:nvPr/>
          </p:nvGrpSpPr>
          <p:grpSpPr>
            <a:xfrm>
              <a:off x="8838988" y="980103"/>
              <a:ext cx="3070159" cy="2656300"/>
              <a:chOff x="1020547" y="1534369"/>
              <a:chExt cx="4102711" cy="3549668"/>
            </a:xfrm>
          </p:grpSpPr>
          <p:sp>
            <p:nvSpPr>
              <p:cNvPr id="47" name="Freeform 16">
                <a:extLst>
                  <a:ext uri="{FF2B5EF4-FFF2-40B4-BE49-F238E27FC236}">
                    <a16:creationId xmlns:a16="http://schemas.microsoft.com/office/drawing/2014/main" id="{EC9210AE-3983-979C-7ACD-8931DA5A6BE0}"/>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E6347FEF-0A0D-B9A0-5F82-8D9DC2EC9C43}"/>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04" name="TextBox 203">
                    <a:extLst>
                      <a:ext uri="{FF2B5EF4-FFF2-40B4-BE49-F238E27FC236}">
                        <a16:creationId xmlns:a16="http://schemas.microsoft.com/office/drawing/2014/main" id="{75E0D9D2-5E0F-0A69-279C-F1D5DCC94BF4}"/>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E10B49A8-3DA3-6C0E-B69C-DC936863465A}"/>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05" name="TextBox 204">
                    <a:extLst>
                      <a:ext uri="{FF2B5EF4-FFF2-40B4-BE49-F238E27FC236}">
                        <a16:creationId xmlns:a16="http://schemas.microsoft.com/office/drawing/2014/main" id="{51A2053D-6088-C070-743C-0CF41CBE1A81}"/>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10"/>
                    <a:stretch>
                      <a:fillRect/>
                    </a:stretch>
                  </a:blipFill>
                </p:spPr>
                <p:txBody>
                  <a:bodyPr/>
                  <a:lstStyle/>
                  <a:p>
                    <a:r>
                      <a:rPr lang="en-US">
                        <a:noFill/>
                      </a:rPr>
                      <a:t> </a:t>
                    </a:r>
                  </a:p>
                </p:txBody>
              </p:sp>
            </mc:Fallback>
          </mc:AlternateContent>
          <p:sp>
            <p:nvSpPr>
              <p:cNvPr id="50" name="Freeform 19">
                <a:extLst>
                  <a:ext uri="{FF2B5EF4-FFF2-40B4-BE49-F238E27FC236}">
                    <a16:creationId xmlns:a16="http://schemas.microsoft.com/office/drawing/2014/main" id="{ECB10B65-E305-17FF-0835-0DE9D88F3074}"/>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1" name="Oval 50">
                <a:extLst>
                  <a:ext uri="{FF2B5EF4-FFF2-40B4-BE49-F238E27FC236}">
                    <a16:creationId xmlns:a16="http://schemas.microsoft.com/office/drawing/2014/main" id="{44E766C9-95CA-A4C4-81CE-003FC46F47E1}"/>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Oval 51">
                <a:extLst>
                  <a:ext uri="{FF2B5EF4-FFF2-40B4-BE49-F238E27FC236}">
                    <a16:creationId xmlns:a16="http://schemas.microsoft.com/office/drawing/2014/main" id="{FA8BB10F-742F-BAF6-A488-B0CCE340FC8C}"/>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6" name="Group 5">
              <a:extLst>
                <a:ext uri="{FF2B5EF4-FFF2-40B4-BE49-F238E27FC236}">
                  <a16:creationId xmlns:a16="http://schemas.microsoft.com/office/drawing/2014/main" id="{D5F66F1F-761A-D2C7-A0E7-01AEEAD285EE}"/>
                </a:ext>
              </a:extLst>
            </p:cNvPr>
            <p:cNvGrpSpPr/>
            <p:nvPr/>
          </p:nvGrpSpPr>
          <p:grpSpPr>
            <a:xfrm>
              <a:off x="8956694" y="806932"/>
              <a:ext cx="2825673" cy="2779278"/>
              <a:chOff x="1177839" y="1302957"/>
              <a:chExt cx="3775999" cy="3714006"/>
            </a:xfrm>
          </p:grpSpPr>
          <p:cxnSp>
            <p:nvCxnSpPr>
              <p:cNvPr id="13" name="Straight Arrow Connector 12">
                <a:extLst>
                  <a:ext uri="{FF2B5EF4-FFF2-40B4-BE49-F238E27FC236}">
                    <a16:creationId xmlns:a16="http://schemas.microsoft.com/office/drawing/2014/main" id="{FBA987EB-6375-3972-6472-B28DEF045753}"/>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9A51B6D5-E900-B382-B2BC-C3E81ABC326B}"/>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F4BDCCD-14D6-5CD2-9B7D-486D7FFE19EA}"/>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4E7858F-FDAA-CE08-B8E2-69239D8BCFEE}"/>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3E32CD17-BD72-1990-FCE2-EF1678DE6C39}"/>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E8E359FB-8248-E5FC-704A-99F117D3E944}"/>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0700D66-4693-7F59-A54E-FB9996191F72}"/>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03C3558-D59E-E651-03AB-C0339D211AA5}"/>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EFF1CF1-A4EA-5A16-8590-21ABD1E69260}"/>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6439F34-0FFD-1598-0C3B-0C32A4FA5A2F}"/>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034A1AA7-641E-571D-DBC7-81BF27BF49E6}"/>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A9D6E7E-9A8F-53D0-0994-D36459A68FB0}"/>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12C370C-8D83-00FC-CF85-9E5B3BC34C79}"/>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B09E999D-33F6-4374-3308-B8A8A5FD567B}"/>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5483BF82-8215-2B13-0AF5-01A365A14895}"/>
                  </a:ext>
                </a:extLst>
              </p:cNvPr>
              <p:cNvCxnSpPr>
                <a:cxnSpLocks noChangeAspect="1"/>
              </p:cNvCxnSpPr>
              <p:nvPr/>
            </p:nvCxnSpPr>
            <p:spPr>
              <a:xfrm rot="5400000">
                <a:off x="3943564" y="3791824"/>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26DFBEB9-9A3F-01B2-96E3-1F956DD91A4D}"/>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D58C1140-531E-5B04-33E6-FC48D802B248}"/>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B3DC451-8E66-E0E7-4DE3-2FC0716B3265}"/>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BA0D1D8-3A76-8F8F-938D-64D7876CBAC6}"/>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AD106C01-A292-B191-3A3F-1E7AD23A512F}"/>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517CB497-0CF1-528A-A1CE-4FFA3FDF94B1}"/>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402FAC1E-BD35-37EA-0377-DF3070E8A29C}"/>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643F64E6-54D6-FB59-E121-F341F83C562C}"/>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BAFCE9A4-A3FE-F526-901B-74F7E986E5C0}"/>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ACDDD1DB-5A2A-0EEE-FFDD-63CBEDA7EC3C}"/>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AF5413C8-268C-AB6E-E7EE-642E16FB9D5D}"/>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49A156AF-530D-2BF1-276A-895E4738E80D}"/>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BF35FF25-9BC8-0B8A-413F-BD401FE2B468}"/>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7521B86-D8A0-1255-6C16-8260C64BAAB6}"/>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55D19A3C-B45F-B70E-805D-3A75D409CE8B}"/>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B9F0C937-2C9C-043C-1871-C781364A6605}"/>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6EC3627D-CC34-5C0E-D662-67199D4394DC}"/>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ED9428B0-170D-1B87-17F9-E5640CAFE426}"/>
                </a:ext>
              </a:extLst>
            </p:cNvPr>
            <p:cNvGrpSpPr/>
            <p:nvPr/>
          </p:nvGrpSpPr>
          <p:grpSpPr>
            <a:xfrm>
              <a:off x="8722760" y="220894"/>
              <a:ext cx="3333866" cy="3655255"/>
              <a:chOff x="8722760" y="220894"/>
              <a:chExt cx="3333866" cy="3655255"/>
            </a:xfrm>
          </p:grpSpPr>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4F77549-D48D-6582-E2F8-780A541E2A64}"/>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8" name="TextBox 7">
                    <a:extLst>
                      <a:ext uri="{FF2B5EF4-FFF2-40B4-BE49-F238E27FC236}">
                        <a16:creationId xmlns:a16="http://schemas.microsoft.com/office/drawing/2014/main" id="{64F77549-D48D-6582-E2F8-780A541E2A64}"/>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11"/>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1BB473E-B2B1-5DB1-1022-46FEA2FE0C92}"/>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9" name="TextBox 8">
                    <a:extLst>
                      <a:ext uri="{FF2B5EF4-FFF2-40B4-BE49-F238E27FC236}">
                        <a16:creationId xmlns:a16="http://schemas.microsoft.com/office/drawing/2014/main" id="{21BB473E-B2B1-5DB1-1022-46FEA2FE0C92}"/>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12"/>
                    <a:stretch>
                      <a:fillRect l="-56667" r="-53333" b="-24590"/>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AF0DF0D5-1988-0BCC-DBCE-04640F45B8C1}"/>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DCC53155-27DC-E014-97AE-8372DDCE62B4}"/>
                  </a:ext>
                </a:extLst>
              </p:cNvPr>
              <p:cNvCxnSpPr>
                <a:cxnSpLocks/>
              </p:cNvCxnSpPr>
              <p:nvPr/>
            </p:nvCxnSpPr>
            <p:spPr>
              <a:xfrm rot="5400000" flipH="1">
                <a:off x="8696039"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8CC0C142-9505-A1BB-535A-0B3062617D26}"/>
                  </a:ext>
                </a:extLst>
              </p:cNvPr>
              <p:cNvSpPr txBox="1"/>
              <p:nvPr/>
            </p:nvSpPr>
            <p:spPr>
              <a:xfrm>
                <a:off x="157232" y="2115961"/>
                <a:ext cx="2598981" cy="584775"/>
              </a:xfrm>
              <a:prstGeom prst="rect">
                <a:avLst/>
              </a:prstGeom>
              <a:noFill/>
            </p:spPr>
            <p:txBody>
              <a:bodyPr wrap="none" rtlCol="0">
                <a:spAutoFit/>
              </a:bodyPr>
              <a:lstStyle/>
              <a:p>
                <a:r>
                  <a:rPr lang="en-US" sz="3200" dirty="0"/>
                  <a:t>Set </a:t>
                </a:r>
                <a14:m>
                  <m:oMath xmlns:m="http://schemas.openxmlformats.org/officeDocument/2006/math">
                    <m:r>
                      <a:rPr lang="en-US" sz="3200" b="0" i="1" smtClean="0">
                        <a:latin typeface="Cambria Math" panose="02040503050406030204" pitchFamily="18" charset="0"/>
                      </a:rPr>
                      <m:t>𝐻</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𝑂</m:t>
                        </m:r>
                      </m:e>
                    </m:d>
                    <m:r>
                      <a:rPr lang="en-US" sz="3200" b="0" i="1" smtClean="0">
                        <a:latin typeface="Cambria Math" panose="02040503050406030204" pitchFamily="18" charset="0"/>
                      </a:rPr>
                      <m:t>=0</m:t>
                    </m:r>
                  </m:oMath>
                </a14:m>
                <a:r>
                  <a:rPr lang="en-US" sz="3200" dirty="0"/>
                  <a:t> </a:t>
                </a:r>
              </a:p>
            </p:txBody>
          </p:sp>
        </mc:Choice>
        <mc:Fallback xmlns="">
          <p:sp>
            <p:nvSpPr>
              <p:cNvPr id="53" name="TextBox 52">
                <a:extLst>
                  <a:ext uri="{FF2B5EF4-FFF2-40B4-BE49-F238E27FC236}">
                    <a16:creationId xmlns:a16="http://schemas.microsoft.com/office/drawing/2014/main" id="{8CC0C142-9505-A1BB-535A-0B3062617D26}"/>
                  </a:ext>
                </a:extLst>
              </p:cNvPr>
              <p:cNvSpPr txBox="1">
                <a:spLocks noRot="1" noChangeAspect="1" noMove="1" noResize="1" noEditPoints="1" noAdjustHandles="1" noChangeArrowheads="1" noChangeShapeType="1" noTextEdit="1"/>
              </p:cNvSpPr>
              <p:nvPr/>
            </p:nvSpPr>
            <p:spPr>
              <a:xfrm>
                <a:off x="157232" y="2115961"/>
                <a:ext cx="2598981" cy="584775"/>
              </a:xfrm>
              <a:prstGeom prst="rect">
                <a:avLst/>
              </a:prstGeom>
              <a:blipFill>
                <a:blip r:embed="rId13"/>
                <a:stretch>
                  <a:fillRect l="-6103" t="-12500"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5BB79D78-A046-6C19-E746-330CE31F518E}"/>
                  </a:ext>
                </a:extLst>
              </p:cNvPr>
              <p:cNvSpPr txBox="1"/>
              <p:nvPr/>
            </p:nvSpPr>
            <p:spPr>
              <a:xfrm>
                <a:off x="157232" y="3666931"/>
                <a:ext cx="7374006" cy="622735"/>
              </a:xfrm>
              <a:prstGeom prst="rect">
                <a:avLst/>
              </a:prstGeom>
              <a:noFill/>
            </p:spPr>
            <p:txBody>
              <a:bodyPr wrap="none" rtlCol="0">
                <a:spAutoFit/>
              </a:bodyPr>
              <a:lstStyle/>
              <a:p>
                <a14:m>
                  <m:oMath xmlns:m="http://schemas.openxmlformats.org/officeDocument/2006/math">
                    <m:r>
                      <a:rPr lang="en-US" sz="3200" b="0" i="1" smtClean="0">
                        <a:latin typeface="Cambria Math" panose="02040503050406030204" pitchFamily="18" charset="0"/>
                      </a:rPr>
                      <m:t>𝑑𝐻</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𝑞</m:t>
                        </m:r>
                      </m:sub>
                    </m:sSub>
                    <m:r>
                      <a:rPr lang="en-US" sz="3200" b="0" i="1" smtClean="0">
                        <a:latin typeface="Cambria Math" panose="02040503050406030204" pitchFamily="18" charset="0"/>
                      </a:rPr>
                      <m:t>𝐻𝑑𝑞</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𝑝</m:t>
                        </m:r>
                      </m:sub>
                    </m:sSub>
                    <m:r>
                      <a:rPr lang="en-US" sz="3200" b="0" i="1" smtClean="0">
                        <a:latin typeface="Cambria Math" panose="02040503050406030204" pitchFamily="18" charset="0"/>
                      </a:rPr>
                      <m:t>𝐻𝑑𝑝</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𝑆</m:t>
                        </m:r>
                      </m:e>
                      <m:sup>
                        <m:r>
                          <a:rPr lang="en-US" sz="3200" b="0" i="1" smtClean="0">
                            <a:latin typeface="Cambria Math" panose="02040503050406030204" pitchFamily="18" charset="0"/>
                          </a:rPr>
                          <m:t>𝑝</m:t>
                        </m:r>
                      </m:sup>
                    </m:sSup>
                    <m:r>
                      <a:rPr lang="en-US" sz="3200" b="0" i="1" smtClean="0">
                        <a:latin typeface="Cambria Math" panose="02040503050406030204" pitchFamily="18" charset="0"/>
                      </a:rPr>
                      <m:t>𝑑𝑞</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𝑆</m:t>
                        </m:r>
                      </m:e>
                      <m:sup>
                        <m:r>
                          <a:rPr lang="en-US" sz="3200" b="0" i="1" smtClean="0">
                            <a:latin typeface="Cambria Math" panose="02040503050406030204" pitchFamily="18" charset="0"/>
                          </a:rPr>
                          <m:t>𝑞</m:t>
                        </m:r>
                      </m:sup>
                    </m:sSup>
                    <m:r>
                      <a:rPr lang="en-US" sz="3200" b="0" i="1" smtClean="0">
                        <a:latin typeface="Cambria Math" panose="02040503050406030204" pitchFamily="18" charset="0"/>
                      </a:rPr>
                      <m:t>𝑑𝑝</m:t>
                    </m:r>
                  </m:oMath>
                </a14:m>
                <a:r>
                  <a:rPr lang="en-US" sz="3200" dirty="0"/>
                  <a:t> </a:t>
                </a:r>
              </a:p>
            </p:txBody>
          </p:sp>
        </mc:Choice>
        <mc:Fallback xmlns="">
          <p:sp>
            <p:nvSpPr>
              <p:cNvPr id="54" name="TextBox 53">
                <a:extLst>
                  <a:ext uri="{FF2B5EF4-FFF2-40B4-BE49-F238E27FC236}">
                    <a16:creationId xmlns:a16="http://schemas.microsoft.com/office/drawing/2014/main" id="{5BB79D78-A046-6C19-E746-330CE31F518E}"/>
                  </a:ext>
                </a:extLst>
              </p:cNvPr>
              <p:cNvSpPr txBox="1">
                <a:spLocks noRot="1" noChangeAspect="1" noMove="1" noResize="1" noEditPoints="1" noAdjustHandles="1" noChangeArrowheads="1" noChangeShapeType="1" noTextEdit="1"/>
              </p:cNvSpPr>
              <p:nvPr/>
            </p:nvSpPr>
            <p:spPr>
              <a:xfrm>
                <a:off x="157232" y="3666931"/>
                <a:ext cx="7374006" cy="622735"/>
              </a:xfrm>
              <a:prstGeom prst="rect">
                <a:avLst/>
              </a:prstGeom>
              <a:blipFill>
                <a:blip r:embed="rId14"/>
                <a:stretch>
                  <a:fillRect t="-11765" r="-1158" b="-264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B58A5913-FF97-52E7-1FFD-F7ED175262AF}"/>
                  </a:ext>
                </a:extLst>
              </p:cNvPr>
              <p:cNvSpPr txBox="1"/>
              <p:nvPr/>
            </p:nvSpPr>
            <p:spPr>
              <a:xfrm>
                <a:off x="157232" y="2781415"/>
                <a:ext cx="5580054" cy="804836"/>
              </a:xfrm>
              <a:prstGeom prst="rect">
                <a:avLst/>
              </a:prstGeom>
              <a:noFill/>
            </p:spPr>
            <p:txBody>
              <a:bodyPr wrap="none" rtlCol="0">
                <a:spAutoFit/>
              </a:bodyPr>
              <a:lstStyle/>
              <a:p>
                <a:r>
                  <a:rPr lang="en-US" sz="3200" b="0" dirty="0"/>
                  <a:t>Set </a:t>
                </a:r>
                <a14:m>
                  <m:oMath xmlns:m="http://schemas.openxmlformats.org/officeDocument/2006/math">
                    <m:r>
                      <a:rPr lang="en-US" sz="3200" b="0" i="1" smtClean="0">
                        <a:latin typeface="Cambria Math" panose="02040503050406030204" pitchFamily="18" charset="0"/>
                      </a:rPr>
                      <m:t>𝐻</m:t>
                    </m:r>
                    <m:d>
                      <m:dPr>
                        <m:ctrlPr>
                          <a:rPr lang="en-US" sz="3200" b="0" i="1" smtClean="0">
                            <a:latin typeface="Cambria Math" panose="02040503050406030204" pitchFamily="18" charset="0"/>
                          </a:rPr>
                        </m:ctrlPr>
                      </m:dPr>
                      <m:e>
                        <m:r>
                          <a:rPr lang="en-US" sz="3200" b="0" i="1" smtClean="0">
                            <a:latin typeface="Cambria Math" panose="02040503050406030204" pitchFamily="18" charset="0"/>
                          </a:rPr>
                          <m:t>𝑃</m:t>
                        </m:r>
                      </m:e>
                    </m:d>
                    <m:r>
                      <a:rPr lang="en-US" sz="3200" b="0" i="1" smtClean="0">
                        <a:latin typeface="Cambria Math" panose="02040503050406030204" pitchFamily="18" charset="0"/>
                      </a:rPr>
                      <m:t>=</m:t>
                    </m:r>
                    <m:nary>
                      <m:naryPr>
                        <m:limLoc m:val="undOvr"/>
                        <m:ctrlPr>
                          <a:rPr lang="en-US" sz="3200" b="0" i="1" smtClean="0">
                            <a:latin typeface="Cambria Math" panose="02040503050406030204" pitchFamily="18" charset="0"/>
                          </a:rPr>
                        </m:ctrlPr>
                      </m:naryPr>
                      <m:sub>
                        <m:r>
                          <m:rPr>
                            <m:brk m:alnAt="24"/>
                          </m:rPr>
                          <a:rPr lang="en-US" sz="3200" b="0" i="1" smtClean="0">
                            <a:latin typeface="Cambria Math" panose="02040503050406030204" pitchFamily="18" charset="0"/>
                          </a:rPr>
                          <m:t>𝑂</m:t>
                        </m:r>
                        <m:r>
                          <a:rPr lang="en-US" sz="3200" b="0" i="1" smtClean="0">
                            <a:latin typeface="Cambria Math" panose="02040503050406030204" pitchFamily="18" charset="0"/>
                          </a:rPr>
                          <m:t>𝑃</m:t>
                        </m:r>
                      </m:sub>
                      <m:sup/>
                      <m:e>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𝑆</m:t>
                            </m:r>
                          </m:e>
                          <m:sup>
                            <m:r>
                              <a:rPr lang="en-US" sz="3200" b="0" i="1" smtClean="0">
                                <a:latin typeface="Cambria Math" panose="02040503050406030204" pitchFamily="18" charset="0"/>
                              </a:rPr>
                              <m:t>𝑞</m:t>
                            </m:r>
                          </m:sup>
                        </m:sSup>
                        <m:r>
                          <a:rPr lang="en-US" sz="3200" b="0" i="1" smtClean="0">
                            <a:latin typeface="Cambria Math" panose="02040503050406030204" pitchFamily="18" charset="0"/>
                          </a:rPr>
                          <m:t>𝑑𝑝</m:t>
                        </m:r>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𝑆</m:t>
                            </m:r>
                          </m:e>
                          <m:sup>
                            <m:r>
                              <a:rPr lang="en-US" sz="3200" b="0" i="1" smtClean="0">
                                <a:latin typeface="Cambria Math" panose="02040503050406030204" pitchFamily="18" charset="0"/>
                              </a:rPr>
                              <m:t>𝑝</m:t>
                            </m:r>
                          </m:sup>
                        </m:sSup>
                        <m:r>
                          <a:rPr lang="en-US" sz="3200" b="0" i="1" smtClean="0">
                            <a:latin typeface="Cambria Math" panose="02040503050406030204" pitchFamily="18" charset="0"/>
                          </a:rPr>
                          <m:t>𝑑𝑞</m:t>
                        </m:r>
                        <m:r>
                          <a:rPr lang="en-US" sz="3200" b="0" i="1" smtClean="0">
                            <a:latin typeface="Cambria Math" panose="02040503050406030204" pitchFamily="18" charset="0"/>
                          </a:rPr>
                          <m:t>)</m:t>
                        </m:r>
                      </m:e>
                    </m:nary>
                  </m:oMath>
                </a14:m>
                <a:r>
                  <a:rPr lang="en-US" sz="3200" dirty="0"/>
                  <a:t> </a:t>
                </a:r>
              </a:p>
            </p:txBody>
          </p:sp>
        </mc:Choice>
        <mc:Fallback xmlns="">
          <p:sp>
            <p:nvSpPr>
              <p:cNvPr id="55" name="TextBox 54">
                <a:extLst>
                  <a:ext uri="{FF2B5EF4-FFF2-40B4-BE49-F238E27FC236}">
                    <a16:creationId xmlns:a16="http://schemas.microsoft.com/office/drawing/2014/main" id="{B58A5913-FF97-52E7-1FFD-F7ED175262AF}"/>
                  </a:ext>
                </a:extLst>
              </p:cNvPr>
              <p:cNvSpPr txBox="1">
                <a:spLocks noRot="1" noChangeAspect="1" noMove="1" noResize="1" noEditPoints="1" noAdjustHandles="1" noChangeArrowheads="1" noChangeShapeType="1" noTextEdit="1"/>
              </p:cNvSpPr>
              <p:nvPr/>
            </p:nvSpPr>
            <p:spPr>
              <a:xfrm>
                <a:off x="157232" y="2781415"/>
                <a:ext cx="5580054" cy="804836"/>
              </a:xfrm>
              <a:prstGeom prst="rect">
                <a:avLst/>
              </a:prstGeom>
              <a:blipFill>
                <a:blip r:embed="rId15"/>
                <a:stretch>
                  <a:fillRect l="-2842"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TextBox 55">
                <a:extLst>
                  <a:ext uri="{FF2B5EF4-FFF2-40B4-BE49-F238E27FC236}">
                    <a16:creationId xmlns:a16="http://schemas.microsoft.com/office/drawing/2014/main" id="{F1A522DA-9CA9-71B6-1A11-08134FE89D61}"/>
                  </a:ext>
                </a:extLst>
              </p:cNvPr>
              <p:cNvSpPr txBox="1"/>
              <p:nvPr/>
            </p:nvSpPr>
            <p:spPr>
              <a:xfrm>
                <a:off x="1723730" y="4626397"/>
                <a:ext cx="6415281" cy="1446550"/>
              </a:xfrm>
              <a:prstGeom prst="rect">
                <a:avLst/>
              </a:prstGeom>
              <a:noFill/>
            </p:spPr>
            <p:txBody>
              <a:bodyPr wrap="none" rtlCol="0">
                <a:spAutoFit/>
              </a:bodyPr>
              <a:lstStyle/>
              <a:p>
                <a:pPr algn="ctr"/>
                <a:r>
                  <a:rPr lang="en-US" sz="4400" dirty="0" err="1">
                    <a:solidFill>
                      <a:schemeClr val="accent6">
                        <a:lumMod val="75000"/>
                      </a:schemeClr>
                    </a:solidFill>
                  </a:rPr>
                  <a:t>Divergenceless</a:t>
                </a:r>
                <a:r>
                  <a:rPr lang="en-US" sz="4400" dirty="0">
                    <a:solidFill>
                      <a:schemeClr val="accent6">
                        <a:lumMod val="75000"/>
                      </a:schemeClr>
                    </a:solidFill>
                  </a:rPr>
                  <a:t> field admits</a:t>
                </a:r>
              </a:p>
              <a:p>
                <a:pPr algn="ctr"/>
                <a:r>
                  <a:rPr lang="en-US" sz="4400" dirty="0">
                    <a:solidFill>
                      <a:schemeClr val="accent6">
                        <a:lumMod val="75000"/>
                      </a:schemeClr>
                    </a:solidFill>
                  </a:rPr>
                  <a:t>a potential </a:t>
                </a:r>
                <a14:m>
                  <m:oMath xmlns:m="http://schemas.openxmlformats.org/officeDocument/2006/math">
                    <m:r>
                      <a:rPr lang="en-US" sz="4400" b="0" i="1" smtClean="0">
                        <a:solidFill>
                          <a:schemeClr val="accent6">
                            <a:lumMod val="75000"/>
                          </a:schemeClr>
                        </a:solidFill>
                        <a:latin typeface="Cambria Math" panose="02040503050406030204" pitchFamily="18" charset="0"/>
                      </a:rPr>
                      <m:t>𝐻</m:t>
                    </m:r>
                  </m:oMath>
                </a14:m>
                <a:endParaRPr lang="en-US" sz="4400" dirty="0">
                  <a:solidFill>
                    <a:schemeClr val="accent6">
                      <a:lumMod val="75000"/>
                    </a:schemeClr>
                  </a:solidFill>
                </a:endParaRPr>
              </a:p>
            </p:txBody>
          </p:sp>
        </mc:Choice>
        <mc:Fallback xmlns="">
          <p:sp>
            <p:nvSpPr>
              <p:cNvPr id="56" name="TextBox 55">
                <a:extLst>
                  <a:ext uri="{FF2B5EF4-FFF2-40B4-BE49-F238E27FC236}">
                    <a16:creationId xmlns:a16="http://schemas.microsoft.com/office/drawing/2014/main" id="{F1A522DA-9CA9-71B6-1A11-08134FE89D61}"/>
                  </a:ext>
                </a:extLst>
              </p:cNvPr>
              <p:cNvSpPr txBox="1">
                <a:spLocks noRot="1" noChangeAspect="1" noMove="1" noResize="1" noEditPoints="1" noAdjustHandles="1" noChangeArrowheads="1" noChangeShapeType="1" noTextEdit="1"/>
              </p:cNvSpPr>
              <p:nvPr/>
            </p:nvSpPr>
            <p:spPr>
              <a:xfrm>
                <a:off x="1723730" y="4626397"/>
                <a:ext cx="6415281" cy="1446550"/>
              </a:xfrm>
              <a:prstGeom prst="rect">
                <a:avLst/>
              </a:prstGeom>
              <a:blipFill>
                <a:blip r:embed="rId16"/>
                <a:stretch>
                  <a:fillRect l="-3517" t="-8861" r="-3327" b="-19409"/>
                </a:stretch>
              </a:blipFill>
            </p:spPr>
            <p:txBody>
              <a:bodyPr/>
              <a:lstStyle/>
              <a:p>
                <a:r>
                  <a:rPr lang="en-US">
                    <a:noFill/>
                  </a:rPr>
                  <a:t> </a:t>
                </a:r>
              </a:p>
            </p:txBody>
          </p:sp>
        </mc:Fallback>
      </mc:AlternateContent>
      <p:sp>
        <p:nvSpPr>
          <p:cNvPr id="57" name="TextBox 56">
            <a:extLst>
              <a:ext uri="{FF2B5EF4-FFF2-40B4-BE49-F238E27FC236}">
                <a16:creationId xmlns:a16="http://schemas.microsoft.com/office/drawing/2014/main" id="{69A2F8FB-CB33-7189-B4AE-DBD55FC5D5EF}"/>
              </a:ext>
            </a:extLst>
          </p:cNvPr>
          <p:cNvSpPr txBox="1"/>
          <p:nvPr/>
        </p:nvSpPr>
        <p:spPr>
          <a:xfrm>
            <a:off x="6373795" y="6122692"/>
            <a:ext cx="1674689" cy="369332"/>
          </a:xfrm>
          <a:prstGeom prst="rect">
            <a:avLst/>
          </a:prstGeom>
          <a:noFill/>
        </p:spPr>
        <p:txBody>
          <a:bodyPr wrap="none" rtlCol="0">
            <a:spAutoFit/>
          </a:bodyPr>
          <a:lstStyle/>
          <a:p>
            <a:r>
              <a:rPr lang="en-US" dirty="0"/>
              <a:t>stream function</a:t>
            </a:r>
          </a:p>
        </p:txBody>
      </p:sp>
      <p:cxnSp>
        <p:nvCxnSpPr>
          <p:cNvPr id="58" name="Straight Arrow Connector 57">
            <a:extLst>
              <a:ext uri="{FF2B5EF4-FFF2-40B4-BE49-F238E27FC236}">
                <a16:creationId xmlns:a16="http://schemas.microsoft.com/office/drawing/2014/main" id="{439EEF16-8918-6C04-7A86-9E832B30BDDE}"/>
              </a:ext>
            </a:extLst>
          </p:cNvPr>
          <p:cNvCxnSpPr>
            <a:cxnSpLocks/>
          </p:cNvCxnSpPr>
          <p:nvPr/>
        </p:nvCxnSpPr>
        <p:spPr>
          <a:xfrm flipH="1" flipV="1">
            <a:off x="5546470" y="6007007"/>
            <a:ext cx="736798" cy="30035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7255445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11</a:t>
            </a:fld>
            <a:endParaRPr lang="en-US"/>
          </a:p>
        </p:txBody>
      </p:sp>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D94E4719-B5C3-D4B3-C973-E6869362D98F}"/>
                  </a:ext>
                </a:extLst>
              </p:cNvPr>
              <p:cNvSpPr txBox="1"/>
              <p:nvPr/>
            </p:nvSpPr>
            <p:spPr>
              <a:xfrm>
                <a:off x="171801" y="2000817"/>
                <a:ext cx="8165249" cy="1446550"/>
              </a:xfrm>
              <a:prstGeom prst="rect">
                <a:avLst/>
              </a:prstGeom>
              <a:noFill/>
            </p:spPr>
            <p:txBody>
              <a:bodyPr wrap="none" rtlCol="0">
                <a:spAutoFit/>
              </a:bodyPr>
              <a:lstStyle/>
              <a:p>
                <a:pPr algn="ctr"/>
                <a:r>
                  <a:rPr lang="en-US" sz="4400" dirty="0">
                    <a:solidFill>
                      <a:schemeClr val="accent6">
                        <a:lumMod val="75000"/>
                      </a:schemeClr>
                    </a:solidFill>
                  </a:rPr>
                  <a:t>The displacement field is </a:t>
                </a:r>
              </a:p>
              <a:p>
                <a:pPr algn="ctr"/>
                <a:r>
                  <a:rPr lang="en-US" sz="4400" dirty="0" err="1">
                    <a:solidFill>
                      <a:schemeClr val="accent6">
                        <a:lumMod val="75000"/>
                      </a:schemeClr>
                    </a:solidFill>
                  </a:rPr>
                  <a:t>divergenceless</a:t>
                </a:r>
                <a:r>
                  <a:rPr lang="en-US" sz="4400" dirty="0">
                    <a:solidFill>
                      <a:schemeClr val="accent6">
                        <a:lumMod val="75000"/>
                      </a:schemeClr>
                    </a:solidFill>
                  </a:rPr>
                  <a:t>: </a:t>
                </a:r>
                <a14:m>
                  <m:oMath xmlns:m="http://schemas.openxmlformats.org/officeDocument/2006/math">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m:t>
                        </m:r>
                      </m:e>
                      <m:sub>
                        <m:r>
                          <a:rPr lang="en-US" sz="4400" i="1">
                            <a:solidFill>
                              <a:schemeClr val="accent6">
                                <a:lumMod val="75000"/>
                              </a:schemeClr>
                            </a:solidFill>
                            <a:latin typeface="Cambria Math" panose="02040503050406030204" pitchFamily="18" charset="0"/>
                          </a:rPr>
                          <m:t>𝑎</m:t>
                        </m:r>
                      </m:sub>
                    </m:sSub>
                    <m:sSup>
                      <m:sSupPr>
                        <m:ctrlPr>
                          <a:rPr lang="en-US" sz="4400" i="1">
                            <a:solidFill>
                              <a:schemeClr val="accent6">
                                <a:lumMod val="75000"/>
                              </a:schemeClr>
                            </a:solidFill>
                            <a:latin typeface="Cambria Math" panose="02040503050406030204" pitchFamily="18" charset="0"/>
                          </a:rPr>
                        </m:ctrlPr>
                      </m:sSupPr>
                      <m:e>
                        <m:r>
                          <a:rPr lang="en-US" sz="4400" i="1">
                            <a:solidFill>
                              <a:schemeClr val="accent6">
                                <a:lumMod val="75000"/>
                              </a:schemeClr>
                            </a:solidFill>
                            <a:latin typeface="Cambria Math" panose="02040503050406030204" pitchFamily="18" charset="0"/>
                          </a:rPr>
                          <m:t>𝑆</m:t>
                        </m:r>
                      </m:e>
                      <m:sup>
                        <m:r>
                          <a:rPr lang="en-US" sz="4400" i="1">
                            <a:solidFill>
                              <a:schemeClr val="accent6">
                                <a:lumMod val="75000"/>
                              </a:schemeClr>
                            </a:solidFill>
                            <a:latin typeface="Cambria Math" panose="02040503050406030204" pitchFamily="18" charset="0"/>
                          </a:rPr>
                          <m:t>𝑎</m:t>
                        </m:r>
                      </m:sup>
                    </m:sSup>
                    <m:r>
                      <a:rPr lang="en-US" sz="4400" i="1">
                        <a:solidFill>
                          <a:schemeClr val="accent6">
                            <a:lumMod val="75000"/>
                          </a:schemeClr>
                        </a:solidFill>
                        <a:latin typeface="Cambria Math" panose="02040503050406030204" pitchFamily="18" charset="0"/>
                      </a:rPr>
                      <m:t>=0</m:t>
                    </m:r>
                  </m:oMath>
                </a14:m>
                <a:r>
                  <a:rPr lang="en-US" sz="4400" dirty="0">
                    <a:solidFill>
                      <a:schemeClr val="accent6">
                        <a:lumMod val="75000"/>
                      </a:schemeClr>
                    </a:solidFill>
                  </a:rPr>
                  <a:t> (DR-DIV)</a:t>
                </a:r>
              </a:p>
            </p:txBody>
          </p:sp>
        </mc:Choice>
        <mc:Fallback xmlns="">
          <p:sp>
            <p:nvSpPr>
              <p:cNvPr id="67" name="TextBox 66">
                <a:extLst>
                  <a:ext uri="{FF2B5EF4-FFF2-40B4-BE49-F238E27FC236}">
                    <a16:creationId xmlns:a16="http://schemas.microsoft.com/office/drawing/2014/main" id="{D94E4719-B5C3-D4B3-C973-E6869362D98F}"/>
                  </a:ext>
                </a:extLst>
              </p:cNvPr>
              <p:cNvSpPr txBox="1">
                <a:spLocks noRot="1" noChangeAspect="1" noMove="1" noResize="1" noEditPoints="1" noAdjustHandles="1" noChangeArrowheads="1" noChangeShapeType="1" noTextEdit="1"/>
              </p:cNvSpPr>
              <p:nvPr/>
            </p:nvSpPr>
            <p:spPr>
              <a:xfrm>
                <a:off x="171801" y="2000817"/>
                <a:ext cx="8165249" cy="1446550"/>
              </a:xfrm>
              <a:prstGeom prst="rect">
                <a:avLst/>
              </a:prstGeom>
              <a:blipFill>
                <a:blip r:embed="rId3"/>
                <a:stretch>
                  <a:fillRect l="-2612" t="-8403" r="-2537" b="-189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20">
                <a:extLst>
                  <a:ext uri="{FF2B5EF4-FFF2-40B4-BE49-F238E27FC236}">
                    <a16:creationId xmlns:a16="http://schemas.microsoft.com/office/drawing/2014/main" id="{9FF3A5B7-89A6-512E-BC30-215E10D46F47}"/>
                  </a:ext>
                </a:extLst>
              </p:cNvPr>
              <p:cNvSpPr txBox="1"/>
              <p:nvPr/>
            </p:nvSpPr>
            <p:spPr>
              <a:xfrm>
                <a:off x="2522659" y="1231112"/>
                <a:ext cx="2813785" cy="769441"/>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HM-1D </a:t>
                </a:r>
                <a14:m>
                  <m:oMath xmlns:m="http://schemas.openxmlformats.org/officeDocument/2006/math">
                    <m:r>
                      <a:rPr lang="en-US" sz="4400" i="1" smtClean="0">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9" name="TextBox 20">
                <a:extLst>
                  <a:ext uri="{FF2B5EF4-FFF2-40B4-BE49-F238E27FC236}">
                    <a16:creationId xmlns:a16="http://schemas.microsoft.com/office/drawing/2014/main" id="{9FF3A5B7-89A6-512E-BC30-215E10D46F47}"/>
                  </a:ext>
                </a:extLst>
              </p:cNvPr>
              <p:cNvSpPr txBox="1">
                <a:spLocks noRot="1" noChangeAspect="1" noMove="1" noResize="1" noEditPoints="1" noAdjustHandles="1" noChangeArrowheads="1" noChangeShapeType="1" noTextEdit="1"/>
              </p:cNvSpPr>
              <p:nvPr/>
            </p:nvSpPr>
            <p:spPr>
              <a:xfrm>
                <a:off x="2522659" y="1231112"/>
                <a:ext cx="2813785" cy="769441"/>
              </a:xfrm>
              <a:prstGeom prst="rect">
                <a:avLst/>
              </a:prstGeom>
              <a:blipFill>
                <a:blip r:embed="rId4"/>
                <a:stretch>
                  <a:fillRect l="-8894" t="-16667" b="-37302"/>
                </a:stretch>
              </a:blipFill>
            </p:spPr>
            <p:txBody>
              <a:bodyPr/>
              <a:lstStyle/>
              <a:p>
                <a:r>
                  <a:rPr lang="en-US">
                    <a:noFill/>
                  </a:rPr>
                  <a:t> </a:t>
                </a:r>
              </a:p>
            </p:txBody>
          </p:sp>
        </mc:Fallback>
      </mc:AlternateContent>
      <p:grpSp>
        <p:nvGrpSpPr>
          <p:cNvPr id="6" name="Group 5">
            <a:extLst>
              <a:ext uri="{FF2B5EF4-FFF2-40B4-BE49-F238E27FC236}">
                <a16:creationId xmlns:a16="http://schemas.microsoft.com/office/drawing/2014/main" id="{B2F25FF0-4ECC-5C23-9CF8-38455F2BCDE0}"/>
              </a:ext>
            </a:extLst>
          </p:cNvPr>
          <p:cNvGrpSpPr/>
          <p:nvPr/>
        </p:nvGrpSpPr>
        <p:grpSpPr>
          <a:xfrm>
            <a:off x="8722760" y="220894"/>
            <a:ext cx="3333866" cy="3655255"/>
            <a:chOff x="8722760" y="220894"/>
            <a:chExt cx="3333866" cy="3655255"/>
          </a:xfrm>
        </p:grpSpPr>
        <p:grpSp>
          <p:nvGrpSpPr>
            <p:cNvPr id="104" name="Group 103">
              <a:extLst>
                <a:ext uri="{FF2B5EF4-FFF2-40B4-BE49-F238E27FC236}">
                  <a16:creationId xmlns:a16="http://schemas.microsoft.com/office/drawing/2014/main" id="{471BF8AC-E8E4-4FC1-03D9-EE81B2F60E83}"/>
                </a:ext>
              </a:extLst>
            </p:cNvPr>
            <p:cNvGrpSpPr/>
            <p:nvPr/>
          </p:nvGrpSpPr>
          <p:grpSpPr>
            <a:xfrm>
              <a:off x="8838988" y="980103"/>
              <a:ext cx="3070159" cy="2656300"/>
              <a:chOff x="1020547" y="1534369"/>
              <a:chExt cx="4102711" cy="3549668"/>
            </a:xfrm>
          </p:grpSpPr>
          <p:sp>
            <p:nvSpPr>
              <p:cNvPr id="394" name="Freeform 16">
                <a:extLst>
                  <a:ext uri="{FF2B5EF4-FFF2-40B4-BE49-F238E27FC236}">
                    <a16:creationId xmlns:a16="http://schemas.microsoft.com/office/drawing/2014/main" id="{7DA864E5-BCC5-5B33-D6F6-CC33930096F2}"/>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95" name="TextBox 394">
                    <a:extLst>
                      <a:ext uri="{FF2B5EF4-FFF2-40B4-BE49-F238E27FC236}">
                        <a16:creationId xmlns:a16="http://schemas.microsoft.com/office/drawing/2014/main" id="{9F7316E6-100F-62F6-FF33-C31EE466420F}"/>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04" name="TextBox 203">
                    <a:extLst>
                      <a:ext uri="{FF2B5EF4-FFF2-40B4-BE49-F238E27FC236}">
                        <a16:creationId xmlns:a16="http://schemas.microsoft.com/office/drawing/2014/main" id="{75E0D9D2-5E0F-0A69-279C-F1D5DCC94BF4}"/>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6" name="TextBox 395">
                    <a:extLst>
                      <a:ext uri="{FF2B5EF4-FFF2-40B4-BE49-F238E27FC236}">
                        <a16:creationId xmlns:a16="http://schemas.microsoft.com/office/drawing/2014/main" id="{9CC195C9-01F1-FACD-5DAC-11E289BCD498}"/>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05" name="TextBox 204">
                    <a:extLst>
                      <a:ext uri="{FF2B5EF4-FFF2-40B4-BE49-F238E27FC236}">
                        <a16:creationId xmlns:a16="http://schemas.microsoft.com/office/drawing/2014/main" id="{51A2053D-6088-C070-743C-0CF41CBE1A81}"/>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10"/>
                    <a:stretch>
                      <a:fillRect/>
                    </a:stretch>
                  </a:blipFill>
                </p:spPr>
                <p:txBody>
                  <a:bodyPr/>
                  <a:lstStyle/>
                  <a:p>
                    <a:r>
                      <a:rPr lang="en-US">
                        <a:noFill/>
                      </a:rPr>
                      <a:t> </a:t>
                    </a:r>
                  </a:p>
                </p:txBody>
              </p:sp>
            </mc:Fallback>
          </mc:AlternateContent>
          <p:sp>
            <p:nvSpPr>
              <p:cNvPr id="397" name="Freeform 19">
                <a:extLst>
                  <a:ext uri="{FF2B5EF4-FFF2-40B4-BE49-F238E27FC236}">
                    <a16:creationId xmlns:a16="http://schemas.microsoft.com/office/drawing/2014/main" id="{5DDFA376-268A-A7F6-6801-5B0307DB8FFD}"/>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46" name="Oval 445">
                <a:extLst>
                  <a:ext uri="{FF2B5EF4-FFF2-40B4-BE49-F238E27FC236}">
                    <a16:creationId xmlns:a16="http://schemas.microsoft.com/office/drawing/2014/main" id="{F0EFAD0E-4DBB-472A-BA32-3B6F919DB683}"/>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Oval 446">
                <a:extLst>
                  <a:ext uri="{FF2B5EF4-FFF2-40B4-BE49-F238E27FC236}">
                    <a16:creationId xmlns:a16="http://schemas.microsoft.com/office/drawing/2014/main" id="{15F0ABE5-3EAB-EFD1-D8F8-4AC90102CACB}"/>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5" name="Group 104">
              <a:extLst>
                <a:ext uri="{FF2B5EF4-FFF2-40B4-BE49-F238E27FC236}">
                  <a16:creationId xmlns:a16="http://schemas.microsoft.com/office/drawing/2014/main" id="{7C1A45E2-E094-D741-E6C2-CE269362835B}"/>
                </a:ext>
              </a:extLst>
            </p:cNvPr>
            <p:cNvGrpSpPr/>
            <p:nvPr/>
          </p:nvGrpSpPr>
          <p:grpSpPr>
            <a:xfrm>
              <a:off x="8956694" y="806932"/>
              <a:ext cx="2825673" cy="2779278"/>
              <a:chOff x="1177839" y="1302957"/>
              <a:chExt cx="3775999" cy="3714006"/>
            </a:xfrm>
          </p:grpSpPr>
          <p:cxnSp>
            <p:nvCxnSpPr>
              <p:cNvPr id="106" name="Straight Arrow Connector 105">
                <a:extLst>
                  <a:ext uri="{FF2B5EF4-FFF2-40B4-BE49-F238E27FC236}">
                    <a16:creationId xmlns:a16="http://schemas.microsoft.com/office/drawing/2014/main" id="{A3BCB42F-F6FE-EC1E-9144-FF395AAEF6B0}"/>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A0444EE6-6E59-8672-94CF-24D56861A984}"/>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7CBFD7A4-8328-EBD8-D3C2-61CA4F5660D2}"/>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C578A0A3-A671-D7C6-8322-EC66AA013230}"/>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0BD22215-D3A0-F9BE-96DA-64B31C5328CF}"/>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E4D1C47A-D739-D74A-D6BE-E031FA242590}"/>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4EAE2F34-D6E9-6BA0-7086-9E56B3B92CDB}"/>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3" name="Straight Arrow Connector 112">
                <a:extLst>
                  <a:ext uri="{FF2B5EF4-FFF2-40B4-BE49-F238E27FC236}">
                    <a16:creationId xmlns:a16="http://schemas.microsoft.com/office/drawing/2014/main" id="{E38B68AF-4261-3AA2-D547-A819BF3A42B3}"/>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9C2F46DF-E6D5-FBFB-3FED-C83E3880F2C7}"/>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21FAD382-8EA8-D206-B900-61A53EC3722C}"/>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7ED108AE-1991-27CB-1358-C7810F75D541}"/>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1C2AD47F-554C-141D-D0B3-0008342C0431}"/>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7B9C5743-5A5E-E07F-ABF6-549A72CE273B}"/>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7617E4ED-66E9-7702-696D-82D81794E8CF}"/>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45B0AB27-1B71-04CC-E641-94650F40BECE}"/>
                  </a:ext>
                </a:extLst>
              </p:cNvPr>
              <p:cNvCxnSpPr>
                <a:cxnSpLocks noChangeAspect="1"/>
              </p:cNvCxnSpPr>
              <p:nvPr/>
            </p:nvCxnSpPr>
            <p:spPr>
              <a:xfrm rot="5400000">
                <a:off x="3943564" y="3791824"/>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84704D6A-225A-A223-7D1C-1A98F1F82C5D}"/>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95C7E262-AB69-32C5-94E5-9CECAA22D201}"/>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6FA32FC0-F9F0-89A6-8D7F-F2DB9FC7E521}"/>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E18D56D1-2A4F-D701-E23F-3DC9A4032557}"/>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E41DE04B-A671-2C32-251D-921A6C561EAA}"/>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D9C4F2BE-CBE1-ED9D-18B4-807A71C3795E}"/>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BA253E5F-02E5-58D0-73F9-57E60CBEC126}"/>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4" name="Straight Arrow Connector 383">
                <a:extLst>
                  <a:ext uri="{FF2B5EF4-FFF2-40B4-BE49-F238E27FC236}">
                    <a16:creationId xmlns:a16="http://schemas.microsoft.com/office/drawing/2014/main" id="{DB3CC29C-C8B9-6DE3-C879-29F4BDB4A7FC}"/>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5" name="Straight Arrow Connector 384">
                <a:extLst>
                  <a:ext uri="{FF2B5EF4-FFF2-40B4-BE49-F238E27FC236}">
                    <a16:creationId xmlns:a16="http://schemas.microsoft.com/office/drawing/2014/main" id="{428B865C-0568-EEBC-3ECD-5BD9F51AD48E}"/>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6" name="Straight Arrow Connector 385">
                <a:extLst>
                  <a:ext uri="{FF2B5EF4-FFF2-40B4-BE49-F238E27FC236}">
                    <a16:creationId xmlns:a16="http://schemas.microsoft.com/office/drawing/2014/main" id="{67135244-D58C-4F5D-7561-7D2E49260950}"/>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7" name="Straight Arrow Connector 386">
                <a:extLst>
                  <a:ext uri="{FF2B5EF4-FFF2-40B4-BE49-F238E27FC236}">
                    <a16:creationId xmlns:a16="http://schemas.microsoft.com/office/drawing/2014/main" id="{B86C2CA8-CE3A-FCA6-2C53-959A00F57119}"/>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8" name="Straight Arrow Connector 387">
                <a:extLst>
                  <a:ext uri="{FF2B5EF4-FFF2-40B4-BE49-F238E27FC236}">
                    <a16:creationId xmlns:a16="http://schemas.microsoft.com/office/drawing/2014/main" id="{99608A99-4396-1BFD-9D27-23572089D75A}"/>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9" name="Straight Arrow Connector 388">
                <a:extLst>
                  <a:ext uri="{FF2B5EF4-FFF2-40B4-BE49-F238E27FC236}">
                    <a16:creationId xmlns:a16="http://schemas.microsoft.com/office/drawing/2014/main" id="{458B4A4B-739F-127A-24F0-EF1D643561C3}"/>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0" name="Straight Arrow Connector 389">
                <a:extLst>
                  <a:ext uri="{FF2B5EF4-FFF2-40B4-BE49-F238E27FC236}">
                    <a16:creationId xmlns:a16="http://schemas.microsoft.com/office/drawing/2014/main" id="{A8D787D1-460F-77B9-F9FD-55C283B700FA}"/>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1B88B902-0F26-F7DC-2E57-B4D2B17E66DD}"/>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2" name="Straight Arrow Connector 391">
                <a:extLst>
                  <a:ext uri="{FF2B5EF4-FFF2-40B4-BE49-F238E27FC236}">
                    <a16:creationId xmlns:a16="http://schemas.microsoft.com/office/drawing/2014/main" id="{216A64FC-D7A5-21ED-4996-A11F5456B78C}"/>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3" name="Straight Arrow Connector 392">
                <a:extLst>
                  <a:ext uri="{FF2B5EF4-FFF2-40B4-BE49-F238E27FC236}">
                    <a16:creationId xmlns:a16="http://schemas.microsoft.com/office/drawing/2014/main" id="{C676A43F-8CFA-65CC-5884-033B4CAD4D82}"/>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9089CF66-3661-AC17-BBF7-E7C0B92120DD}"/>
                </a:ext>
              </a:extLst>
            </p:cNvPr>
            <p:cNvGrpSpPr/>
            <p:nvPr/>
          </p:nvGrpSpPr>
          <p:grpSpPr>
            <a:xfrm>
              <a:off x="8722760" y="220894"/>
              <a:ext cx="3333866" cy="3655255"/>
              <a:chOff x="8722760" y="220894"/>
              <a:chExt cx="3333866" cy="3655255"/>
            </a:xfrm>
          </p:grpSpPr>
          <mc:AlternateContent xmlns:mc="http://schemas.openxmlformats.org/markup-compatibility/2006" xmlns:a14="http://schemas.microsoft.com/office/drawing/2010/main">
            <mc:Choice Requires="a14">
              <p:sp>
                <p:nvSpPr>
                  <p:cNvPr id="448" name="TextBox 447">
                    <a:extLst>
                      <a:ext uri="{FF2B5EF4-FFF2-40B4-BE49-F238E27FC236}">
                        <a16:creationId xmlns:a16="http://schemas.microsoft.com/office/drawing/2014/main" id="{8ADCBC16-5C19-0244-5501-FE2F06274C0C}"/>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48" name="TextBox 447">
                    <a:extLst>
                      <a:ext uri="{FF2B5EF4-FFF2-40B4-BE49-F238E27FC236}">
                        <a16:creationId xmlns:a16="http://schemas.microsoft.com/office/drawing/2014/main" id="{8ADCBC16-5C19-0244-5501-FE2F06274C0C}"/>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11"/>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9" name="TextBox 448">
                    <a:extLst>
                      <a:ext uri="{FF2B5EF4-FFF2-40B4-BE49-F238E27FC236}">
                        <a16:creationId xmlns:a16="http://schemas.microsoft.com/office/drawing/2014/main" id="{80DA5370-9367-19D7-0A2B-8D4719379B03}"/>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49" name="TextBox 448">
                    <a:extLst>
                      <a:ext uri="{FF2B5EF4-FFF2-40B4-BE49-F238E27FC236}">
                        <a16:creationId xmlns:a16="http://schemas.microsoft.com/office/drawing/2014/main" id="{80DA5370-9367-19D7-0A2B-8D4719379B03}"/>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12"/>
                    <a:stretch>
                      <a:fillRect l="-56667" r="-53333" b="-24590"/>
                    </a:stretch>
                  </a:blipFill>
                </p:spPr>
                <p:txBody>
                  <a:bodyPr/>
                  <a:lstStyle/>
                  <a:p>
                    <a:r>
                      <a:rPr lang="en-US">
                        <a:noFill/>
                      </a:rPr>
                      <a:t> </a:t>
                    </a:r>
                  </a:p>
                </p:txBody>
              </p:sp>
            </mc:Fallback>
          </mc:AlternateContent>
          <p:cxnSp>
            <p:nvCxnSpPr>
              <p:cNvPr id="452" name="Straight Connector 451">
                <a:extLst>
                  <a:ext uri="{FF2B5EF4-FFF2-40B4-BE49-F238E27FC236}">
                    <a16:creationId xmlns:a16="http://schemas.microsoft.com/office/drawing/2014/main" id="{5B27D878-A5AE-749C-3B18-9D80BE748829}"/>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4E1753B3-E715-94C9-010C-6410B85FEFD8}"/>
                  </a:ext>
                </a:extLst>
              </p:cNvPr>
              <p:cNvCxnSpPr>
                <a:cxnSpLocks/>
              </p:cNvCxnSpPr>
              <p:nvPr/>
            </p:nvCxnSpPr>
            <p:spPr>
              <a:xfrm rot="5400000" flipH="1">
                <a:off x="8696039"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393263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68C6F-5DC5-D3E3-8E61-18CCD585F2A5}"/>
              </a:ext>
            </a:extLst>
          </p:cNvPr>
          <p:cNvSpPr>
            <a:spLocks noGrp="1"/>
          </p:cNvSpPr>
          <p:nvPr>
            <p:ph type="title"/>
          </p:nvPr>
        </p:nvSpPr>
        <p:spPr/>
        <p:txBody>
          <a:bodyPr>
            <a:normAutofit/>
          </a:bodyPr>
          <a:lstStyle/>
          <a:p>
            <a:r>
              <a:rPr lang="en-US" dirty="0"/>
              <a:t>Jacobian, volumes and densities</a:t>
            </a:r>
            <a:br>
              <a:rPr lang="en-US" dirty="0"/>
            </a:br>
            <a:endParaRPr lang="en-US" dirty="0"/>
          </a:p>
        </p:txBody>
      </p:sp>
      <p:sp>
        <p:nvSpPr>
          <p:cNvPr id="3" name="Text Placeholder 2">
            <a:extLst>
              <a:ext uri="{FF2B5EF4-FFF2-40B4-BE49-F238E27FC236}">
                <a16:creationId xmlns:a16="http://schemas.microsoft.com/office/drawing/2014/main" id="{53CA498F-038D-4D96-070B-1FB37B3D109A}"/>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86F8A1E6-8261-2008-072B-59ABABEC7364}"/>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86BFFF35-59A2-1BC7-B206-967F70EA0199}"/>
              </a:ext>
            </a:extLst>
          </p:cNvPr>
          <p:cNvSpPr>
            <a:spLocks noGrp="1"/>
          </p:cNvSpPr>
          <p:nvPr>
            <p:ph type="sldNum" sz="quarter" idx="12"/>
          </p:nvPr>
        </p:nvSpPr>
        <p:spPr/>
        <p:txBody>
          <a:bodyPr/>
          <a:lstStyle/>
          <a:p>
            <a:fld id="{F47845EA-7733-40EE-B074-20032348B727}" type="slidenum">
              <a:rPr lang="en-US" smtClean="0"/>
              <a:t>12</a:t>
            </a:fld>
            <a:endParaRPr lang="en-US"/>
          </a:p>
        </p:txBody>
      </p:sp>
    </p:spTree>
    <p:extLst>
      <p:ext uri="{BB962C8B-B14F-4D97-AF65-F5344CB8AC3E}">
        <p14:creationId xmlns:p14="http://schemas.microsoft.com/office/powerpoint/2010/main" val="37552544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585CDD-29CC-4D68-0D14-F92E3E25FB39}"/>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63E069E-FA67-5239-856E-C921AF8A45F0}"/>
              </a:ext>
            </a:extLst>
          </p:cNvPr>
          <p:cNvSpPr>
            <a:spLocks noGrp="1"/>
          </p:cNvSpPr>
          <p:nvPr>
            <p:ph type="sldNum" sz="quarter" idx="12"/>
          </p:nvPr>
        </p:nvSpPr>
        <p:spPr/>
        <p:txBody>
          <a:bodyPr/>
          <a:lstStyle/>
          <a:p>
            <a:fld id="{F47845EA-7733-40EE-B074-20032348B727}" type="slidenum">
              <a:rPr lang="en-US" smtClean="0"/>
              <a:t>13</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85F41AD-212C-D1BF-8CB9-927D2E94D32E}"/>
                  </a:ext>
                </a:extLst>
              </p:cNvPr>
              <p:cNvSpPr txBox="1"/>
              <p:nvPr/>
            </p:nvSpPr>
            <p:spPr>
              <a:xfrm>
                <a:off x="491308" y="1346663"/>
                <a:ext cx="2745623" cy="720582"/>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600" b="0" i="1" smtClean="0">
                              <a:solidFill>
                                <a:schemeClr val="tx1"/>
                              </a:solidFill>
                              <a:latin typeface="Cambria Math" panose="02040503050406030204" pitchFamily="18" charset="0"/>
                              <a:ea typeface="Cambria Math" panose="02040503050406030204" pitchFamily="18" charset="0"/>
                            </a:rPr>
                          </m:ctrlPr>
                        </m:sSupPr>
                        <m:e>
                          <m:acc>
                            <m:accPr>
                              <m:chr m:val="̂"/>
                              <m:ctrlPr>
                                <a:rPr lang="en-US" sz="3600" i="1" smtClean="0">
                                  <a:solidFill>
                                    <a:schemeClr val="tx1"/>
                                  </a:solidFill>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b="0" i="1" smtClean="0">
                              <a:solidFill>
                                <a:schemeClr val="tx1"/>
                              </a:solidFill>
                              <a:latin typeface="Cambria Math" panose="02040503050406030204" pitchFamily="18" charset="0"/>
                              <a:ea typeface="Cambria Math" panose="02040503050406030204" pitchFamily="18" charset="0"/>
                            </a:rPr>
                            <m:t>𝑎</m:t>
                          </m:r>
                        </m:sup>
                      </m:sSup>
                      <m:r>
                        <a:rPr lang="en-US" sz="3600" b="0" i="1" smtClean="0">
                          <a:solidFill>
                            <a:schemeClr val="tx1"/>
                          </a:solidFill>
                          <a:latin typeface="Cambria Math" panose="02040503050406030204" pitchFamily="18" charset="0"/>
                          <a:ea typeface="Cambria Math" panose="02040503050406030204" pitchFamily="18" charset="0"/>
                        </a:rPr>
                        <m:t>=</m:t>
                      </m:r>
                      <m:sSup>
                        <m:sSupPr>
                          <m:ctrlPr>
                            <a:rPr lang="en-US" sz="3600" b="0" i="1" smtClean="0">
                              <a:solidFill>
                                <a:schemeClr val="tx1"/>
                              </a:solidFill>
                              <a:latin typeface="Cambria Math" panose="02040503050406030204" pitchFamily="18" charset="0"/>
                              <a:ea typeface="Cambria Math" panose="02040503050406030204" pitchFamily="18" charset="0"/>
                            </a:rPr>
                          </m:ctrlPr>
                        </m:sSupPr>
                        <m:e>
                          <m:acc>
                            <m:accPr>
                              <m:chr m:val="̂"/>
                              <m:ctrlPr>
                                <a:rPr lang="en-US" sz="3600" b="0" i="1" smtClean="0">
                                  <a:solidFill>
                                    <a:schemeClr val="tx1"/>
                                  </a:solidFill>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b="0" i="1" smtClean="0">
                              <a:solidFill>
                                <a:schemeClr val="tx1"/>
                              </a:solidFill>
                              <a:latin typeface="Cambria Math" panose="02040503050406030204" pitchFamily="18" charset="0"/>
                              <a:ea typeface="Cambria Math" panose="02040503050406030204" pitchFamily="18" charset="0"/>
                            </a:rPr>
                            <m:t>𝑎</m:t>
                          </m:r>
                        </m:sup>
                      </m:sSup>
                      <m:d>
                        <m:dPr>
                          <m:ctrlPr>
                            <a:rPr lang="en-US" sz="3600" b="0" i="1" smtClean="0">
                              <a:solidFill>
                                <a:schemeClr val="tx1"/>
                              </a:solidFill>
                              <a:latin typeface="Cambria Math" panose="02040503050406030204" pitchFamily="18" charset="0"/>
                              <a:ea typeface="Cambria Math" panose="02040503050406030204" pitchFamily="18" charset="0"/>
                            </a:rPr>
                          </m:ctrlPr>
                        </m:dPr>
                        <m:e>
                          <m:sSup>
                            <m:sSupPr>
                              <m:ctrlPr>
                                <a:rPr lang="en-US" sz="3600" b="0" i="1" smtClean="0">
                                  <a:solidFill>
                                    <a:schemeClr val="tx1"/>
                                  </a:solidFill>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b="0" i="1" smtClean="0">
                                  <a:latin typeface="Cambria Math" panose="02040503050406030204" pitchFamily="18" charset="0"/>
                                  <a:ea typeface="Cambria Math" panose="02040503050406030204" pitchFamily="18" charset="0"/>
                                </a:rPr>
                                <m:t>𝑏</m:t>
                              </m:r>
                            </m:sup>
                          </m:sSup>
                        </m:e>
                      </m:d>
                    </m:oMath>
                  </m:oMathPara>
                </a14:m>
                <a:endParaRPr lang="en-US" sz="3600" dirty="0">
                  <a:solidFill>
                    <a:schemeClr val="tx1"/>
                  </a:solidFill>
                </a:endParaRPr>
              </a:p>
            </p:txBody>
          </p:sp>
        </mc:Choice>
        <mc:Fallback xmlns="">
          <p:sp>
            <p:nvSpPr>
              <p:cNvPr id="6" name="TextBox 5">
                <a:extLst>
                  <a:ext uri="{FF2B5EF4-FFF2-40B4-BE49-F238E27FC236}">
                    <a16:creationId xmlns:a16="http://schemas.microsoft.com/office/drawing/2014/main" id="{685F41AD-212C-D1BF-8CB9-927D2E94D32E}"/>
                  </a:ext>
                </a:extLst>
              </p:cNvPr>
              <p:cNvSpPr txBox="1">
                <a:spLocks noRot="1" noChangeAspect="1" noMove="1" noResize="1" noEditPoints="1" noAdjustHandles="1" noChangeArrowheads="1" noChangeShapeType="1" noTextEdit="1"/>
              </p:cNvSpPr>
              <p:nvPr/>
            </p:nvSpPr>
            <p:spPr>
              <a:xfrm>
                <a:off x="491308" y="1346663"/>
                <a:ext cx="2745623" cy="72058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BC0283F-7302-42BA-D791-96E40BC2B5D4}"/>
                  </a:ext>
                </a:extLst>
              </p:cNvPr>
              <p:cNvSpPr txBox="1"/>
              <p:nvPr/>
            </p:nvSpPr>
            <p:spPr>
              <a:xfrm>
                <a:off x="3604874" y="1356200"/>
                <a:ext cx="3366114" cy="676211"/>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𝑎</m:t>
                          </m:r>
                        </m:sup>
                      </m:sSup>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m:t>
                          </m:r>
                        </m:e>
                        <m:sub>
                          <m:r>
                            <a:rPr lang="en-US" sz="3600" i="1">
                              <a:latin typeface="Cambria Math" panose="02040503050406030204" pitchFamily="18" charset="0"/>
                              <a:ea typeface="Cambria Math" panose="02040503050406030204" pitchFamily="18" charset="0"/>
                            </a:rPr>
                            <m:t>𝑏</m:t>
                          </m:r>
                        </m:sub>
                      </m:sSub>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𝑎</m:t>
                          </m:r>
                        </m:sup>
                      </m:sSup>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i="1">
                              <a:latin typeface="Cambria Math" panose="02040503050406030204" pitchFamily="18" charset="0"/>
                              <a:ea typeface="Cambria Math" panose="02040503050406030204" pitchFamily="18" charset="0"/>
                            </a:rPr>
                            <m:t>𝑏</m:t>
                          </m:r>
                        </m:sup>
                      </m:sSup>
                    </m:oMath>
                  </m:oMathPara>
                </a14:m>
                <a:endParaRPr lang="en-US" sz="3600" dirty="0">
                  <a:solidFill>
                    <a:schemeClr val="tx1"/>
                  </a:solidFill>
                </a:endParaRPr>
              </a:p>
            </p:txBody>
          </p:sp>
        </mc:Choice>
        <mc:Fallback xmlns="">
          <p:sp>
            <p:nvSpPr>
              <p:cNvPr id="7" name="TextBox 6">
                <a:extLst>
                  <a:ext uri="{FF2B5EF4-FFF2-40B4-BE49-F238E27FC236}">
                    <a16:creationId xmlns:a16="http://schemas.microsoft.com/office/drawing/2014/main" id="{2BC0283F-7302-42BA-D791-96E40BC2B5D4}"/>
                  </a:ext>
                </a:extLst>
              </p:cNvPr>
              <p:cNvSpPr txBox="1">
                <a:spLocks noRot="1" noChangeAspect="1" noMove="1" noResize="1" noEditPoints="1" noAdjustHandles="1" noChangeArrowheads="1" noChangeShapeType="1" noTextEdit="1"/>
              </p:cNvSpPr>
              <p:nvPr/>
            </p:nvSpPr>
            <p:spPr>
              <a:xfrm>
                <a:off x="3604874" y="1356200"/>
                <a:ext cx="3366114" cy="67621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AFBD274-89D4-3CA6-B7A0-8427FA775DED}"/>
                  </a:ext>
                </a:extLst>
              </p:cNvPr>
              <p:cNvSpPr txBox="1"/>
              <p:nvPr/>
            </p:nvSpPr>
            <p:spPr>
              <a:xfrm>
                <a:off x="650258" y="2592954"/>
                <a:ext cx="6148414" cy="720582"/>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1</m:t>
                          </m:r>
                        </m:sup>
                      </m:sSup>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𝑛</m:t>
                          </m:r>
                        </m:sup>
                      </m:sSup>
                      <m:r>
                        <a:rPr lang="en-US" sz="3600" i="1">
                          <a:latin typeface="Cambria Math" panose="02040503050406030204" pitchFamily="18" charset="0"/>
                          <a:ea typeface="Cambria Math" panose="02040503050406030204" pitchFamily="18" charset="0"/>
                        </a:rPr>
                        <m:t>=</m:t>
                      </m:r>
                      <m:d>
                        <m:dPr>
                          <m:begChr m:val="|"/>
                          <m:endChr m:val="|"/>
                          <m:ctrlPr>
                            <a:rPr lang="en-US" sz="3600" i="1">
                              <a:latin typeface="Cambria Math" panose="02040503050406030204" pitchFamily="18" charset="0"/>
                              <a:ea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m:t>
                              </m:r>
                            </m:e>
                            <m:sub>
                              <m:r>
                                <a:rPr lang="en-US" sz="3600" i="1">
                                  <a:latin typeface="Cambria Math" panose="02040503050406030204" pitchFamily="18" charset="0"/>
                                  <a:ea typeface="Cambria Math" panose="02040503050406030204" pitchFamily="18" charset="0"/>
                                </a:rPr>
                                <m:t>𝑏</m:t>
                              </m:r>
                            </m:sub>
                          </m:sSub>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𝑎</m:t>
                              </m:r>
                            </m:sup>
                          </m:sSup>
                        </m:e>
                      </m:d>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i="1">
                              <a:latin typeface="Cambria Math" panose="02040503050406030204" pitchFamily="18" charset="0"/>
                              <a:ea typeface="Cambria Math" panose="02040503050406030204" pitchFamily="18" charset="0"/>
                            </a:rPr>
                            <m:t>1</m:t>
                          </m:r>
                        </m:sup>
                      </m:sSup>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i="1">
                              <a:latin typeface="Cambria Math" panose="02040503050406030204" pitchFamily="18" charset="0"/>
                              <a:ea typeface="Cambria Math" panose="02040503050406030204" pitchFamily="18" charset="0"/>
                            </a:rPr>
                            <m:t>𝑛</m:t>
                          </m:r>
                        </m:sup>
                      </m:sSup>
                    </m:oMath>
                  </m:oMathPara>
                </a14:m>
                <a:endParaRPr lang="en-US" sz="3600" dirty="0">
                  <a:solidFill>
                    <a:schemeClr val="tx1"/>
                  </a:solidFill>
                </a:endParaRPr>
              </a:p>
            </p:txBody>
          </p:sp>
        </mc:Choice>
        <mc:Fallback xmlns="">
          <p:sp>
            <p:nvSpPr>
              <p:cNvPr id="8" name="TextBox 7">
                <a:extLst>
                  <a:ext uri="{FF2B5EF4-FFF2-40B4-BE49-F238E27FC236}">
                    <a16:creationId xmlns:a16="http://schemas.microsoft.com/office/drawing/2014/main" id="{7AFBD274-89D4-3CA6-B7A0-8427FA775DED}"/>
                  </a:ext>
                </a:extLst>
              </p:cNvPr>
              <p:cNvSpPr txBox="1">
                <a:spLocks noRot="1" noChangeAspect="1" noMove="1" noResize="1" noEditPoints="1" noAdjustHandles="1" noChangeArrowheads="1" noChangeShapeType="1" noTextEdit="1"/>
              </p:cNvSpPr>
              <p:nvPr/>
            </p:nvSpPr>
            <p:spPr>
              <a:xfrm>
                <a:off x="650258" y="2592954"/>
                <a:ext cx="6148414" cy="72058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A6CCFC4-C453-53E8-37A0-3B8409EDF4CA}"/>
                  </a:ext>
                </a:extLst>
              </p:cNvPr>
              <p:cNvSpPr txBox="1"/>
              <p:nvPr/>
            </p:nvSpPr>
            <p:spPr>
              <a:xfrm>
                <a:off x="1148441" y="3880438"/>
                <a:ext cx="5323573" cy="1324978"/>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smtClean="0">
                          <a:latin typeface="Cambria Math" panose="02040503050406030204" pitchFamily="18" charset="0"/>
                        </a:rPr>
                        <m:t>𝑑</m:t>
                      </m:r>
                      <m:acc>
                        <m:accPr>
                          <m:chr m:val="̂"/>
                          <m:ctrlPr>
                            <a:rPr lang="en-US" sz="3600" i="1">
                              <a:latin typeface="Cambria Math" panose="02040503050406030204" pitchFamily="18" charset="0"/>
                            </a:rPr>
                          </m:ctrlPr>
                        </m:accPr>
                        <m:e>
                          <m:r>
                            <a:rPr lang="en-US" sz="3600" i="1">
                              <a:latin typeface="Cambria Math" panose="02040503050406030204" pitchFamily="18" charset="0"/>
                            </a:rPr>
                            <m:t>𝑞</m:t>
                          </m:r>
                        </m:e>
                      </m:acc>
                      <m:r>
                        <a:rPr lang="en-US" sz="3600" i="1">
                          <a:latin typeface="Cambria Math" panose="02040503050406030204" pitchFamily="18" charset="0"/>
                        </a:rPr>
                        <m:t>𝑑</m:t>
                      </m:r>
                      <m:acc>
                        <m:accPr>
                          <m:chr m:val="̂"/>
                          <m:ctrlPr>
                            <a:rPr lang="en-US" sz="3600" i="1">
                              <a:latin typeface="Cambria Math" panose="02040503050406030204" pitchFamily="18" charset="0"/>
                            </a:rPr>
                          </m:ctrlPr>
                        </m:accPr>
                        <m:e>
                          <m:r>
                            <a:rPr lang="en-US" sz="3600" i="1">
                              <a:latin typeface="Cambria Math" panose="02040503050406030204" pitchFamily="18" charset="0"/>
                            </a:rPr>
                            <m:t>𝑝</m:t>
                          </m:r>
                        </m:e>
                      </m:acc>
                      <m:r>
                        <a:rPr lang="en-US" sz="3600" i="1">
                          <a:latin typeface="Cambria Math" panose="02040503050406030204" pitchFamily="18" charset="0"/>
                        </a:rPr>
                        <m:t>=</m:t>
                      </m:r>
                      <m:d>
                        <m:dPr>
                          <m:begChr m:val="|"/>
                          <m:endChr m:val="|"/>
                          <m:ctrlPr>
                            <a:rPr lang="en-US" sz="3600" b="0" i="1" smtClean="0">
                              <a:latin typeface="Cambria Math" panose="02040503050406030204" pitchFamily="18" charset="0"/>
                            </a:rPr>
                          </m:ctrlPr>
                        </m:dPr>
                        <m:e>
                          <m:m>
                            <m:mPr>
                              <m:mcs>
                                <m:mc>
                                  <m:mcPr>
                                    <m:count m:val="2"/>
                                    <m:mcJc m:val="center"/>
                                  </m:mcPr>
                                </m:mc>
                              </m:mcs>
                              <m:ctrlPr>
                                <a:rPr lang="en-US" sz="3600" i="1">
                                  <a:latin typeface="Cambria Math" panose="02040503050406030204" pitchFamily="18" charset="0"/>
                                </a:rPr>
                              </m:ctrlPr>
                            </m:mPr>
                            <m:mr>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𝑞</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𝑞</m:t>
                                    </m:r>
                                  </m:e>
                                </m:acc>
                              </m:e>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𝑝</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𝑞</m:t>
                                    </m:r>
                                  </m:e>
                                </m:acc>
                              </m:e>
                            </m:mr>
                            <m:mr>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𝑞</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𝑝</m:t>
                                    </m:r>
                                  </m:e>
                                </m:acc>
                              </m:e>
                              <m:e>
                                <m:sSub>
                                  <m:sSubPr>
                                    <m:ctrlPr>
                                      <a:rPr lang="en-US" sz="3600" b="0" i="1" smtClean="0">
                                        <a:latin typeface="Cambria Math" panose="02040503050406030204" pitchFamily="18" charset="0"/>
                                      </a:rPr>
                                    </m:ctrlPr>
                                  </m:sSubPr>
                                  <m:e>
                                    <m:r>
                                      <a:rPr lang="en-US" sz="3600" i="1">
                                        <a:latin typeface="Cambria Math" panose="02040503050406030204" pitchFamily="18" charset="0"/>
                                      </a:rPr>
                                      <m:t>𝜕</m:t>
                                    </m:r>
                                  </m:e>
                                  <m:sub>
                                    <m:r>
                                      <a:rPr lang="en-US" sz="3600" b="0" i="1" smtClean="0">
                                        <a:latin typeface="Cambria Math" panose="02040503050406030204" pitchFamily="18" charset="0"/>
                                      </a:rPr>
                                      <m:t>𝑝</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𝑝</m:t>
                                    </m:r>
                                  </m:e>
                                </m:acc>
                              </m:e>
                            </m:mr>
                          </m:m>
                        </m:e>
                      </m:d>
                      <m:r>
                        <a:rPr lang="en-US" sz="3600" i="1">
                          <a:latin typeface="Cambria Math" panose="02040503050406030204" pitchFamily="18" charset="0"/>
                        </a:rPr>
                        <m:t>𝑑𝑞𝑑𝑝</m:t>
                      </m:r>
                    </m:oMath>
                  </m:oMathPara>
                </a14:m>
                <a:endParaRPr lang="en-US" sz="3600" dirty="0">
                  <a:solidFill>
                    <a:schemeClr val="tx1"/>
                  </a:solidFill>
                </a:endParaRPr>
              </a:p>
            </p:txBody>
          </p:sp>
        </mc:Choice>
        <mc:Fallback xmlns="">
          <p:sp>
            <p:nvSpPr>
              <p:cNvPr id="9" name="TextBox 8">
                <a:extLst>
                  <a:ext uri="{FF2B5EF4-FFF2-40B4-BE49-F238E27FC236}">
                    <a16:creationId xmlns:a16="http://schemas.microsoft.com/office/drawing/2014/main" id="{1A6CCFC4-C453-53E8-37A0-3B8409EDF4CA}"/>
                  </a:ext>
                </a:extLst>
              </p:cNvPr>
              <p:cNvSpPr txBox="1">
                <a:spLocks noRot="1" noChangeAspect="1" noMove="1" noResize="1" noEditPoints="1" noAdjustHandles="1" noChangeArrowheads="1" noChangeShapeType="1" noTextEdit="1"/>
              </p:cNvSpPr>
              <p:nvPr/>
            </p:nvSpPr>
            <p:spPr>
              <a:xfrm>
                <a:off x="1148441" y="3880438"/>
                <a:ext cx="5323573" cy="1324978"/>
              </a:xfrm>
              <a:prstGeom prst="rect">
                <a:avLst/>
              </a:prstGeom>
              <a:blipFill>
                <a:blip r:embed="rId5"/>
                <a:stretch>
                  <a:fillRect/>
                </a:stretch>
              </a:blipFill>
            </p:spPr>
            <p:txBody>
              <a:bodyPr/>
              <a:lstStyle/>
              <a:p>
                <a:r>
                  <a:rPr lang="en-US">
                    <a:noFill/>
                  </a:rPr>
                  <a:t> </a:t>
                </a:r>
              </a:p>
            </p:txBody>
          </p:sp>
        </mc:Fallback>
      </mc:AlternateContent>
      <p:sp>
        <p:nvSpPr>
          <p:cNvPr id="51" name="TextBox 50">
            <a:extLst>
              <a:ext uri="{FF2B5EF4-FFF2-40B4-BE49-F238E27FC236}">
                <a16:creationId xmlns:a16="http://schemas.microsoft.com/office/drawing/2014/main" id="{65C10617-D89B-B151-157C-2A1C02AD83F9}"/>
              </a:ext>
            </a:extLst>
          </p:cNvPr>
          <p:cNvSpPr txBox="1"/>
          <p:nvPr/>
        </p:nvSpPr>
        <p:spPr>
          <a:xfrm>
            <a:off x="271657" y="263998"/>
            <a:ext cx="7610417" cy="646331"/>
          </a:xfrm>
          <a:prstGeom prst="rect">
            <a:avLst/>
          </a:prstGeom>
        </p:spPr>
        <p:txBody>
          <a:bodyPr wrap="none" rtlCol="0">
            <a:spAutoFit/>
          </a:bodyPr>
          <a:lstStyle/>
          <a:p>
            <a:pPr algn="ctr"/>
            <a:r>
              <a:rPr lang="en-US" sz="3600" dirty="0">
                <a:solidFill>
                  <a:schemeClr val="tx1"/>
                </a:solidFill>
              </a:rPr>
              <a:t>Transformation of </a:t>
            </a:r>
            <a:r>
              <a:rPr lang="en-US" sz="3600" dirty="0"/>
              <a:t>infinitesimal volumes</a:t>
            </a:r>
            <a:endParaRPr lang="en-US" sz="3600" dirty="0">
              <a:solidFill>
                <a:schemeClr val="tx1"/>
              </a:solidFill>
            </a:endParaRPr>
          </a:p>
        </p:txBody>
      </p:sp>
      <p:cxnSp>
        <p:nvCxnSpPr>
          <p:cNvPr id="118" name="Straight Arrow Connector 117">
            <a:extLst>
              <a:ext uri="{FF2B5EF4-FFF2-40B4-BE49-F238E27FC236}">
                <a16:creationId xmlns:a16="http://schemas.microsoft.com/office/drawing/2014/main" id="{C272475F-1B11-4CD1-56A0-1470BFD3DE05}"/>
              </a:ext>
            </a:extLst>
          </p:cNvPr>
          <p:cNvCxnSpPr>
            <a:cxnSpLocks/>
          </p:cNvCxnSpPr>
          <p:nvPr/>
        </p:nvCxnSpPr>
        <p:spPr>
          <a:xfrm flipH="1" flipV="1">
            <a:off x="6665482" y="2157689"/>
            <a:ext cx="849331" cy="80014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9" name="TextBox 118">
            <a:extLst>
              <a:ext uri="{FF2B5EF4-FFF2-40B4-BE49-F238E27FC236}">
                <a16:creationId xmlns:a16="http://schemas.microsoft.com/office/drawing/2014/main" id="{E0B8D2DF-CC6C-54DF-19A4-BF9D2C0CAC31}"/>
              </a:ext>
            </a:extLst>
          </p:cNvPr>
          <p:cNvSpPr txBox="1"/>
          <p:nvPr/>
        </p:nvSpPr>
        <p:spPr>
          <a:xfrm>
            <a:off x="7091217" y="2948578"/>
            <a:ext cx="1404359" cy="646331"/>
          </a:xfrm>
          <a:prstGeom prst="rect">
            <a:avLst/>
          </a:prstGeom>
          <a:noFill/>
        </p:spPr>
        <p:txBody>
          <a:bodyPr wrap="none" rtlCol="0">
            <a:spAutoFit/>
          </a:bodyPr>
          <a:lstStyle/>
          <a:p>
            <a:r>
              <a:rPr lang="en-US" dirty="0"/>
              <a:t>For a general</a:t>
            </a:r>
            <a:br>
              <a:rPr lang="en-US" dirty="0"/>
            </a:br>
            <a:r>
              <a:rPr lang="en-US" dirty="0"/>
              <a:t>manifold</a:t>
            </a:r>
          </a:p>
        </p:txBody>
      </p:sp>
      <p:cxnSp>
        <p:nvCxnSpPr>
          <p:cNvPr id="120" name="Straight Arrow Connector 119">
            <a:extLst>
              <a:ext uri="{FF2B5EF4-FFF2-40B4-BE49-F238E27FC236}">
                <a16:creationId xmlns:a16="http://schemas.microsoft.com/office/drawing/2014/main" id="{4DB3EB75-5B45-42FA-AE12-55B337F3FA10}"/>
              </a:ext>
            </a:extLst>
          </p:cNvPr>
          <p:cNvCxnSpPr>
            <a:cxnSpLocks/>
            <a:endCxn id="9" idx="3"/>
          </p:cNvCxnSpPr>
          <p:nvPr/>
        </p:nvCxnSpPr>
        <p:spPr>
          <a:xfrm flipH="1">
            <a:off x="6472014" y="4271169"/>
            <a:ext cx="740145" cy="2717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3" name="TextBox 122">
            <a:extLst>
              <a:ext uri="{FF2B5EF4-FFF2-40B4-BE49-F238E27FC236}">
                <a16:creationId xmlns:a16="http://schemas.microsoft.com/office/drawing/2014/main" id="{CC7C8056-1CB9-5C56-A403-0ACAA2F6D590}"/>
              </a:ext>
            </a:extLst>
          </p:cNvPr>
          <p:cNvSpPr txBox="1"/>
          <p:nvPr/>
        </p:nvSpPr>
        <p:spPr>
          <a:xfrm>
            <a:off x="6972178" y="3888966"/>
            <a:ext cx="1329210" cy="369332"/>
          </a:xfrm>
          <a:prstGeom prst="rect">
            <a:avLst/>
          </a:prstGeom>
          <a:noFill/>
        </p:spPr>
        <p:txBody>
          <a:bodyPr wrap="none" rtlCol="0">
            <a:spAutoFit/>
          </a:bodyPr>
          <a:lstStyle/>
          <a:p>
            <a:r>
              <a:rPr lang="en-US" dirty="0"/>
              <a:t>Phase space</a:t>
            </a:r>
          </a:p>
        </p:txBody>
      </p:sp>
      <p:grpSp>
        <p:nvGrpSpPr>
          <p:cNvPr id="4" name="Group 3">
            <a:extLst>
              <a:ext uri="{FF2B5EF4-FFF2-40B4-BE49-F238E27FC236}">
                <a16:creationId xmlns:a16="http://schemas.microsoft.com/office/drawing/2014/main" id="{B6F729F2-115C-AC9D-A451-708C9EC79834}"/>
              </a:ext>
            </a:extLst>
          </p:cNvPr>
          <p:cNvGrpSpPr/>
          <p:nvPr/>
        </p:nvGrpSpPr>
        <p:grpSpPr>
          <a:xfrm>
            <a:off x="8722760" y="220894"/>
            <a:ext cx="3333866" cy="3655255"/>
            <a:chOff x="8722760" y="220894"/>
            <a:chExt cx="3333866" cy="3655255"/>
          </a:xfrm>
        </p:grpSpPr>
        <p:grpSp>
          <p:nvGrpSpPr>
            <p:cNvPr id="5" name="Group 4">
              <a:extLst>
                <a:ext uri="{FF2B5EF4-FFF2-40B4-BE49-F238E27FC236}">
                  <a16:creationId xmlns:a16="http://schemas.microsoft.com/office/drawing/2014/main" id="{9FE6B826-EEEC-D966-5B68-A28AD043304F}"/>
                </a:ext>
              </a:extLst>
            </p:cNvPr>
            <p:cNvGrpSpPr/>
            <p:nvPr/>
          </p:nvGrpSpPr>
          <p:grpSpPr>
            <a:xfrm>
              <a:off x="10285964" y="1131120"/>
              <a:ext cx="1396528" cy="2241725"/>
              <a:chOff x="10285964" y="1131120"/>
              <a:chExt cx="1396528" cy="2241725"/>
            </a:xfrm>
          </p:grpSpPr>
          <p:grpSp>
            <p:nvGrpSpPr>
              <p:cNvPr id="48" name="Group 47">
                <a:extLst>
                  <a:ext uri="{FF2B5EF4-FFF2-40B4-BE49-F238E27FC236}">
                    <a16:creationId xmlns:a16="http://schemas.microsoft.com/office/drawing/2014/main" id="{456B42B2-4405-AF53-E6AC-92913AF07178}"/>
                  </a:ext>
                </a:extLst>
              </p:cNvPr>
              <p:cNvGrpSpPr>
                <a:grpSpLocks noChangeAspect="1"/>
              </p:cNvGrpSpPr>
              <p:nvPr/>
            </p:nvGrpSpPr>
            <p:grpSpPr>
              <a:xfrm rot="19800000">
                <a:off x="10285964" y="1131120"/>
                <a:ext cx="852468" cy="614570"/>
                <a:chOff x="8500759" y="3280789"/>
                <a:chExt cx="747971" cy="539234"/>
              </a:xfrm>
            </p:grpSpPr>
            <p:sp>
              <p:nvSpPr>
                <p:cNvPr id="95" name="Parallelogram 94">
                  <a:extLst>
                    <a:ext uri="{FF2B5EF4-FFF2-40B4-BE49-F238E27FC236}">
                      <a16:creationId xmlns:a16="http://schemas.microsoft.com/office/drawing/2014/main" id="{B4CD1F27-EFD3-EB12-13ED-A242E12EA61F}"/>
                    </a:ext>
                  </a:extLst>
                </p:cNvPr>
                <p:cNvSpPr/>
                <p:nvPr/>
              </p:nvSpPr>
              <p:spPr>
                <a:xfrm rot="1668758">
                  <a:off x="8572393" y="3388516"/>
                  <a:ext cx="676337" cy="321757"/>
                </a:xfrm>
                <a:prstGeom prst="parallelogram">
                  <a:avLst/>
                </a:prstGeom>
                <a:solidFill>
                  <a:srgbClr val="C9A6E4">
                    <a:alpha val="40000"/>
                  </a:srgbClr>
                </a:solidFill>
                <a:ln>
                  <a:solidFill>
                    <a:srgbClr val="9C5BCD">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EABD5D47-9C63-C648-835C-23B12363EBA4}"/>
                    </a:ext>
                  </a:extLst>
                </p:cNvPr>
                <p:cNvCxnSpPr>
                  <a:cxnSpLocks/>
                  <a:stCxn id="98" idx="7"/>
                </p:cNvCxnSpPr>
                <p:nvPr/>
              </p:nvCxnSpPr>
              <p:spPr>
                <a:xfrm flipV="1">
                  <a:off x="8558598" y="3280789"/>
                  <a:ext cx="195281" cy="226052"/>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1DFAAB1C-EA69-6D7E-0B87-93B479971228}"/>
                    </a:ext>
                  </a:extLst>
                </p:cNvPr>
                <p:cNvCxnSpPr>
                  <a:cxnSpLocks/>
                  <a:stCxn id="98" idx="5"/>
                </p:cNvCxnSpPr>
                <p:nvPr/>
              </p:nvCxnSpPr>
              <p:spPr>
                <a:xfrm>
                  <a:off x="8558598" y="3550107"/>
                  <a:ext cx="505624" cy="269916"/>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45C823A5-4137-8FF2-EF48-9F7FED658431}"/>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9" name="Group 48">
                <a:extLst>
                  <a:ext uri="{FF2B5EF4-FFF2-40B4-BE49-F238E27FC236}">
                    <a16:creationId xmlns:a16="http://schemas.microsoft.com/office/drawing/2014/main" id="{8D32CFC5-7427-3E2F-7AAC-C17992293DDB}"/>
                  </a:ext>
                </a:extLst>
              </p:cNvPr>
              <p:cNvGrpSpPr>
                <a:grpSpLocks noChangeAspect="1"/>
              </p:cNvGrpSpPr>
              <p:nvPr/>
            </p:nvGrpSpPr>
            <p:grpSpPr>
              <a:xfrm>
                <a:off x="10626624" y="1462109"/>
                <a:ext cx="852468" cy="614570"/>
                <a:chOff x="8500759" y="3280789"/>
                <a:chExt cx="747971" cy="539234"/>
              </a:xfrm>
            </p:grpSpPr>
            <p:sp>
              <p:nvSpPr>
                <p:cNvPr id="91" name="Parallelogram 90">
                  <a:extLst>
                    <a:ext uri="{FF2B5EF4-FFF2-40B4-BE49-F238E27FC236}">
                      <a16:creationId xmlns:a16="http://schemas.microsoft.com/office/drawing/2014/main" id="{37D1C940-4EC6-9B46-6ADA-A655650CC395}"/>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Arrow Connector 91">
                  <a:extLst>
                    <a:ext uri="{FF2B5EF4-FFF2-40B4-BE49-F238E27FC236}">
                      <a16:creationId xmlns:a16="http://schemas.microsoft.com/office/drawing/2014/main" id="{37B247AA-E589-06D8-31C1-BE0EA09FDE39}"/>
                    </a:ext>
                  </a:extLst>
                </p:cNvPr>
                <p:cNvCxnSpPr>
                  <a:cxnSpLocks/>
                  <a:stCxn id="94" idx="7"/>
                </p:cNvCxnSpPr>
                <p:nvPr/>
              </p:nvCxnSpPr>
              <p:spPr>
                <a:xfrm flipV="1">
                  <a:off x="8558598" y="3280789"/>
                  <a:ext cx="195281" cy="226052"/>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26DC2AEE-4B6D-577D-A09D-DE95D8F824A5}"/>
                    </a:ext>
                  </a:extLst>
                </p:cNvPr>
                <p:cNvCxnSpPr>
                  <a:cxnSpLocks/>
                  <a:stCxn id="94" idx="5"/>
                </p:cNvCxnSpPr>
                <p:nvPr/>
              </p:nvCxnSpPr>
              <p:spPr>
                <a:xfrm>
                  <a:off x="8558598" y="3550107"/>
                  <a:ext cx="505624" cy="269916"/>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1F5364FC-7BD3-C8A5-910B-EAB96AAAC10A}"/>
                    </a:ext>
                  </a:extLst>
                </p:cNvPr>
                <p:cNvSpPr>
                  <a:spLocks noChangeAspect="1"/>
                </p:cNvSpPr>
                <p:nvPr/>
              </p:nvSpPr>
              <p:spPr>
                <a:xfrm>
                  <a:off x="8500759" y="3497880"/>
                  <a:ext cx="67763" cy="61188"/>
                </a:xfrm>
                <a:prstGeom prst="ellipse">
                  <a:avLst/>
                </a:prstGeom>
                <a:solidFill>
                  <a:srgbClr val="7030A0">
                    <a:alpha val="70000"/>
                  </a:srgbClr>
                </a:solidFill>
                <a:ln>
                  <a:solidFill>
                    <a:srgbClr val="7030A0">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0" name="Group 49">
                <a:extLst>
                  <a:ext uri="{FF2B5EF4-FFF2-40B4-BE49-F238E27FC236}">
                    <a16:creationId xmlns:a16="http://schemas.microsoft.com/office/drawing/2014/main" id="{0F650DAD-93CA-E07D-8977-9893A2887F86}"/>
                  </a:ext>
                </a:extLst>
              </p:cNvPr>
              <p:cNvGrpSpPr>
                <a:grpSpLocks noChangeAspect="1"/>
              </p:cNvGrpSpPr>
              <p:nvPr/>
            </p:nvGrpSpPr>
            <p:grpSpPr>
              <a:xfrm rot="1808578">
                <a:off x="10830024" y="1869608"/>
                <a:ext cx="852468" cy="614570"/>
                <a:chOff x="8500759" y="3280789"/>
                <a:chExt cx="747971" cy="539234"/>
              </a:xfrm>
            </p:grpSpPr>
            <p:sp>
              <p:nvSpPr>
                <p:cNvPr id="87" name="Parallelogram 86">
                  <a:extLst>
                    <a:ext uri="{FF2B5EF4-FFF2-40B4-BE49-F238E27FC236}">
                      <a16:creationId xmlns:a16="http://schemas.microsoft.com/office/drawing/2014/main" id="{3E6A89BA-DC98-8BD5-6EC4-FD6B3B834648}"/>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8" name="Straight Arrow Connector 87">
                  <a:extLst>
                    <a:ext uri="{FF2B5EF4-FFF2-40B4-BE49-F238E27FC236}">
                      <a16:creationId xmlns:a16="http://schemas.microsoft.com/office/drawing/2014/main" id="{A10DC63A-C3F2-A821-5EB2-2EF23FBC93FF}"/>
                    </a:ext>
                  </a:extLst>
                </p:cNvPr>
                <p:cNvCxnSpPr>
                  <a:cxnSpLocks/>
                  <a:stCxn id="90"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3A52B663-A1FD-58DF-7C7A-059C72CB8D4E}"/>
                    </a:ext>
                  </a:extLst>
                </p:cNvPr>
                <p:cNvCxnSpPr>
                  <a:cxnSpLocks/>
                  <a:stCxn id="90"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0" name="Oval 89">
                  <a:extLst>
                    <a:ext uri="{FF2B5EF4-FFF2-40B4-BE49-F238E27FC236}">
                      <a16:creationId xmlns:a16="http://schemas.microsoft.com/office/drawing/2014/main" id="{A81B7B3E-5A09-5412-257E-995D019C0255}"/>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2" name="Group 51">
                <a:extLst>
                  <a:ext uri="{FF2B5EF4-FFF2-40B4-BE49-F238E27FC236}">
                    <a16:creationId xmlns:a16="http://schemas.microsoft.com/office/drawing/2014/main" id="{76148B80-4EBC-162D-1E06-742C00029F68}"/>
                  </a:ext>
                </a:extLst>
              </p:cNvPr>
              <p:cNvGrpSpPr>
                <a:grpSpLocks noChangeAspect="1"/>
              </p:cNvGrpSpPr>
              <p:nvPr/>
            </p:nvGrpSpPr>
            <p:grpSpPr>
              <a:xfrm rot="3600000">
                <a:off x="10734378" y="2242782"/>
                <a:ext cx="852468" cy="614570"/>
                <a:chOff x="8500759" y="3280789"/>
                <a:chExt cx="747971" cy="539234"/>
              </a:xfrm>
            </p:grpSpPr>
            <p:sp>
              <p:nvSpPr>
                <p:cNvPr id="58" name="Parallelogram 57">
                  <a:extLst>
                    <a:ext uri="{FF2B5EF4-FFF2-40B4-BE49-F238E27FC236}">
                      <a16:creationId xmlns:a16="http://schemas.microsoft.com/office/drawing/2014/main" id="{04CD62CF-9B50-F8D9-3792-0E23A4479138}"/>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9" name="Straight Arrow Connector 58">
                  <a:extLst>
                    <a:ext uri="{FF2B5EF4-FFF2-40B4-BE49-F238E27FC236}">
                      <a16:creationId xmlns:a16="http://schemas.microsoft.com/office/drawing/2014/main" id="{C0819D19-C2C2-AFFF-3AF3-9FB0674334F7}"/>
                    </a:ext>
                  </a:extLst>
                </p:cNvPr>
                <p:cNvCxnSpPr>
                  <a:cxnSpLocks/>
                  <a:stCxn id="61" idx="7"/>
                </p:cNvCxnSpPr>
                <p:nvPr/>
              </p:nvCxnSpPr>
              <p:spPr>
                <a:xfrm flipV="1">
                  <a:off x="8558598" y="3280789"/>
                  <a:ext cx="195281" cy="226052"/>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06AA6669-C2F6-7E2B-0897-0C1771648608}"/>
                    </a:ext>
                  </a:extLst>
                </p:cNvPr>
                <p:cNvCxnSpPr>
                  <a:cxnSpLocks/>
                  <a:stCxn id="61" idx="5"/>
                </p:cNvCxnSpPr>
                <p:nvPr/>
              </p:nvCxnSpPr>
              <p:spPr>
                <a:xfrm>
                  <a:off x="8558598" y="3550107"/>
                  <a:ext cx="505624" cy="269916"/>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61" name="Oval 60">
                  <a:extLst>
                    <a:ext uri="{FF2B5EF4-FFF2-40B4-BE49-F238E27FC236}">
                      <a16:creationId xmlns:a16="http://schemas.microsoft.com/office/drawing/2014/main" id="{93F388BA-83F6-306E-828D-4873980414DD}"/>
                    </a:ext>
                  </a:extLst>
                </p:cNvPr>
                <p:cNvSpPr>
                  <a:spLocks noChangeAspect="1"/>
                </p:cNvSpPr>
                <p:nvPr/>
              </p:nvSpPr>
              <p:spPr>
                <a:xfrm>
                  <a:off x="8500759" y="3497880"/>
                  <a:ext cx="67763" cy="61188"/>
                </a:xfrm>
                <a:prstGeom prst="ellipse">
                  <a:avLst/>
                </a:prstGeom>
                <a:solidFill>
                  <a:srgbClr val="7030A0">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3" name="Group 52">
                <a:extLst>
                  <a:ext uri="{FF2B5EF4-FFF2-40B4-BE49-F238E27FC236}">
                    <a16:creationId xmlns:a16="http://schemas.microsoft.com/office/drawing/2014/main" id="{6B6EE4CC-6B01-26D1-C4FE-E519099F6220}"/>
                  </a:ext>
                </a:extLst>
              </p:cNvPr>
              <p:cNvGrpSpPr>
                <a:grpSpLocks noChangeAspect="1"/>
              </p:cNvGrpSpPr>
              <p:nvPr/>
            </p:nvGrpSpPr>
            <p:grpSpPr>
              <a:xfrm rot="5400000">
                <a:off x="10454787" y="2639326"/>
                <a:ext cx="852468" cy="614570"/>
                <a:chOff x="8500759" y="3280789"/>
                <a:chExt cx="747971" cy="539234"/>
              </a:xfrm>
            </p:grpSpPr>
            <p:sp>
              <p:nvSpPr>
                <p:cNvPr id="54" name="Parallelogram 53">
                  <a:extLst>
                    <a:ext uri="{FF2B5EF4-FFF2-40B4-BE49-F238E27FC236}">
                      <a16:creationId xmlns:a16="http://schemas.microsoft.com/office/drawing/2014/main" id="{5B76C029-A90F-92C6-A665-819802C31E77}"/>
                    </a:ext>
                  </a:extLst>
                </p:cNvPr>
                <p:cNvSpPr/>
                <p:nvPr/>
              </p:nvSpPr>
              <p:spPr>
                <a:xfrm rot="1668758">
                  <a:off x="8572393" y="3388516"/>
                  <a:ext cx="676337" cy="321757"/>
                </a:xfrm>
                <a:prstGeom prst="parallelogram">
                  <a:avLst/>
                </a:prstGeom>
                <a:solidFill>
                  <a:srgbClr val="C9A6E4">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5" name="Straight Arrow Connector 54">
                  <a:extLst>
                    <a:ext uri="{FF2B5EF4-FFF2-40B4-BE49-F238E27FC236}">
                      <a16:creationId xmlns:a16="http://schemas.microsoft.com/office/drawing/2014/main" id="{F0DABC20-5B4E-44A3-35E8-D500F9CA07C2}"/>
                    </a:ext>
                  </a:extLst>
                </p:cNvPr>
                <p:cNvCxnSpPr>
                  <a:cxnSpLocks/>
                  <a:stCxn id="57" idx="7"/>
                </p:cNvCxnSpPr>
                <p:nvPr/>
              </p:nvCxnSpPr>
              <p:spPr>
                <a:xfrm flipV="1">
                  <a:off x="8558598" y="3280789"/>
                  <a:ext cx="195281" cy="226052"/>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2AABE972-14AF-1BC6-E613-C6370853B417}"/>
                    </a:ext>
                  </a:extLst>
                </p:cNvPr>
                <p:cNvCxnSpPr>
                  <a:cxnSpLocks/>
                  <a:stCxn id="57" idx="5"/>
                </p:cNvCxnSpPr>
                <p:nvPr/>
              </p:nvCxnSpPr>
              <p:spPr>
                <a:xfrm>
                  <a:off x="8558598" y="3550107"/>
                  <a:ext cx="505624" cy="269916"/>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57" name="Oval 56">
                  <a:extLst>
                    <a:ext uri="{FF2B5EF4-FFF2-40B4-BE49-F238E27FC236}">
                      <a16:creationId xmlns:a16="http://schemas.microsoft.com/office/drawing/2014/main" id="{EFF86D3A-761E-7A1D-C68E-7B7C6A12D0F5}"/>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0" name="Group 9">
              <a:extLst>
                <a:ext uri="{FF2B5EF4-FFF2-40B4-BE49-F238E27FC236}">
                  <a16:creationId xmlns:a16="http://schemas.microsoft.com/office/drawing/2014/main" id="{976D4235-657D-35CC-8E12-92AD5A8467B7}"/>
                </a:ext>
              </a:extLst>
            </p:cNvPr>
            <p:cNvGrpSpPr/>
            <p:nvPr/>
          </p:nvGrpSpPr>
          <p:grpSpPr>
            <a:xfrm>
              <a:off x="8956694" y="806932"/>
              <a:ext cx="2825673" cy="2779278"/>
              <a:chOff x="1177839" y="1302957"/>
              <a:chExt cx="3775999" cy="3714006"/>
            </a:xfrm>
          </p:grpSpPr>
          <p:cxnSp>
            <p:nvCxnSpPr>
              <p:cNvPr id="16" name="Straight Arrow Connector 15">
                <a:extLst>
                  <a:ext uri="{FF2B5EF4-FFF2-40B4-BE49-F238E27FC236}">
                    <a16:creationId xmlns:a16="http://schemas.microsoft.com/office/drawing/2014/main" id="{411A9FB8-C84C-1BB0-B9D2-5E4774F82F5A}"/>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ABFB6279-25F7-F8CE-DFF1-D8068E92E987}"/>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566495D-9167-1123-8E58-9486E23F83DC}"/>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D10E66D6-6814-1878-C811-E095BC9D1CDA}"/>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A47BFB2D-1331-9996-350F-B198342A5C33}"/>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FC31396F-02E0-A7AD-0B48-90CA241CB0D1}"/>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330305E-9371-8E57-9982-B6781E49C4A9}"/>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69E8F098-6E21-3A3B-D292-D2ED2D22D995}"/>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206BCE7-25C7-1F4D-FE7F-A33242DAE752}"/>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918B1FFE-8730-094D-4D72-4DD04EE67A50}"/>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86CF446F-9F97-AA02-51D6-D11308184FC3}"/>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5888AEA-FF45-AE5D-B0AE-56D472D724A8}"/>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080E80A0-877E-6AD3-65CF-16D39034DD04}"/>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B751A6E4-9446-BB00-0E7C-9A3DD0924DDE}"/>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92ABE5F0-4D40-1D06-5534-5BA1F45D70E6}"/>
                  </a:ext>
                </a:extLst>
              </p:cNvPr>
              <p:cNvCxnSpPr>
                <a:cxnSpLocks noChangeAspect="1"/>
              </p:cNvCxnSpPr>
              <p:nvPr/>
            </p:nvCxnSpPr>
            <p:spPr>
              <a:xfrm rot="5400000">
                <a:off x="3943564" y="3791824"/>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04A417D8-D5C2-F3A3-E496-3925884811DD}"/>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C40B9A6-65C9-1533-7DF0-FD6A66FE977A}"/>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357EFA30-4899-37F8-A685-AB16967461A8}"/>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912559B-39D8-FB1C-BA3D-195772971EA9}"/>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648DB7B9-5E27-C36C-F80A-F517F5FBF4A8}"/>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6C8F616D-2592-6888-30AE-C3CDB9480EBD}"/>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9F0032B-6A30-C385-4D0D-EC1531EC40F1}"/>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CFE65BEE-45AA-2961-F8DB-521D922F2ADD}"/>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44F1447E-8DDF-14D1-F249-2674BE94F1F5}"/>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C72D24A5-6819-A676-9B16-4C05B3BAB182}"/>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2A9F1D9D-B4C7-DF6C-934B-A592A4A938EE}"/>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1BBCA532-24CD-F533-2427-2ECBAC6365B2}"/>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C3D37E0D-9EFE-8511-0CAD-86B89C798B63}"/>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DED84874-1C34-64E9-B0F4-B1648A28228E}"/>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2F644333-6916-61C1-966C-361B8F2623A2}"/>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D4F9FEFA-7477-E9FA-EC60-453038216588}"/>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A2B2B577-E9DB-B3F6-882E-F95980A50218}"/>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F9B9520B-8BF7-F142-6DF8-DA08A8D7071B}"/>
                </a:ext>
              </a:extLst>
            </p:cNvPr>
            <p:cNvGrpSpPr/>
            <p:nvPr/>
          </p:nvGrpSpPr>
          <p:grpSpPr>
            <a:xfrm>
              <a:off x="8722760" y="220894"/>
              <a:ext cx="3333866" cy="3655255"/>
              <a:chOff x="8722760" y="220894"/>
              <a:chExt cx="3333866" cy="3655255"/>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933EC8A4-A639-4272-E6D1-44EF3BCC7AED}"/>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2" name="TextBox 11">
                    <a:extLst>
                      <a:ext uri="{FF2B5EF4-FFF2-40B4-BE49-F238E27FC236}">
                        <a16:creationId xmlns:a16="http://schemas.microsoft.com/office/drawing/2014/main" id="{933EC8A4-A639-4272-E6D1-44EF3BCC7AED}"/>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6"/>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BDB1D25-443D-AE60-2502-7F84655A7B5E}"/>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3" name="TextBox 12">
                    <a:extLst>
                      <a:ext uri="{FF2B5EF4-FFF2-40B4-BE49-F238E27FC236}">
                        <a16:creationId xmlns:a16="http://schemas.microsoft.com/office/drawing/2014/main" id="{3BDB1D25-443D-AE60-2502-7F84655A7B5E}"/>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7"/>
                    <a:stretch>
                      <a:fillRect l="-56667" r="-53333" b="-24590"/>
                    </a:stretch>
                  </a:blipFill>
                </p:spPr>
                <p:txBody>
                  <a:bodyPr/>
                  <a:lstStyle/>
                  <a:p>
                    <a:r>
                      <a:rPr lang="en-US">
                        <a:noFill/>
                      </a:rPr>
                      <a:t> </a:t>
                    </a:r>
                  </a:p>
                </p:txBody>
              </p:sp>
            </mc:Fallback>
          </mc:AlternateContent>
          <p:cxnSp>
            <p:nvCxnSpPr>
              <p:cNvPr id="14" name="Straight Connector 13">
                <a:extLst>
                  <a:ext uri="{FF2B5EF4-FFF2-40B4-BE49-F238E27FC236}">
                    <a16:creationId xmlns:a16="http://schemas.microsoft.com/office/drawing/2014/main" id="{51B98F2F-C04A-FE6C-C1D6-574294AEB307}"/>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96F57D79-7C4E-32E3-76C1-631889926AEA}"/>
                  </a:ext>
                </a:extLst>
              </p:cNvPr>
              <p:cNvCxnSpPr>
                <a:cxnSpLocks/>
              </p:cNvCxnSpPr>
              <p:nvPr/>
            </p:nvCxnSpPr>
            <p:spPr>
              <a:xfrm rot="5400000" flipH="1">
                <a:off x="8696039"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cxnSp>
        <p:nvCxnSpPr>
          <p:cNvPr id="62" name="Straight Arrow Connector 61">
            <a:extLst>
              <a:ext uri="{FF2B5EF4-FFF2-40B4-BE49-F238E27FC236}">
                <a16:creationId xmlns:a16="http://schemas.microsoft.com/office/drawing/2014/main" id="{09DF9CD9-D669-E259-CDBC-F815BE208841}"/>
              </a:ext>
            </a:extLst>
          </p:cNvPr>
          <p:cNvCxnSpPr>
            <a:cxnSpLocks/>
          </p:cNvCxnSpPr>
          <p:nvPr/>
        </p:nvCxnSpPr>
        <p:spPr>
          <a:xfrm flipH="1">
            <a:off x="5956146" y="1185443"/>
            <a:ext cx="764862" cy="18376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07038667-62FB-9A88-A50C-CB9ED0B3E054}"/>
              </a:ext>
            </a:extLst>
          </p:cNvPr>
          <p:cNvSpPr txBox="1"/>
          <p:nvPr/>
        </p:nvSpPr>
        <p:spPr>
          <a:xfrm>
            <a:off x="6712399" y="1004655"/>
            <a:ext cx="1648978" cy="369332"/>
          </a:xfrm>
          <a:prstGeom prst="rect">
            <a:avLst/>
          </a:prstGeom>
          <a:noFill/>
        </p:spPr>
        <p:txBody>
          <a:bodyPr wrap="none" rtlCol="0">
            <a:spAutoFit/>
          </a:bodyPr>
          <a:lstStyle/>
          <a:p>
            <a:r>
              <a:rPr lang="en-US" dirty="0"/>
              <a:t>Jacobian matrix</a:t>
            </a:r>
          </a:p>
        </p:txBody>
      </p:sp>
    </p:spTree>
    <p:extLst>
      <p:ext uri="{BB962C8B-B14F-4D97-AF65-F5344CB8AC3E}">
        <p14:creationId xmlns:p14="http://schemas.microsoft.com/office/powerpoint/2010/main" val="19653586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585CDD-29CC-4D68-0D14-F92E3E25FB39}"/>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63E069E-FA67-5239-856E-C921AF8A45F0}"/>
              </a:ext>
            </a:extLst>
          </p:cNvPr>
          <p:cNvSpPr>
            <a:spLocks noGrp="1"/>
          </p:cNvSpPr>
          <p:nvPr>
            <p:ph type="sldNum" sz="quarter" idx="12"/>
          </p:nvPr>
        </p:nvSpPr>
        <p:spPr/>
        <p:txBody>
          <a:bodyPr/>
          <a:lstStyle/>
          <a:p>
            <a:fld id="{F47845EA-7733-40EE-B074-20032348B727}" type="slidenum">
              <a:rPr lang="en-US" smtClean="0"/>
              <a:t>14</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34E93DF-127C-2F3D-7DB3-7C0B3105FF44}"/>
                  </a:ext>
                </a:extLst>
              </p:cNvPr>
              <p:cNvSpPr txBox="1"/>
              <p:nvPr/>
            </p:nvSpPr>
            <p:spPr>
              <a:xfrm>
                <a:off x="558055" y="3075668"/>
                <a:ext cx="8415252" cy="5895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2800" b="0" i="1" smtClean="0">
                              <a:solidFill>
                                <a:schemeClr val="tx1"/>
                              </a:solidFill>
                              <a:latin typeface="Cambria Math" panose="02040503050406030204" pitchFamily="18" charset="0"/>
                            </a:rPr>
                          </m:ctrlPr>
                        </m:dPr>
                        <m:e>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m:t>
                              </m:r>
                            </m:e>
                            <m:sub>
                              <m:r>
                                <a:rPr lang="en-US" sz="2800" b="0" i="1" smtClean="0">
                                  <a:solidFill>
                                    <a:schemeClr val="tx1"/>
                                  </a:solidFill>
                                  <a:latin typeface="Cambria Math" panose="02040503050406030204" pitchFamily="18" charset="0"/>
                                </a:rPr>
                                <m:t>𝑏</m:t>
                              </m:r>
                            </m:sub>
                          </m:sSub>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𝑎</m:t>
                              </m:r>
                            </m:sup>
                          </m:sSup>
                        </m:e>
                      </m:d>
                      <m:r>
                        <a:rPr lang="en-US" sz="2800" b="0" i="1" smtClean="0">
                          <a:latin typeface="Cambria Math" panose="02040503050406030204" pitchFamily="18" charset="0"/>
                          <a:ea typeface="Cambria Math" panose="02040503050406030204" pitchFamily="18" charset="0"/>
                        </a:rPr>
                        <m:t>=</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1+</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𝑞</m:t>
                              </m:r>
                            </m:sub>
                          </m:sSub>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𝑞</m:t>
                              </m:r>
                            </m:sup>
                          </m:sSup>
                          <m:r>
                            <a:rPr lang="en-US" sz="2800" b="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𝑡</m:t>
                          </m:r>
                        </m:e>
                      </m:d>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1+</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𝑝</m:t>
                              </m:r>
                            </m:sub>
                          </m:sSub>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𝑝</m:t>
                              </m:r>
                            </m:sup>
                          </m:sSup>
                          <m:r>
                            <a:rPr lang="en-US" sz="2800" b="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𝑡</m:t>
                          </m:r>
                        </m:e>
                      </m:d>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𝑞</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𝑝</m:t>
                          </m:r>
                        </m:sup>
                      </m:sSup>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𝑝</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𝑞</m:t>
                          </m:r>
                        </m:sup>
                      </m:sSup>
                      <m:r>
                        <a:rPr lang="en-US" sz="2800" i="1">
                          <a:latin typeface="Cambria Math" panose="02040503050406030204" pitchFamily="18" charset="0"/>
                          <a:ea typeface="Cambria Math" panose="02040503050406030204" pitchFamily="18" charset="0"/>
                        </a:rPr>
                        <m:t>𝛿</m:t>
                      </m:r>
                      <m:sSup>
                        <m:sSupPr>
                          <m:ctrlPr>
                            <a:rPr lang="en-US" sz="2800" b="0" i="1" smtClean="0">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𝑡</m:t>
                          </m:r>
                        </m:e>
                        <m:sup>
                          <m:r>
                            <a:rPr lang="en-US" sz="2800" b="0" i="1" smtClean="0">
                              <a:latin typeface="Cambria Math" panose="02040503050406030204" pitchFamily="18" charset="0"/>
                              <a:ea typeface="Cambria Math" panose="02040503050406030204" pitchFamily="18" charset="0"/>
                            </a:rPr>
                            <m:t>2</m:t>
                          </m:r>
                        </m:sup>
                      </m:sSup>
                    </m:oMath>
                  </m:oMathPara>
                </a14:m>
                <a:endParaRPr lang="en-US" sz="2800" dirty="0">
                  <a:solidFill>
                    <a:schemeClr val="tx1"/>
                  </a:solidFill>
                </a:endParaRPr>
              </a:p>
            </p:txBody>
          </p:sp>
        </mc:Choice>
        <mc:Fallback xmlns="">
          <p:sp>
            <p:nvSpPr>
              <p:cNvPr id="4" name="TextBox 3">
                <a:extLst>
                  <a:ext uri="{FF2B5EF4-FFF2-40B4-BE49-F238E27FC236}">
                    <a16:creationId xmlns:a16="http://schemas.microsoft.com/office/drawing/2014/main" id="{134E93DF-127C-2F3D-7DB3-7C0B3105FF44}"/>
                  </a:ext>
                </a:extLst>
              </p:cNvPr>
              <p:cNvSpPr txBox="1">
                <a:spLocks noRot="1" noChangeAspect="1" noMove="1" noResize="1" noEditPoints="1" noAdjustHandles="1" noChangeArrowheads="1" noChangeShapeType="1" noTextEdit="1"/>
              </p:cNvSpPr>
              <p:nvPr/>
            </p:nvSpPr>
            <p:spPr>
              <a:xfrm>
                <a:off x="558055" y="3075668"/>
                <a:ext cx="8415252" cy="5895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5BC1D64-B9F8-8E6C-AA35-AF1F8B18DFFA}"/>
                  </a:ext>
                </a:extLst>
              </p:cNvPr>
              <p:cNvSpPr txBox="1"/>
              <p:nvPr/>
            </p:nvSpPr>
            <p:spPr>
              <a:xfrm>
                <a:off x="4424977" y="918754"/>
                <a:ext cx="2605457" cy="58477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3200" i="1">
                              <a:latin typeface="Cambria Math" panose="02040503050406030204" pitchFamily="18" charset="0"/>
                            </a:rPr>
                          </m:ctrlPr>
                        </m:accPr>
                        <m:e>
                          <m:r>
                            <a:rPr lang="en-US" sz="3200" i="1">
                              <a:latin typeface="Cambria Math" panose="02040503050406030204" pitchFamily="18" charset="0"/>
                            </a:rPr>
                            <m:t>𝑞</m:t>
                          </m:r>
                        </m:e>
                      </m:acc>
                      <m:r>
                        <a:rPr lang="en-US" sz="3200" i="1">
                          <a:latin typeface="Cambria Math" panose="02040503050406030204" pitchFamily="18" charset="0"/>
                        </a:rPr>
                        <m:t>=</m:t>
                      </m:r>
                      <m:r>
                        <a:rPr lang="en-US" sz="3200" i="1">
                          <a:latin typeface="Cambria Math" panose="02040503050406030204" pitchFamily="18" charset="0"/>
                        </a:rPr>
                        <m:t>𝑞</m:t>
                      </m:r>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𝑞</m:t>
                          </m:r>
                        </m:sup>
                      </m:sSup>
                      <m:r>
                        <a:rPr lang="en-US" sz="3200" i="1">
                          <a:latin typeface="Cambria Math" panose="02040503050406030204" pitchFamily="18" charset="0"/>
                        </a:rPr>
                        <m:t>𝛿</m:t>
                      </m:r>
                      <m:r>
                        <a:rPr lang="en-US" sz="3200" i="1">
                          <a:latin typeface="Cambria Math" panose="02040503050406030204" pitchFamily="18" charset="0"/>
                        </a:rPr>
                        <m:t>𝑡</m:t>
                      </m:r>
                    </m:oMath>
                  </m:oMathPara>
                </a14:m>
                <a:endParaRPr lang="en-US" sz="3200" dirty="0">
                  <a:solidFill>
                    <a:schemeClr val="tx1"/>
                  </a:solidFill>
                </a:endParaRPr>
              </a:p>
            </p:txBody>
          </p:sp>
        </mc:Choice>
        <mc:Fallback xmlns="">
          <p:sp>
            <p:nvSpPr>
              <p:cNvPr id="10" name="TextBox 9">
                <a:extLst>
                  <a:ext uri="{FF2B5EF4-FFF2-40B4-BE49-F238E27FC236}">
                    <a16:creationId xmlns:a16="http://schemas.microsoft.com/office/drawing/2014/main" id="{35BC1D64-B9F8-8E6C-AA35-AF1F8B18DFFA}"/>
                  </a:ext>
                </a:extLst>
              </p:cNvPr>
              <p:cNvSpPr txBox="1">
                <a:spLocks noRot="1" noChangeAspect="1" noMove="1" noResize="1" noEditPoints="1" noAdjustHandles="1" noChangeArrowheads="1" noChangeShapeType="1" noTextEdit="1"/>
              </p:cNvSpPr>
              <p:nvPr/>
            </p:nvSpPr>
            <p:spPr>
              <a:xfrm>
                <a:off x="4424977" y="918754"/>
                <a:ext cx="2605457" cy="5847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691F8A5-E1B0-BCA6-1941-5A625FD37A1A}"/>
                  </a:ext>
                </a:extLst>
              </p:cNvPr>
              <p:cNvSpPr txBox="1"/>
              <p:nvPr/>
            </p:nvSpPr>
            <p:spPr>
              <a:xfrm>
                <a:off x="1172651" y="918754"/>
                <a:ext cx="2610843" cy="58477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3200" i="1">
                              <a:latin typeface="Cambria Math" panose="02040503050406030204" pitchFamily="18" charset="0"/>
                            </a:rPr>
                          </m:ctrlPr>
                        </m:accPr>
                        <m:e>
                          <m:r>
                            <a:rPr lang="en-US" sz="3200" i="1">
                              <a:latin typeface="Cambria Math" panose="02040503050406030204" pitchFamily="18" charset="0"/>
                            </a:rPr>
                            <m:t>𝑝</m:t>
                          </m:r>
                        </m:e>
                      </m:acc>
                      <m:r>
                        <a:rPr lang="en-US" sz="3200" i="1">
                          <a:latin typeface="Cambria Math" panose="02040503050406030204" pitchFamily="18" charset="0"/>
                        </a:rPr>
                        <m:t>=</m:t>
                      </m:r>
                      <m:r>
                        <a:rPr lang="en-US" sz="3200" i="1">
                          <a:latin typeface="Cambria Math" panose="02040503050406030204" pitchFamily="18" charset="0"/>
                        </a:rPr>
                        <m:t>𝑝</m:t>
                      </m:r>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𝑝</m:t>
                          </m:r>
                        </m:sup>
                      </m:sSup>
                      <m:r>
                        <a:rPr lang="en-US" sz="3200" i="1">
                          <a:latin typeface="Cambria Math" panose="02040503050406030204" pitchFamily="18" charset="0"/>
                        </a:rPr>
                        <m:t>𝛿</m:t>
                      </m:r>
                      <m:r>
                        <a:rPr lang="en-US" sz="3200" i="1">
                          <a:latin typeface="Cambria Math" panose="02040503050406030204" pitchFamily="18" charset="0"/>
                        </a:rPr>
                        <m:t>𝑡</m:t>
                      </m:r>
                    </m:oMath>
                  </m:oMathPara>
                </a14:m>
                <a:endParaRPr lang="en-US" sz="3200" dirty="0">
                  <a:solidFill>
                    <a:schemeClr val="tx1"/>
                  </a:solidFill>
                </a:endParaRPr>
              </a:p>
            </p:txBody>
          </p:sp>
        </mc:Choice>
        <mc:Fallback xmlns="">
          <p:sp>
            <p:nvSpPr>
              <p:cNvPr id="11" name="TextBox 10">
                <a:extLst>
                  <a:ext uri="{FF2B5EF4-FFF2-40B4-BE49-F238E27FC236}">
                    <a16:creationId xmlns:a16="http://schemas.microsoft.com/office/drawing/2014/main" id="{E691F8A5-E1B0-BCA6-1941-5A625FD37A1A}"/>
                  </a:ext>
                </a:extLst>
              </p:cNvPr>
              <p:cNvSpPr txBox="1">
                <a:spLocks noRot="1" noChangeAspect="1" noMove="1" noResize="1" noEditPoints="1" noAdjustHandles="1" noChangeArrowheads="1" noChangeShapeType="1" noTextEdit="1"/>
              </p:cNvSpPr>
              <p:nvPr/>
            </p:nvSpPr>
            <p:spPr>
              <a:xfrm>
                <a:off x="1172651" y="918754"/>
                <a:ext cx="2610843"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1EEA97A-B96C-9269-1802-2B8632124A2D}"/>
                  </a:ext>
                </a:extLst>
              </p:cNvPr>
              <p:cNvSpPr txBox="1"/>
              <p:nvPr/>
            </p:nvSpPr>
            <p:spPr>
              <a:xfrm>
                <a:off x="676027" y="1675153"/>
                <a:ext cx="6318909" cy="118821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3200" i="1" smtClean="0">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𝑏</m:t>
                          </m:r>
                        </m:sub>
                      </m:sSub>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𝑎</m:t>
                          </m:r>
                        </m:sup>
                      </m:sSup>
                      <m:r>
                        <a:rPr lang="en-US" sz="3200" i="1">
                          <a:latin typeface="Cambria Math" panose="02040503050406030204" pitchFamily="18" charset="0"/>
                          <a:ea typeface="Cambria Math" panose="02040503050406030204" pitchFamily="18" charset="0"/>
                        </a:rPr>
                        <m:t>=</m:t>
                      </m:r>
                      <m:d>
                        <m:dPr>
                          <m:begChr m:val="["/>
                          <m:endChr m:val="]"/>
                          <m:ctrlPr>
                            <a:rPr lang="en-US" sz="3200" i="1">
                              <a:latin typeface="Cambria Math" panose="02040503050406030204" pitchFamily="18" charset="0"/>
                              <a:ea typeface="Cambria Math" panose="02040503050406030204" pitchFamily="18" charset="0"/>
                            </a:rPr>
                          </m:ctrlPr>
                        </m:dPr>
                        <m:e>
                          <m:m>
                            <m:mPr>
                              <m:mcs>
                                <m:mc>
                                  <m:mcPr>
                                    <m:count m:val="2"/>
                                    <m:mcJc m:val="center"/>
                                  </m:mcPr>
                                </m:mc>
                              </m:mcs>
                              <m:ctrlPr>
                                <a:rPr lang="en-US" sz="3200" i="1">
                                  <a:latin typeface="Cambria Math" panose="02040503050406030204" pitchFamily="18" charset="0"/>
                                  <a:ea typeface="Cambria Math" panose="02040503050406030204" pitchFamily="18" charset="0"/>
                                </a:rPr>
                              </m:ctrlPr>
                            </m:mPr>
                            <m:mr>
                              <m:e>
                                <m:r>
                                  <m:rPr>
                                    <m:brk m:alnAt="7"/>
                                  </m:rPr>
                                  <a:rPr lang="en-US" sz="3200" i="1">
                                    <a:latin typeface="Cambria Math" panose="02040503050406030204" pitchFamily="18" charset="0"/>
                                    <a:ea typeface="Cambria Math" panose="02040503050406030204" pitchFamily="18" charset="0"/>
                                  </a:rPr>
                                  <m:t>1</m:t>
                                </m:r>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𝑞</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b="0" i="1" smtClean="0">
                                        <a:latin typeface="Cambria Math" panose="02040503050406030204" pitchFamily="18" charset="0"/>
                                        <a:ea typeface="Cambria Math" panose="02040503050406030204" pitchFamily="18" charset="0"/>
                                      </a:rPr>
                                      <m:t>𝑝</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𝑞</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mr>
                            <m:mr>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𝑝</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e>
                                <m:r>
                                  <a:rPr lang="en-US" sz="3200" i="1">
                                    <a:latin typeface="Cambria Math" panose="02040503050406030204" pitchFamily="18" charset="0"/>
                                    <a:ea typeface="Cambria Math" panose="02040503050406030204" pitchFamily="18" charset="0"/>
                                  </a:rPr>
                                  <m:t>1+</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𝑝</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𝑝</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mr>
                          </m:m>
                        </m:e>
                      </m:d>
                    </m:oMath>
                  </m:oMathPara>
                </a14:m>
                <a:endParaRPr lang="en-US" sz="3200" dirty="0">
                  <a:solidFill>
                    <a:schemeClr val="tx1"/>
                  </a:solidFill>
                </a:endParaRPr>
              </a:p>
            </p:txBody>
          </p:sp>
        </mc:Choice>
        <mc:Fallback xmlns="">
          <p:sp>
            <p:nvSpPr>
              <p:cNvPr id="12" name="TextBox 11">
                <a:extLst>
                  <a:ext uri="{FF2B5EF4-FFF2-40B4-BE49-F238E27FC236}">
                    <a16:creationId xmlns:a16="http://schemas.microsoft.com/office/drawing/2014/main" id="{31EEA97A-B96C-9269-1802-2B8632124A2D}"/>
                  </a:ext>
                </a:extLst>
              </p:cNvPr>
              <p:cNvSpPr txBox="1">
                <a:spLocks noRot="1" noChangeAspect="1" noMove="1" noResize="1" noEditPoints="1" noAdjustHandles="1" noChangeArrowheads="1" noChangeShapeType="1" noTextEdit="1"/>
              </p:cNvSpPr>
              <p:nvPr/>
            </p:nvSpPr>
            <p:spPr>
              <a:xfrm>
                <a:off x="676027" y="1675153"/>
                <a:ext cx="6318909" cy="118821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EDEF6A5E-E7E0-5FAA-B128-D2A077AFBFE3}"/>
                  </a:ext>
                </a:extLst>
              </p:cNvPr>
              <p:cNvSpPr txBox="1"/>
              <p:nvPr/>
            </p:nvSpPr>
            <p:spPr>
              <a:xfrm>
                <a:off x="1655823" y="3711984"/>
                <a:ext cx="5366277" cy="5872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rPr>
                        <m:t>=1+</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𝑞</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𝑞</m:t>
                              </m:r>
                            </m:sup>
                          </m:sSup>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𝑝</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𝑝</m:t>
                              </m:r>
                            </m:sup>
                          </m:sSup>
                        </m:e>
                      </m:d>
                      <m:r>
                        <a:rPr lang="en-US" sz="2800" i="1">
                          <a:latin typeface="Cambria Math" panose="02040503050406030204" pitchFamily="18" charset="0"/>
                          <a:ea typeface="Cambria Math" panose="02040503050406030204" pitchFamily="18" charset="0"/>
                        </a:rPr>
                        <m:t>𝛿</m:t>
                      </m:r>
                      <m:r>
                        <a:rPr lang="en-US" sz="2800" i="1">
                          <a:latin typeface="Cambria Math" panose="02040503050406030204" pitchFamily="18" charset="0"/>
                          <a:ea typeface="Cambria Math" panose="02040503050406030204" pitchFamily="18" charset="0"/>
                        </a:rPr>
                        <m:t>𝑡</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𝑂</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𝛿</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𝑡</m:t>
                          </m:r>
                        </m:e>
                        <m:sup>
                          <m:r>
                            <a:rPr lang="en-US" sz="2800" i="1">
                              <a:latin typeface="Cambria Math" panose="02040503050406030204" pitchFamily="18" charset="0"/>
                              <a:ea typeface="Cambria Math" panose="02040503050406030204" pitchFamily="18" charset="0"/>
                            </a:rPr>
                            <m:t>2</m:t>
                          </m:r>
                        </m:sup>
                      </m:sSup>
                      <m:r>
                        <a:rPr lang="en-US" sz="2800" i="1">
                          <a:latin typeface="Cambria Math" panose="02040503050406030204" pitchFamily="18" charset="0"/>
                          <a:ea typeface="Cambria Math" panose="02040503050406030204" pitchFamily="18" charset="0"/>
                        </a:rPr>
                        <m:t>)</m:t>
                      </m:r>
                    </m:oMath>
                  </m:oMathPara>
                </a14:m>
                <a:endParaRPr lang="en-US" sz="2800" dirty="0"/>
              </a:p>
            </p:txBody>
          </p:sp>
        </mc:Choice>
        <mc:Fallback xmlns="">
          <p:sp>
            <p:nvSpPr>
              <p:cNvPr id="50" name="TextBox 49">
                <a:extLst>
                  <a:ext uri="{FF2B5EF4-FFF2-40B4-BE49-F238E27FC236}">
                    <a16:creationId xmlns:a16="http://schemas.microsoft.com/office/drawing/2014/main" id="{EDEF6A5E-E7E0-5FAA-B128-D2A077AFBFE3}"/>
                  </a:ext>
                </a:extLst>
              </p:cNvPr>
              <p:cNvSpPr txBox="1">
                <a:spLocks noRot="1" noChangeAspect="1" noMove="1" noResize="1" noEditPoints="1" noAdjustHandles="1" noChangeArrowheads="1" noChangeShapeType="1" noTextEdit="1"/>
              </p:cNvSpPr>
              <p:nvPr/>
            </p:nvSpPr>
            <p:spPr>
              <a:xfrm>
                <a:off x="1655823" y="3711984"/>
                <a:ext cx="5366277" cy="587277"/>
              </a:xfrm>
              <a:prstGeom prst="rect">
                <a:avLst/>
              </a:prstGeom>
              <a:blipFill>
                <a:blip r:embed="rId6"/>
                <a:stretch>
                  <a:fillRect/>
                </a:stretch>
              </a:blipFill>
            </p:spPr>
            <p:txBody>
              <a:bodyPr/>
              <a:lstStyle/>
              <a:p>
                <a:r>
                  <a:rPr lang="en-US">
                    <a:noFill/>
                  </a:rPr>
                  <a:t> </a:t>
                </a:r>
              </a:p>
            </p:txBody>
          </p:sp>
        </mc:Fallback>
      </mc:AlternateContent>
      <p:cxnSp>
        <p:nvCxnSpPr>
          <p:cNvPr id="264" name="Straight Arrow Connector 263">
            <a:extLst>
              <a:ext uri="{FF2B5EF4-FFF2-40B4-BE49-F238E27FC236}">
                <a16:creationId xmlns:a16="http://schemas.microsoft.com/office/drawing/2014/main" id="{892914CD-90EC-B412-1974-3D922E724AE3}"/>
              </a:ext>
            </a:extLst>
          </p:cNvPr>
          <p:cNvCxnSpPr>
            <a:cxnSpLocks/>
          </p:cNvCxnSpPr>
          <p:nvPr/>
        </p:nvCxnSpPr>
        <p:spPr>
          <a:xfrm flipH="1" flipV="1">
            <a:off x="4008081" y="4299261"/>
            <a:ext cx="533400" cy="5729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5" name="TextBox 264">
                <a:extLst>
                  <a:ext uri="{FF2B5EF4-FFF2-40B4-BE49-F238E27FC236}">
                    <a16:creationId xmlns:a16="http://schemas.microsoft.com/office/drawing/2014/main" id="{1D7F04AC-7D98-EF9E-540D-CCA2B62309E7}"/>
                  </a:ext>
                </a:extLst>
              </p:cNvPr>
              <p:cNvSpPr txBox="1"/>
              <p:nvPr/>
            </p:nvSpPr>
            <p:spPr>
              <a:xfrm>
                <a:off x="4541481" y="4578556"/>
                <a:ext cx="1766253" cy="707886"/>
              </a:xfrm>
              <a:prstGeom prst="rect">
                <a:avLst/>
              </a:prstGeom>
              <a:noFill/>
            </p:spPr>
            <p:txBody>
              <a:bodyPr wrap="none" rtlCol="0">
                <a:spAutoFit/>
              </a:bodyPr>
              <a:lstStyle/>
              <a:p>
                <a14:m>
                  <m:oMath xmlns:m="http://schemas.openxmlformats.org/officeDocument/2006/math">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m:t>
                        </m:r>
                      </m:e>
                      <m:sub>
                        <m:r>
                          <a:rPr lang="en-US" sz="4000" b="0" i="1" smtClean="0">
                            <a:latin typeface="Cambria Math" panose="02040503050406030204" pitchFamily="18" charset="0"/>
                          </a:rPr>
                          <m:t>𝑎</m:t>
                        </m:r>
                      </m:sub>
                    </m:sSub>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𝑆</m:t>
                        </m:r>
                      </m:e>
                      <m:sup>
                        <m:r>
                          <a:rPr lang="en-US" sz="4000" b="0" i="1" smtClean="0">
                            <a:latin typeface="Cambria Math" panose="02040503050406030204" pitchFamily="18" charset="0"/>
                          </a:rPr>
                          <m:t>𝑎</m:t>
                        </m:r>
                      </m:sup>
                    </m:sSup>
                  </m:oMath>
                </a14:m>
                <a:r>
                  <a:rPr lang="en-US" sz="4000" dirty="0"/>
                  <a:t>!!!</a:t>
                </a:r>
              </a:p>
            </p:txBody>
          </p:sp>
        </mc:Choice>
        <mc:Fallback xmlns="">
          <p:sp>
            <p:nvSpPr>
              <p:cNvPr id="265" name="TextBox 264">
                <a:extLst>
                  <a:ext uri="{FF2B5EF4-FFF2-40B4-BE49-F238E27FC236}">
                    <a16:creationId xmlns:a16="http://schemas.microsoft.com/office/drawing/2014/main" id="{1D7F04AC-7D98-EF9E-540D-CCA2B62309E7}"/>
                  </a:ext>
                </a:extLst>
              </p:cNvPr>
              <p:cNvSpPr txBox="1">
                <a:spLocks noRot="1" noChangeAspect="1" noMove="1" noResize="1" noEditPoints="1" noAdjustHandles="1" noChangeArrowheads="1" noChangeShapeType="1" noTextEdit="1"/>
              </p:cNvSpPr>
              <p:nvPr/>
            </p:nvSpPr>
            <p:spPr>
              <a:xfrm>
                <a:off x="4541481" y="4578556"/>
                <a:ext cx="1766253" cy="707886"/>
              </a:xfrm>
              <a:prstGeom prst="rect">
                <a:avLst/>
              </a:prstGeom>
              <a:blipFill>
                <a:blip r:embed="rId7"/>
                <a:stretch>
                  <a:fillRect t="-15517" r="-11034" b="-36207"/>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5689A3D3-2B56-417B-7A55-FD75CC4CCA48}"/>
              </a:ext>
            </a:extLst>
          </p:cNvPr>
          <p:cNvGrpSpPr/>
          <p:nvPr/>
        </p:nvGrpSpPr>
        <p:grpSpPr>
          <a:xfrm>
            <a:off x="8722760" y="220894"/>
            <a:ext cx="3333866" cy="3655255"/>
            <a:chOff x="8722760" y="220894"/>
            <a:chExt cx="3333866" cy="3655255"/>
          </a:xfrm>
        </p:grpSpPr>
        <p:grpSp>
          <p:nvGrpSpPr>
            <p:cNvPr id="274" name="Group 273">
              <a:extLst>
                <a:ext uri="{FF2B5EF4-FFF2-40B4-BE49-F238E27FC236}">
                  <a16:creationId xmlns:a16="http://schemas.microsoft.com/office/drawing/2014/main" id="{F0174760-7BF2-30E1-4415-5CB847B219CF}"/>
                </a:ext>
              </a:extLst>
            </p:cNvPr>
            <p:cNvGrpSpPr/>
            <p:nvPr/>
          </p:nvGrpSpPr>
          <p:grpSpPr>
            <a:xfrm>
              <a:off x="10285964" y="1131120"/>
              <a:ext cx="1396528" cy="2241725"/>
              <a:chOff x="10285964" y="1131120"/>
              <a:chExt cx="1396528" cy="2241725"/>
            </a:xfrm>
          </p:grpSpPr>
          <p:grpSp>
            <p:nvGrpSpPr>
              <p:cNvPr id="314" name="Group 313">
                <a:extLst>
                  <a:ext uri="{FF2B5EF4-FFF2-40B4-BE49-F238E27FC236}">
                    <a16:creationId xmlns:a16="http://schemas.microsoft.com/office/drawing/2014/main" id="{FA8D42EA-05CC-AAB0-CCAF-FF07A2489E55}"/>
                  </a:ext>
                </a:extLst>
              </p:cNvPr>
              <p:cNvGrpSpPr>
                <a:grpSpLocks noChangeAspect="1"/>
              </p:cNvGrpSpPr>
              <p:nvPr/>
            </p:nvGrpSpPr>
            <p:grpSpPr>
              <a:xfrm rot="19800000">
                <a:off x="10285964" y="1131120"/>
                <a:ext cx="852468" cy="614570"/>
                <a:chOff x="8500759" y="3280789"/>
                <a:chExt cx="747971" cy="539234"/>
              </a:xfrm>
            </p:grpSpPr>
            <p:sp>
              <p:nvSpPr>
                <p:cNvPr id="335" name="Parallelogram 334">
                  <a:extLst>
                    <a:ext uri="{FF2B5EF4-FFF2-40B4-BE49-F238E27FC236}">
                      <a16:creationId xmlns:a16="http://schemas.microsoft.com/office/drawing/2014/main" id="{23CA3729-04E0-FDB3-24CD-0D414032CD9A}"/>
                    </a:ext>
                  </a:extLst>
                </p:cNvPr>
                <p:cNvSpPr/>
                <p:nvPr/>
              </p:nvSpPr>
              <p:spPr>
                <a:xfrm rot="1668758">
                  <a:off x="8572393" y="3388516"/>
                  <a:ext cx="676337" cy="321757"/>
                </a:xfrm>
                <a:prstGeom prst="parallelogram">
                  <a:avLst/>
                </a:prstGeom>
                <a:solidFill>
                  <a:srgbClr val="C9A6E4">
                    <a:alpha val="40000"/>
                  </a:srgbClr>
                </a:solidFill>
                <a:ln>
                  <a:solidFill>
                    <a:srgbClr val="9C5BCD">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6" name="Straight Arrow Connector 335">
                  <a:extLst>
                    <a:ext uri="{FF2B5EF4-FFF2-40B4-BE49-F238E27FC236}">
                      <a16:creationId xmlns:a16="http://schemas.microsoft.com/office/drawing/2014/main" id="{B9548C28-E1F4-C02D-2E98-45DCDD0EF3E7}"/>
                    </a:ext>
                  </a:extLst>
                </p:cNvPr>
                <p:cNvCxnSpPr>
                  <a:cxnSpLocks/>
                  <a:stCxn id="338" idx="7"/>
                </p:cNvCxnSpPr>
                <p:nvPr/>
              </p:nvCxnSpPr>
              <p:spPr>
                <a:xfrm flipV="1">
                  <a:off x="8558598" y="3280789"/>
                  <a:ext cx="195281" cy="226052"/>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337" name="Straight Arrow Connector 336">
                  <a:extLst>
                    <a:ext uri="{FF2B5EF4-FFF2-40B4-BE49-F238E27FC236}">
                      <a16:creationId xmlns:a16="http://schemas.microsoft.com/office/drawing/2014/main" id="{303AAAB9-DB55-70C2-085A-17CE7F60E3D7}"/>
                    </a:ext>
                  </a:extLst>
                </p:cNvPr>
                <p:cNvCxnSpPr>
                  <a:cxnSpLocks/>
                  <a:stCxn id="338" idx="5"/>
                </p:cNvCxnSpPr>
                <p:nvPr/>
              </p:nvCxnSpPr>
              <p:spPr>
                <a:xfrm>
                  <a:off x="8558598" y="3550107"/>
                  <a:ext cx="505624" cy="269916"/>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38" name="Oval 337">
                  <a:extLst>
                    <a:ext uri="{FF2B5EF4-FFF2-40B4-BE49-F238E27FC236}">
                      <a16:creationId xmlns:a16="http://schemas.microsoft.com/office/drawing/2014/main" id="{936D8764-B012-7AB8-CDA9-4C5A8096BE74}"/>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5" name="Group 314">
                <a:extLst>
                  <a:ext uri="{FF2B5EF4-FFF2-40B4-BE49-F238E27FC236}">
                    <a16:creationId xmlns:a16="http://schemas.microsoft.com/office/drawing/2014/main" id="{44C7C56F-1B6A-4742-A982-04894EED6170}"/>
                  </a:ext>
                </a:extLst>
              </p:cNvPr>
              <p:cNvGrpSpPr>
                <a:grpSpLocks noChangeAspect="1"/>
              </p:cNvGrpSpPr>
              <p:nvPr/>
            </p:nvGrpSpPr>
            <p:grpSpPr>
              <a:xfrm>
                <a:off x="10626624" y="1462109"/>
                <a:ext cx="852468" cy="614570"/>
                <a:chOff x="8500759" y="3280789"/>
                <a:chExt cx="747971" cy="539234"/>
              </a:xfrm>
            </p:grpSpPr>
            <p:sp>
              <p:nvSpPr>
                <p:cNvPr id="331" name="Parallelogram 330">
                  <a:extLst>
                    <a:ext uri="{FF2B5EF4-FFF2-40B4-BE49-F238E27FC236}">
                      <a16:creationId xmlns:a16="http://schemas.microsoft.com/office/drawing/2014/main" id="{4D73B655-B988-9F4C-A494-5B6AE4A26E91}"/>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32" name="Straight Arrow Connector 331">
                  <a:extLst>
                    <a:ext uri="{FF2B5EF4-FFF2-40B4-BE49-F238E27FC236}">
                      <a16:creationId xmlns:a16="http://schemas.microsoft.com/office/drawing/2014/main" id="{BCFA3EEB-D55C-307A-D79A-D900673438C0}"/>
                    </a:ext>
                  </a:extLst>
                </p:cNvPr>
                <p:cNvCxnSpPr>
                  <a:cxnSpLocks/>
                  <a:stCxn id="334" idx="7"/>
                </p:cNvCxnSpPr>
                <p:nvPr/>
              </p:nvCxnSpPr>
              <p:spPr>
                <a:xfrm flipV="1">
                  <a:off x="8558598" y="3280789"/>
                  <a:ext cx="195281" cy="226052"/>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F20FE805-E877-C739-0925-3390550ED5BB}"/>
                    </a:ext>
                  </a:extLst>
                </p:cNvPr>
                <p:cNvCxnSpPr>
                  <a:cxnSpLocks/>
                  <a:stCxn id="334" idx="5"/>
                </p:cNvCxnSpPr>
                <p:nvPr/>
              </p:nvCxnSpPr>
              <p:spPr>
                <a:xfrm>
                  <a:off x="8558598" y="3550107"/>
                  <a:ext cx="505624" cy="269916"/>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34" name="Oval 333">
                  <a:extLst>
                    <a:ext uri="{FF2B5EF4-FFF2-40B4-BE49-F238E27FC236}">
                      <a16:creationId xmlns:a16="http://schemas.microsoft.com/office/drawing/2014/main" id="{B81A982B-7B47-1CAB-D273-FCF8E93E24F7}"/>
                    </a:ext>
                  </a:extLst>
                </p:cNvPr>
                <p:cNvSpPr>
                  <a:spLocks noChangeAspect="1"/>
                </p:cNvSpPr>
                <p:nvPr/>
              </p:nvSpPr>
              <p:spPr>
                <a:xfrm>
                  <a:off x="8500759" y="3497880"/>
                  <a:ext cx="67763" cy="61188"/>
                </a:xfrm>
                <a:prstGeom prst="ellipse">
                  <a:avLst/>
                </a:prstGeom>
                <a:solidFill>
                  <a:srgbClr val="7030A0">
                    <a:alpha val="70000"/>
                  </a:srgbClr>
                </a:solidFill>
                <a:ln>
                  <a:solidFill>
                    <a:srgbClr val="7030A0">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6" name="Group 315">
                <a:extLst>
                  <a:ext uri="{FF2B5EF4-FFF2-40B4-BE49-F238E27FC236}">
                    <a16:creationId xmlns:a16="http://schemas.microsoft.com/office/drawing/2014/main" id="{91124F15-6B6B-006F-6D0B-B99C645FD9B3}"/>
                  </a:ext>
                </a:extLst>
              </p:cNvPr>
              <p:cNvGrpSpPr>
                <a:grpSpLocks noChangeAspect="1"/>
              </p:cNvGrpSpPr>
              <p:nvPr/>
            </p:nvGrpSpPr>
            <p:grpSpPr>
              <a:xfrm rot="1808578">
                <a:off x="10830024" y="1869608"/>
                <a:ext cx="852468" cy="614570"/>
                <a:chOff x="8500759" y="3280789"/>
                <a:chExt cx="747971" cy="539234"/>
              </a:xfrm>
            </p:grpSpPr>
            <p:sp>
              <p:nvSpPr>
                <p:cNvPr id="327" name="Parallelogram 326">
                  <a:extLst>
                    <a:ext uri="{FF2B5EF4-FFF2-40B4-BE49-F238E27FC236}">
                      <a16:creationId xmlns:a16="http://schemas.microsoft.com/office/drawing/2014/main" id="{40CA0739-F94E-9A85-9F80-FD7E31B22136}"/>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8" name="Straight Arrow Connector 327">
                  <a:extLst>
                    <a:ext uri="{FF2B5EF4-FFF2-40B4-BE49-F238E27FC236}">
                      <a16:creationId xmlns:a16="http://schemas.microsoft.com/office/drawing/2014/main" id="{AD8011B5-6797-BC99-3525-391F81388F4B}"/>
                    </a:ext>
                  </a:extLst>
                </p:cNvPr>
                <p:cNvCxnSpPr>
                  <a:cxnSpLocks/>
                  <a:stCxn id="330"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3BE1F3F1-48D9-FF54-0F5E-51E58558E6E8}"/>
                    </a:ext>
                  </a:extLst>
                </p:cNvPr>
                <p:cNvCxnSpPr>
                  <a:cxnSpLocks/>
                  <a:stCxn id="330"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30" name="Oval 329">
                  <a:extLst>
                    <a:ext uri="{FF2B5EF4-FFF2-40B4-BE49-F238E27FC236}">
                      <a16:creationId xmlns:a16="http://schemas.microsoft.com/office/drawing/2014/main" id="{711FF2BC-1966-95E2-E1E7-646BE7F8A36A}"/>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7" name="Group 316">
                <a:extLst>
                  <a:ext uri="{FF2B5EF4-FFF2-40B4-BE49-F238E27FC236}">
                    <a16:creationId xmlns:a16="http://schemas.microsoft.com/office/drawing/2014/main" id="{D7BF13B5-596C-8EC2-6156-514BB0D10922}"/>
                  </a:ext>
                </a:extLst>
              </p:cNvPr>
              <p:cNvGrpSpPr>
                <a:grpSpLocks noChangeAspect="1"/>
              </p:cNvGrpSpPr>
              <p:nvPr/>
            </p:nvGrpSpPr>
            <p:grpSpPr>
              <a:xfrm rot="3600000">
                <a:off x="10734378" y="2242782"/>
                <a:ext cx="852468" cy="614570"/>
                <a:chOff x="8500759" y="3280789"/>
                <a:chExt cx="747971" cy="539234"/>
              </a:xfrm>
            </p:grpSpPr>
            <p:sp>
              <p:nvSpPr>
                <p:cNvPr id="323" name="Parallelogram 322">
                  <a:extLst>
                    <a:ext uri="{FF2B5EF4-FFF2-40B4-BE49-F238E27FC236}">
                      <a16:creationId xmlns:a16="http://schemas.microsoft.com/office/drawing/2014/main" id="{0619A19C-FA07-644E-5439-6648B3EC3D26}"/>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4" name="Straight Arrow Connector 323">
                  <a:extLst>
                    <a:ext uri="{FF2B5EF4-FFF2-40B4-BE49-F238E27FC236}">
                      <a16:creationId xmlns:a16="http://schemas.microsoft.com/office/drawing/2014/main" id="{4B2F620C-B8A7-7B98-5C28-45B04A4A22CE}"/>
                    </a:ext>
                  </a:extLst>
                </p:cNvPr>
                <p:cNvCxnSpPr>
                  <a:cxnSpLocks/>
                  <a:stCxn id="326" idx="7"/>
                </p:cNvCxnSpPr>
                <p:nvPr/>
              </p:nvCxnSpPr>
              <p:spPr>
                <a:xfrm flipV="1">
                  <a:off x="8558598" y="3280789"/>
                  <a:ext cx="195281" cy="226052"/>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818F9601-FFD1-66F9-A528-B8DEC37005B6}"/>
                    </a:ext>
                  </a:extLst>
                </p:cNvPr>
                <p:cNvCxnSpPr>
                  <a:cxnSpLocks/>
                  <a:stCxn id="326" idx="5"/>
                </p:cNvCxnSpPr>
                <p:nvPr/>
              </p:nvCxnSpPr>
              <p:spPr>
                <a:xfrm>
                  <a:off x="8558598" y="3550107"/>
                  <a:ext cx="505624" cy="269916"/>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26" name="Oval 325">
                  <a:extLst>
                    <a:ext uri="{FF2B5EF4-FFF2-40B4-BE49-F238E27FC236}">
                      <a16:creationId xmlns:a16="http://schemas.microsoft.com/office/drawing/2014/main" id="{C5F2E593-4AF0-F6DA-4708-F5646B6DFA77}"/>
                    </a:ext>
                  </a:extLst>
                </p:cNvPr>
                <p:cNvSpPr>
                  <a:spLocks noChangeAspect="1"/>
                </p:cNvSpPr>
                <p:nvPr/>
              </p:nvSpPr>
              <p:spPr>
                <a:xfrm>
                  <a:off x="8500759" y="3497880"/>
                  <a:ext cx="67763" cy="61188"/>
                </a:xfrm>
                <a:prstGeom prst="ellipse">
                  <a:avLst/>
                </a:prstGeom>
                <a:solidFill>
                  <a:srgbClr val="7030A0">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18" name="Group 317">
                <a:extLst>
                  <a:ext uri="{FF2B5EF4-FFF2-40B4-BE49-F238E27FC236}">
                    <a16:creationId xmlns:a16="http://schemas.microsoft.com/office/drawing/2014/main" id="{A6F0F635-225D-805F-8BBB-B35628D930E5}"/>
                  </a:ext>
                </a:extLst>
              </p:cNvPr>
              <p:cNvGrpSpPr>
                <a:grpSpLocks noChangeAspect="1"/>
              </p:cNvGrpSpPr>
              <p:nvPr/>
            </p:nvGrpSpPr>
            <p:grpSpPr>
              <a:xfrm rot="5400000">
                <a:off x="10454787" y="2639326"/>
                <a:ext cx="852468" cy="614570"/>
                <a:chOff x="8500759" y="3280789"/>
                <a:chExt cx="747971" cy="539234"/>
              </a:xfrm>
            </p:grpSpPr>
            <p:sp>
              <p:nvSpPr>
                <p:cNvPr id="319" name="Parallelogram 318">
                  <a:extLst>
                    <a:ext uri="{FF2B5EF4-FFF2-40B4-BE49-F238E27FC236}">
                      <a16:creationId xmlns:a16="http://schemas.microsoft.com/office/drawing/2014/main" id="{A9795003-187E-C9D9-6C75-5EFC6E76CCC9}"/>
                    </a:ext>
                  </a:extLst>
                </p:cNvPr>
                <p:cNvSpPr/>
                <p:nvPr/>
              </p:nvSpPr>
              <p:spPr>
                <a:xfrm rot="1668758">
                  <a:off x="8572393" y="3388516"/>
                  <a:ext cx="676337" cy="321757"/>
                </a:xfrm>
                <a:prstGeom prst="parallelogram">
                  <a:avLst/>
                </a:prstGeom>
                <a:solidFill>
                  <a:srgbClr val="C9A6E4">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20" name="Straight Arrow Connector 319">
                  <a:extLst>
                    <a:ext uri="{FF2B5EF4-FFF2-40B4-BE49-F238E27FC236}">
                      <a16:creationId xmlns:a16="http://schemas.microsoft.com/office/drawing/2014/main" id="{CA528433-1706-CC21-D018-88CA512AA012}"/>
                    </a:ext>
                  </a:extLst>
                </p:cNvPr>
                <p:cNvCxnSpPr>
                  <a:cxnSpLocks/>
                  <a:stCxn id="322" idx="7"/>
                </p:cNvCxnSpPr>
                <p:nvPr/>
              </p:nvCxnSpPr>
              <p:spPr>
                <a:xfrm flipV="1">
                  <a:off x="8558598" y="3280789"/>
                  <a:ext cx="195281" cy="226052"/>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BE3C37AD-96F2-64BB-2199-6FEFB92D5C78}"/>
                    </a:ext>
                  </a:extLst>
                </p:cNvPr>
                <p:cNvCxnSpPr>
                  <a:cxnSpLocks/>
                  <a:stCxn id="322" idx="5"/>
                </p:cNvCxnSpPr>
                <p:nvPr/>
              </p:nvCxnSpPr>
              <p:spPr>
                <a:xfrm>
                  <a:off x="8558598" y="3550107"/>
                  <a:ext cx="505624" cy="269916"/>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322" name="Oval 321">
                  <a:extLst>
                    <a:ext uri="{FF2B5EF4-FFF2-40B4-BE49-F238E27FC236}">
                      <a16:creationId xmlns:a16="http://schemas.microsoft.com/office/drawing/2014/main" id="{B4B9BAB8-6321-365D-F16D-1D6A98F0AB90}"/>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276" name="Group 275">
              <a:extLst>
                <a:ext uri="{FF2B5EF4-FFF2-40B4-BE49-F238E27FC236}">
                  <a16:creationId xmlns:a16="http://schemas.microsoft.com/office/drawing/2014/main" id="{AB9C141D-1DBA-1C7B-DE2A-A3136AF37A4E}"/>
                </a:ext>
              </a:extLst>
            </p:cNvPr>
            <p:cNvGrpSpPr/>
            <p:nvPr/>
          </p:nvGrpSpPr>
          <p:grpSpPr>
            <a:xfrm>
              <a:off x="8956694" y="806932"/>
              <a:ext cx="2825673" cy="2779278"/>
              <a:chOff x="1177839" y="1302957"/>
              <a:chExt cx="3775999" cy="3714006"/>
            </a:xfrm>
          </p:grpSpPr>
          <p:cxnSp>
            <p:nvCxnSpPr>
              <p:cNvPr id="277" name="Straight Arrow Connector 276">
                <a:extLst>
                  <a:ext uri="{FF2B5EF4-FFF2-40B4-BE49-F238E27FC236}">
                    <a16:creationId xmlns:a16="http://schemas.microsoft.com/office/drawing/2014/main" id="{0F78D306-A415-4DE3-13A3-514F3B87F269}"/>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8" name="Straight Arrow Connector 277">
                <a:extLst>
                  <a:ext uri="{FF2B5EF4-FFF2-40B4-BE49-F238E27FC236}">
                    <a16:creationId xmlns:a16="http://schemas.microsoft.com/office/drawing/2014/main" id="{81105DF9-B54E-12F8-E585-C3C14FA48CD2}"/>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9" name="Straight Arrow Connector 278">
                <a:extLst>
                  <a:ext uri="{FF2B5EF4-FFF2-40B4-BE49-F238E27FC236}">
                    <a16:creationId xmlns:a16="http://schemas.microsoft.com/office/drawing/2014/main" id="{E65BA175-090E-D80F-2B72-47BD14A15689}"/>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0" name="Straight Arrow Connector 279">
                <a:extLst>
                  <a:ext uri="{FF2B5EF4-FFF2-40B4-BE49-F238E27FC236}">
                    <a16:creationId xmlns:a16="http://schemas.microsoft.com/office/drawing/2014/main" id="{530DE9E3-083B-936F-E170-EAF9B93F749D}"/>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1" name="Straight Arrow Connector 280">
                <a:extLst>
                  <a:ext uri="{FF2B5EF4-FFF2-40B4-BE49-F238E27FC236}">
                    <a16:creationId xmlns:a16="http://schemas.microsoft.com/office/drawing/2014/main" id="{1119B501-EC24-4D6C-BA39-9B1FC540F391}"/>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2" name="Straight Arrow Connector 281">
                <a:extLst>
                  <a:ext uri="{FF2B5EF4-FFF2-40B4-BE49-F238E27FC236}">
                    <a16:creationId xmlns:a16="http://schemas.microsoft.com/office/drawing/2014/main" id="{9B2AF7DF-EA24-574C-49F4-F35ECD01E01B}"/>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3" name="Straight Arrow Connector 282">
                <a:extLst>
                  <a:ext uri="{FF2B5EF4-FFF2-40B4-BE49-F238E27FC236}">
                    <a16:creationId xmlns:a16="http://schemas.microsoft.com/office/drawing/2014/main" id="{C88D8F09-7D5C-18BB-605F-3D2D2FDA8B89}"/>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4" name="Straight Arrow Connector 283">
                <a:extLst>
                  <a:ext uri="{FF2B5EF4-FFF2-40B4-BE49-F238E27FC236}">
                    <a16:creationId xmlns:a16="http://schemas.microsoft.com/office/drawing/2014/main" id="{F5EE7FFD-D761-1CDF-AAAA-5D2C534257BD}"/>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5" name="Straight Arrow Connector 284">
                <a:extLst>
                  <a:ext uri="{FF2B5EF4-FFF2-40B4-BE49-F238E27FC236}">
                    <a16:creationId xmlns:a16="http://schemas.microsoft.com/office/drawing/2014/main" id="{B6C3B446-1365-70DE-C874-670B6657D0C7}"/>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6" name="Straight Arrow Connector 285">
                <a:extLst>
                  <a:ext uri="{FF2B5EF4-FFF2-40B4-BE49-F238E27FC236}">
                    <a16:creationId xmlns:a16="http://schemas.microsoft.com/office/drawing/2014/main" id="{9BD0C2FB-B573-A690-AAA9-89AECB70F84B}"/>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7" name="Straight Arrow Connector 286">
                <a:extLst>
                  <a:ext uri="{FF2B5EF4-FFF2-40B4-BE49-F238E27FC236}">
                    <a16:creationId xmlns:a16="http://schemas.microsoft.com/office/drawing/2014/main" id="{1F6008CA-8572-4A92-AC89-04D46F00478F}"/>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8" name="Straight Arrow Connector 287">
                <a:extLst>
                  <a:ext uri="{FF2B5EF4-FFF2-40B4-BE49-F238E27FC236}">
                    <a16:creationId xmlns:a16="http://schemas.microsoft.com/office/drawing/2014/main" id="{C07FEFA7-2BA0-08C2-E305-F45A21733547}"/>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9" name="Straight Arrow Connector 288">
                <a:extLst>
                  <a:ext uri="{FF2B5EF4-FFF2-40B4-BE49-F238E27FC236}">
                    <a16:creationId xmlns:a16="http://schemas.microsoft.com/office/drawing/2014/main" id="{93382023-A7CC-05E8-30AF-6A60DADEC3CF}"/>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0" name="Straight Arrow Connector 289">
                <a:extLst>
                  <a:ext uri="{FF2B5EF4-FFF2-40B4-BE49-F238E27FC236}">
                    <a16:creationId xmlns:a16="http://schemas.microsoft.com/office/drawing/2014/main" id="{6443498E-F843-3E40-3492-997CE84E225D}"/>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1" name="Straight Arrow Connector 290">
                <a:extLst>
                  <a:ext uri="{FF2B5EF4-FFF2-40B4-BE49-F238E27FC236}">
                    <a16:creationId xmlns:a16="http://schemas.microsoft.com/office/drawing/2014/main" id="{BC9418C4-BC24-6F75-FFA7-7F600E54422F}"/>
                  </a:ext>
                </a:extLst>
              </p:cNvPr>
              <p:cNvCxnSpPr>
                <a:cxnSpLocks noChangeAspect="1"/>
              </p:cNvCxnSpPr>
              <p:nvPr/>
            </p:nvCxnSpPr>
            <p:spPr>
              <a:xfrm rot="5400000">
                <a:off x="3943564" y="3791824"/>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2" name="Straight Arrow Connector 291">
                <a:extLst>
                  <a:ext uri="{FF2B5EF4-FFF2-40B4-BE49-F238E27FC236}">
                    <a16:creationId xmlns:a16="http://schemas.microsoft.com/office/drawing/2014/main" id="{056C1D94-2BB0-260D-F715-849BB3DF2E14}"/>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3" name="Straight Arrow Connector 292">
                <a:extLst>
                  <a:ext uri="{FF2B5EF4-FFF2-40B4-BE49-F238E27FC236}">
                    <a16:creationId xmlns:a16="http://schemas.microsoft.com/office/drawing/2014/main" id="{461406F6-7531-C994-C5E0-360BD712D741}"/>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4" name="Straight Arrow Connector 293">
                <a:extLst>
                  <a:ext uri="{FF2B5EF4-FFF2-40B4-BE49-F238E27FC236}">
                    <a16:creationId xmlns:a16="http://schemas.microsoft.com/office/drawing/2014/main" id="{ED13D484-94D0-23EA-F007-30B6ACE36BE4}"/>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5" name="Straight Arrow Connector 294">
                <a:extLst>
                  <a:ext uri="{FF2B5EF4-FFF2-40B4-BE49-F238E27FC236}">
                    <a16:creationId xmlns:a16="http://schemas.microsoft.com/office/drawing/2014/main" id="{CCCE384B-7CAE-5F37-32E2-595BD700BBA0}"/>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6" name="Straight Arrow Connector 295">
                <a:extLst>
                  <a:ext uri="{FF2B5EF4-FFF2-40B4-BE49-F238E27FC236}">
                    <a16:creationId xmlns:a16="http://schemas.microsoft.com/office/drawing/2014/main" id="{22FFD75E-BDBC-945A-429A-3A9009B128EF}"/>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7" name="Straight Arrow Connector 296">
                <a:extLst>
                  <a:ext uri="{FF2B5EF4-FFF2-40B4-BE49-F238E27FC236}">
                    <a16:creationId xmlns:a16="http://schemas.microsoft.com/office/drawing/2014/main" id="{7975E664-555F-92A6-2BB5-7CCC4E7C9D35}"/>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8" name="Straight Arrow Connector 297">
                <a:extLst>
                  <a:ext uri="{FF2B5EF4-FFF2-40B4-BE49-F238E27FC236}">
                    <a16:creationId xmlns:a16="http://schemas.microsoft.com/office/drawing/2014/main" id="{C209750C-3467-375A-8A39-B90273585D7E}"/>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9" name="Straight Arrow Connector 298">
                <a:extLst>
                  <a:ext uri="{FF2B5EF4-FFF2-40B4-BE49-F238E27FC236}">
                    <a16:creationId xmlns:a16="http://schemas.microsoft.com/office/drawing/2014/main" id="{DB307931-1658-602C-EC80-2D6B78DB88BC}"/>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0" name="Straight Arrow Connector 299">
                <a:extLst>
                  <a:ext uri="{FF2B5EF4-FFF2-40B4-BE49-F238E27FC236}">
                    <a16:creationId xmlns:a16="http://schemas.microsoft.com/office/drawing/2014/main" id="{2265AD8C-2A46-066F-8581-4C6F7E276E0A}"/>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1" name="Straight Arrow Connector 300">
                <a:extLst>
                  <a:ext uri="{FF2B5EF4-FFF2-40B4-BE49-F238E27FC236}">
                    <a16:creationId xmlns:a16="http://schemas.microsoft.com/office/drawing/2014/main" id="{910DCA87-1125-1ED6-933A-63E41D41EAD0}"/>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2" name="Straight Arrow Connector 301">
                <a:extLst>
                  <a:ext uri="{FF2B5EF4-FFF2-40B4-BE49-F238E27FC236}">
                    <a16:creationId xmlns:a16="http://schemas.microsoft.com/office/drawing/2014/main" id="{B20B168E-C0C4-9C13-6232-D4E946F8B864}"/>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3" name="Straight Arrow Connector 302">
                <a:extLst>
                  <a:ext uri="{FF2B5EF4-FFF2-40B4-BE49-F238E27FC236}">
                    <a16:creationId xmlns:a16="http://schemas.microsoft.com/office/drawing/2014/main" id="{E3D05630-D255-259A-E13C-27881904552B}"/>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4" name="Straight Arrow Connector 303">
                <a:extLst>
                  <a:ext uri="{FF2B5EF4-FFF2-40B4-BE49-F238E27FC236}">
                    <a16:creationId xmlns:a16="http://schemas.microsoft.com/office/drawing/2014/main" id="{1B0F9CE8-B02B-CAEE-4F01-A9695EAC3E80}"/>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5" name="Straight Arrow Connector 304">
                <a:extLst>
                  <a:ext uri="{FF2B5EF4-FFF2-40B4-BE49-F238E27FC236}">
                    <a16:creationId xmlns:a16="http://schemas.microsoft.com/office/drawing/2014/main" id="{32EF3325-8FFB-3AE3-AC3A-3DF212DDF399}"/>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FA41DD75-2EF1-9C99-7B28-226961BFA806}"/>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BD07BF1E-C85B-3E37-A8CC-0A352597BEE6}"/>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F299D080-A629-A797-ED79-AD3D2DB292D3}"/>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8E5B1FDB-6B16-8BEF-BBA7-8A052051A51D}"/>
                </a:ext>
              </a:extLst>
            </p:cNvPr>
            <p:cNvGrpSpPr/>
            <p:nvPr/>
          </p:nvGrpSpPr>
          <p:grpSpPr>
            <a:xfrm>
              <a:off x="8722760" y="220894"/>
              <a:ext cx="3333866" cy="3655255"/>
              <a:chOff x="8722760" y="220894"/>
              <a:chExt cx="3333866" cy="3655255"/>
            </a:xfrm>
          </p:grpSpPr>
          <mc:AlternateContent xmlns:mc="http://schemas.openxmlformats.org/markup-compatibility/2006" xmlns:a14="http://schemas.microsoft.com/office/drawing/2010/main">
            <mc:Choice Requires="a14">
              <p:sp>
                <p:nvSpPr>
                  <p:cNvPr id="309" name="TextBox 308">
                    <a:extLst>
                      <a:ext uri="{FF2B5EF4-FFF2-40B4-BE49-F238E27FC236}">
                        <a16:creationId xmlns:a16="http://schemas.microsoft.com/office/drawing/2014/main" id="{496B7BA8-A3EB-C599-3912-8000F1A7819F}"/>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309" name="TextBox 308">
                    <a:extLst>
                      <a:ext uri="{FF2B5EF4-FFF2-40B4-BE49-F238E27FC236}">
                        <a16:creationId xmlns:a16="http://schemas.microsoft.com/office/drawing/2014/main" id="{496B7BA8-A3EB-C599-3912-8000F1A7819F}"/>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16"/>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0" name="TextBox 309">
                    <a:extLst>
                      <a:ext uri="{FF2B5EF4-FFF2-40B4-BE49-F238E27FC236}">
                        <a16:creationId xmlns:a16="http://schemas.microsoft.com/office/drawing/2014/main" id="{5C7F79FC-B5C3-1CEF-7212-80E4F0F24F33}"/>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310" name="TextBox 309">
                    <a:extLst>
                      <a:ext uri="{FF2B5EF4-FFF2-40B4-BE49-F238E27FC236}">
                        <a16:creationId xmlns:a16="http://schemas.microsoft.com/office/drawing/2014/main" id="{5C7F79FC-B5C3-1CEF-7212-80E4F0F24F33}"/>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17"/>
                    <a:stretch>
                      <a:fillRect l="-56667" r="-53333" b="-24590"/>
                    </a:stretch>
                  </a:blipFill>
                </p:spPr>
                <p:txBody>
                  <a:bodyPr/>
                  <a:lstStyle/>
                  <a:p>
                    <a:r>
                      <a:rPr lang="en-US">
                        <a:noFill/>
                      </a:rPr>
                      <a:t> </a:t>
                    </a:r>
                  </a:p>
                </p:txBody>
              </p:sp>
            </mc:Fallback>
          </mc:AlternateContent>
          <p:cxnSp>
            <p:nvCxnSpPr>
              <p:cNvPr id="313" name="Straight Connector 312">
                <a:extLst>
                  <a:ext uri="{FF2B5EF4-FFF2-40B4-BE49-F238E27FC236}">
                    <a16:creationId xmlns:a16="http://schemas.microsoft.com/office/drawing/2014/main" id="{0120D698-4FAD-D9CB-6829-637243309CDD}"/>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2A36E55-3758-B94E-F349-A21651570F10}"/>
                  </a:ext>
                </a:extLst>
              </p:cNvPr>
              <p:cNvCxnSpPr>
                <a:cxnSpLocks/>
              </p:cNvCxnSpPr>
              <p:nvPr/>
            </p:nvCxnSpPr>
            <p:spPr>
              <a:xfrm rot="5400000" flipH="1">
                <a:off x="8696039"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8" name="TextBox 7">
            <a:extLst>
              <a:ext uri="{FF2B5EF4-FFF2-40B4-BE49-F238E27FC236}">
                <a16:creationId xmlns:a16="http://schemas.microsoft.com/office/drawing/2014/main" id="{CE02EE5F-2B99-9702-8C80-F355DC824076}"/>
              </a:ext>
            </a:extLst>
          </p:cNvPr>
          <p:cNvSpPr txBox="1"/>
          <p:nvPr/>
        </p:nvSpPr>
        <p:spPr>
          <a:xfrm>
            <a:off x="1716873" y="172953"/>
            <a:ext cx="2773580" cy="369332"/>
          </a:xfrm>
          <a:prstGeom prst="rect">
            <a:avLst/>
          </a:prstGeom>
          <a:noFill/>
        </p:spPr>
        <p:txBody>
          <a:bodyPr wrap="none" rtlCol="0">
            <a:spAutoFit/>
          </a:bodyPr>
          <a:lstStyle/>
          <a:p>
            <a:r>
              <a:rPr lang="en-US" dirty="0"/>
              <a:t>after infinitesimal time step</a:t>
            </a:r>
          </a:p>
        </p:txBody>
      </p:sp>
      <p:cxnSp>
        <p:nvCxnSpPr>
          <p:cNvPr id="14" name="Straight Arrow Connector 13">
            <a:extLst>
              <a:ext uri="{FF2B5EF4-FFF2-40B4-BE49-F238E27FC236}">
                <a16:creationId xmlns:a16="http://schemas.microsoft.com/office/drawing/2014/main" id="{3B524F2E-762A-5EA7-BA55-4212C7FE2AC0}"/>
              </a:ext>
            </a:extLst>
          </p:cNvPr>
          <p:cNvCxnSpPr/>
          <p:nvPr/>
        </p:nvCxnSpPr>
        <p:spPr>
          <a:xfrm flipH="1">
            <a:off x="1655823" y="542285"/>
            <a:ext cx="987260" cy="4736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79E9E4BA-B875-E167-E703-BAC90C67F492}"/>
              </a:ext>
            </a:extLst>
          </p:cNvPr>
          <p:cNvCxnSpPr/>
          <p:nvPr/>
        </p:nvCxnSpPr>
        <p:spPr>
          <a:xfrm>
            <a:off x="3333703" y="542285"/>
            <a:ext cx="1060660" cy="53990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753147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585CDD-29CC-4D68-0D14-F92E3E25FB39}"/>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63E069E-FA67-5239-856E-C921AF8A45F0}"/>
              </a:ext>
            </a:extLst>
          </p:cNvPr>
          <p:cNvSpPr>
            <a:spLocks noGrp="1"/>
          </p:cNvSpPr>
          <p:nvPr>
            <p:ph type="sldNum" sz="quarter" idx="12"/>
          </p:nvPr>
        </p:nvSpPr>
        <p:spPr/>
        <p:txBody>
          <a:bodyPr/>
          <a:lstStyle/>
          <a:p>
            <a:fld id="{F47845EA-7733-40EE-B074-20032348B727}" type="slidenum">
              <a:rPr lang="en-US" smtClean="0"/>
              <a:t>15</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34E93DF-127C-2F3D-7DB3-7C0B3105FF44}"/>
                  </a:ext>
                </a:extLst>
              </p:cNvPr>
              <p:cNvSpPr txBox="1"/>
              <p:nvPr/>
            </p:nvSpPr>
            <p:spPr>
              <a:xfrm>
                <a:off x="69818" y="206415"/>
                <a:ext cx="9514721" cy="66069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3200" b="0" i="1" smtClean="0">
                              <a:solidFill>
                                <a:schemeClr val="tx1"/>
                              </a:solidFill>
                              <a:latin typeface="Cambria Math" panose="02040503050406030204" pitchFamily="18" charset="0"/>
                            </a:rPr>
                          </m:ctrlPr>
                        </m:dPr>
                        <m:e>
                          <m:sSub>
                            <m:sSubPr>
                              <m:ctrlPr>
                                <a:rPr lang="en-US" sz="3200" b="0" i="1" smtClean="0">
                                  <a:solidFill>
                                    <a:schemeClr val="tx1"/>
                                  </a:solidFill>
                                  <a:latin typeface="Cambria Math" panose="02040503050406030204" pitchFamily="18" charset="0"/>
                                </a:rPr>
                              </m:ctrlPr>
                            </m:sSubPr>
                            <m:e>
                              <m:r>
                                <a:rPr lang="en-US" sz="3200" b="0" i="1" smtClean="0">
                                  <a:solidFill>
                                    <a:schemeClr val="tx1"/>
                                  </a:solidFill>
                                  <a:latin typeface="Cambria Math" panose="02040503050406030204" pitchFamily="18" charset="0"/>
                                </a:rPr>
                                <m:t>𝜕</m:t>
                              </m:r>
                            </m:e>
                            <m:sub>
                              <m:r>
                                <a:rPr lang="en-US" sz="3200" b="0" i="1" smtClean="0">
                                  <a:solidFill>
                                    <a:schemeClr val="tx1"/>
                                  </a:solidFill>
                                  <a:latin typeface="Cambria Math" panose="02040503050406030204" pitchFamily="18" charset="0"/>
                                </a:rPr>
                                <m:t>𝑏</m:t>
                              </m:r>
                            </m:sub>
                          </m:sSub>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𝑎</m:t>
                              </m:r>
                            </m:sup>
                          </m:sSup>
                        </m:e>
                      </m:d>
                      <m:r>
                        <a:rPr lang="en-US" sz="3200" b="0" i="1" smtClean="0">
                          <a:latin typeface="Cambria Math" panose="02040503050406030204" pitchFamily="18" charset="0"/>
                          <a:ea typeface="Cambria Math" panose="02040503050406030204" pitchFamily="18" charset="0"/>
                        </a:rPr>
                        <m:t>=</m:t>
                      </m:r>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1+</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m:t>
                              </m:r>
                            </m:e>
                            <m:sub>
                              <m:r>
                                <a:rPr lang="en-US" sz="3200" b="0" i="1" smtClean="0">
                                  <a:latin typeface="Cambria Math" panose="02040503050406030204" pitchFamily="18" charset="0"/>
                                  <a:ea typeface="Cambria Math" panose="02040503050406030204" pitchFamily="18" charset="0"/>
                                </a:rPr>
                                <m:t>𝑞</m:t>
                              </m:r>
                            </m:sub>
                          </m:sSub>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𝑆</m:t>
                              </m:r>
                            </m:e>
                            <m:sup>
                              <m:r>
                                <a:rPr lang="en-US" sz="3200" b="0" i="1" smtClean="0">
                                  <a:latin typeface="Cambria Math" panose="02040503050406030204" pitchFamily="18" charset="0"/>
                                  <a:ea typeface="Cambria Math" panose="02040503050406030204" pitchFamily="18" charset="0"/>
                                </a:rPr>
                                <m:t>𝑞</m:t>
                              </m:r>
                            </m:sup>
                          </m:sSup>
                          <m:r>
                            <a:rPr lang="en-US" sz="3200" b="0" i="1" smtClean="0">
                              <a:latin typeface="Cambria Math" panose="02040503050406030204" pitchFamily="18" charset="0"/>
                              <a:ea typeface="Cambria Math" panose="02040503050406030204" pitchFamily="18" charset="0"/>
                            </a:rPr>
                            <m:t>𝛿</m:t>
                          </m:r>
                          <m:r>
                            <a:rPr lang="en-US" sz="3200" b="0" i="1" smtClean="0">
                              <a:latin typeface="Cambria Math" panose="02040503050406030204" pitchFamily="18" charset="0"/>
                              <a:ea typeface="Cambria Math" panose="02040503050406030204" pitchFamily="18" charset="0"/>
                            </a:rPr>
                            <m:t>𝑡</m:t>
                          </m:r>
                        </m:e>
                      </m:d>
                      <m:d>
                        <m:dPr>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1+</m:t>
                          </m:r>
                          <m:sSub>
                            <m:sSubPr>
                              <m:ctrlPr>
                                <a:rPr lang="en-US" sz="3200" b="0" i="1" smtClean="0">
                                  <a:latin typeface="Cambria Math" panose="02040503050406030204" pitchFamily="18" charset="0"/>
                                  <a:ea typeface="Cambria Math" panose="02040503050406030204" pitchFamily="18" charset="0"/>
                                </a:rPr>
                              </m:ctrlPr>
                            </m:sSubPr>
                            <m:e>
                              <m:r>
                                <a:rPr lang="en-US" sz="3200" b="0" i="1" smtClean="0">
                                  <a:latin typeface="Cambria Math" panose="02040503050406030204" pitchFamily="18" charset="0"/>
                                  <a:ea typeface="Cambria Math" panose="02040503050406030204" pitchFamily="18" charset="0"/>
                                </a:rPr>
                                <m:t>𝜕</m:t>
                              </m:r>
                            </m:e>
                            <m:sub>
                              <m:r>
                                <a:rPr lang="en-US" sz="3200" b="0" i="1" smtClean="0">
                                  <a:latin typeface="Cambria Math" panose="02040503050406030204" pitchFamily="18" charset="0"/>
                                  <a:ea typeface="Cambria Math" panose="02040503050406030204" pitchFamily="18" charset="0"/>
                                </a:rPr>
                                <m:t>𝑝</m:t>
                              </m:r>
                            </m:sub>
                          </m:sSub>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𝑆</m:t>
                              </m:r>
                            </m:e>
                            <m:sup>
                              <m:r>
                                <a:rPr lang="en-US" sz="3200" b="0" i="1" smtClean="0">
                                  <a:latin typeface="Cambria Math" panose="02040503050406030204" pitchFamily="18" charset="0"/>
                                  <a:ea typeface="Cambria Math" panose="02040503050406030204" pitchFamily="18" charset="0"/>
                                </a:rPr>
                                <m:t>𝑝</m:t>
                              </m:r>
                            </m:sup>
                          </m:sSup>
                          <m:r>
                            <a:rPr lang="en-US" sz="3200" b="0" i="1" smtClean="0">
                              <a:latin typeface="Cambria Math" panose="02040503050406030204" pitchFamily="18" charset="0"/>
                              <a:ea typeface="Cambria Math" panose="02040503050406030204" pitchFamily="18" charset="0"/>
                            </a:rPr>
                            <m:t>𝛿</m:t>
                          </m:r>
                          <m:r>
                            <a:rPr lang="en-US" sz="3200" b="0" i="1" smtClean="0">
                              <a:latin typeface="Cambria Math" panose="02040503050406030204" pitchFamily="18" charset="0"/>
                              <a:ea typeface="Cambria Math" panose="02040503050406030204" pitchFamily="18" charset="0"/>
                            </a:rPr>
                            <m:t>𝑡</m:t>
                          </m:r>
                        </m:e>
                      </m:d>
                      <m:r>
                        <a:rPr lang="en-US" sz="3200" b="0" i="1" smtClean="0">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𝑝</m:t>
                          </m:r>
                        </m:sup>
                      </m:sSup>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b="0" i="1" smtClean="0">
                              <a:latin typeface="Cambria Math" panose="02040503050406030204" pitchFamily="18" charset="0"/>
                              <a:ea typeface="Cambria Math" panose="02040503050406030204" pitchFamily="18" charset="0"/>
                            </a:rPr>
                            <m:t>𝑝</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𝑞</m:t>
                          </m:r>
                        </m:sup>
                      </m:sSup>
                      <m:r>
                        <a:rPr lang="en-US" sz="3200" i="1">
                          <a:latin typeface="Cambria Math" panose="02040503050406030204" pitchFamily="18" charset="0"/>
                          <a:ea typeface="Cambria Math" panose="02040503050406030204" pitchFamily="18" charset="0"/>
                        </a:rPr>
                        <m:t>𝛿</m:t>
                      </m:r>
                      <m:sSup>
                        <m:sSupPr>
                          <m:ctrlPr>
                            <a:rPr lang="en-US" sz="3200" b="0" i="1" smtClean="0">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𝑡</m:t>
                          </m:r>
                        </m:e>
                        <m:sup>
                          <m:r>
                            <a:rPr lang="en-US" sz="3200" b="0" i="1" smtClean="0">
                              <a:latin typeface="Cambria Math" panose="02040503050406030204" pitchFamily="18" charset="0"/>
                              <a:ea typeface="Cambria Math" panose="02040503050406030204" pitchFamily="18" charset="0"/>
                            </a:rPr>
                            <m:t>2</m:t>
                          </m:r>
                        </m:sup>
                      </m:sSup>
                    </m:oMath>
                  </m:oMathPara>
                </a14:m>
                <a:endParaRPr lang="en-US" sz="3200" dirty="0">
                  <a:solidFill>
                    <a:schemeClr val="tx1"/>
                  </a:solidFill>
                </a:endParaRPr>
              </a:p>
            </p:txBody>
          </p:sp>
        </mc:Choice>
        <mc:Fallback xmlns="">
          <p:sp>
            <p:nvSpPr>
              <p:cNvPr id="4" name="TextBox 3">
                <a:extLst>
                  <a:ext uri="{FF2B5EF4-FFF2-40B4-BE49-F238E27FC236}">
                    <a16:creationId xmlns:a16="http://schemas.microsoft.com/office/drawing/2014/main" id="{134E93DF-127C-2F3D-7DB3-7C0B3105FF44}"/>
                  </a:ext>
                </a:extLst>
              </p:cNvPr>
              <p:cNvSpPr txBox="1">
                <a:spLocks noRot="1" noChangeAspect="1" noMove="1" noResize="1" noEditPoints="1" noAdjustHandles="1" noChangeArrowheads="1" noChangeShapeType="1" noTextEdit="1"/>
              </p:cNvSpPr>
              <p:nvPr/>
            </p:nvSpPr>
            <p:spPr>
              <a:xfrm>
                <a:off x="69818" y="206415"/>
                <a:ext cx="9514721" cy="660694"/>
              </a:xfrm>
              <a:prstGeom prst="rect">
                <a:avLst/>
              </a:prstGeom>
              <a:blipFill>
                <a:blip r:embed="rId2"/>
                <a:stretch>
                  <a:fillRect/>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65BD3668-9A12-60D7-D213-10F1D495D237}"/>
              </a:ext>
            </a:extLst>
          </p:cNvPr>
          <p:cNvSpPr txBox="1"/>
          <p:nvPr/>
        </p:nvSpPr>
        <p:spPr>
          <a:xfrm>
            <a:off x="29982" y="3764034"/>
            <a:ext cx="9538958" cy="707886"/>
          </a:xfrm>
          <a:prstGeom prst="rect">
            <a:avLst/>
          </a:prstGeom>
          <a:noFill/>
        </p:spPr>
        <p:txBody>
          <a:bodyPr wrap="none" rtlCol="0">
            <a:spAutoFit/>
          </a:bodyPr>
          <a:lstStyle/>
          <a:p>
            <a:r>
              <a:rPr lang="en-US" sz="4000" dirty="0">
                <a:solidFill>
                  <a:schemeClr val="accent6">
                    <a:lumMod val="75000"/>
                  </a:schemeClr>
                </a:solidFill>
              </a:rPr>
              <a:t>The Jacobian of the time evolution is unitary:</a:t>
            </a:r>
            <a:endParaRPr lang="en-US" sz="4000" dirty="0">
              <a:solidFill>
                <a:schemeClr val="accent6"/>
              </a:solidFill>
            </a:endParaRPr>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9FA3691-12F5-D3A8-24CF-8D47C8022E9B}"/>
                  </a:ext>
                </a:extLst>
              </p:cNvPr>
              <p:cNvSpPr txBox="1"/>
              <p:nvPr/>
            </p:nvSpPr>
            <p:spPr>
              <a:xfrm>
                <a:off x="2846020" y="4416503"/>
                <a:ext cx="4420377" cy="790409"/>
              </a:xfrm>
              <a:prstGeom prst="rect">
                <a:avLst/>
              </a:prstGeom>
              <a:noFill/>
            </p:spPr>
            <p:txBody>
              <a:bodyPr wrap="none" rtlCol="0">
                <a:spAutoFit/>
              </a:bodyPr>
              <a:lstStyle/>
              <a:p>
                <a14:m>
                  <m:oMath xmlns:m="http://schemas.openxmlformats.org/officeDocument/2006/math">
                    <m:d>
                      <m:dPr>
                        <m:begChr m:val="|"/>
                        <m:endChr m:val="|"/>
                        <m:ctrlPr>
                          <a:rPr lang="en-US" sz="4000" i="1" smtClean="0">
                            <a:solidFill>
                              <a:schemeClr val="accent6">
                                <a:lumMod val="75000"/>
                              </a:schemeClr>
                            </a:solidFill>
                            <a:latin typeface="Cambria Math" panose="02040503050406030204" pitchFamily="18" charset="0"/>
                          </a:rPr>
                        </m:ctrlPr>
                      </m:dPr>
                      <m:e>
                        <m:sSub>
                          <m:sSubPr>
                            <m:ctrlPr>
                              <a:rPr lang="en-US" sz="4000" i="1">
                                <a:solidFill>
                                  <a:schemeClr val="accent6">
                                    <a:lumMod val="75000"/>
                                  </a:schemeClr>
                                </a:solidFill>
                                <a:latin typeface="Cambria Math" panose="02040503050406030204" pitchFamily="18" charset="0"/>
                              </a:rPr>
                            </m:ctrlPr>
                          </m:sSubPr>
                          <m:e>
                            <m:r>
                              <a:rPr lang="en-US" sz="4000" i="1">
                                <a:solidFill>
                                  <a:schemeClr val="accent6">
                                    <a:lumMod val="75000"/>
                                  </a:schemeClr>
                                </a:solidFill>
                                <a:latin typeface="Cambria Math" panose="02040503050406030204" pitchFamily="18" charset="0"/>
                              </a:rPr>
                              <m:t>𝜕</m:t>
                            </m:r>
                          </m:e>
                          <m:sub>
                            <m:r>
                              <a:rPr lang="en-US" sz="4000" i="1">
                                <a:solidFill>
                                  <a:schemeClr val="accent6">
                                    <a:lumMod val="75000"/>
                                  </a:schemeClr>
                                </a:solidFill>
                                <a:latin typeface="Cambria Math" panose="02040503050406030204" pitchFamily="18" charset="0"/>
                              </a:rPr>
                              <m:t>𝑏</m:t>
                            </m:r>
                          </m:sub>
                        </m:sSub>
                        <m:sSup>
                          <m:sSupPr>
                            <m:ctrlPr>
                              <a:rPr lang="en-US" sz="4000" i="1">
                                <a:solidFill>
                                  <a:schemeClr val="accent6">
                                    <a:lumMod val="75000"/>
                                  </a:schemeClr>
                                </a:solidFill>
                                <a:latin typeface="Cambria Math" panose="02040503050406030204" pitchFamily="18" charset="0"/>
                                <a:ea typeface="Cambria Math" panose="02040503050406030204" pitchFamily="18" charset="0"/>
                              </a:rPr>
                            </m:ctrlPr>
                          </m:sSupPr>
                          <m:e>
                            <m:acc>
                              <m:accPr>
                                <m:chr m:val="̂"/>
                                <m:ctrlPr>
                                  <a:rPr lang="en-US" sz="4000" i="1">
                                    <a:solidFill>
                                      <a:schemeClr val="accent6">
                                        <a:lumMod val="75000"/>
                                      </a:schemeClr>
                                    </a:solidFill>
                                    <a:latin typeface="Cambria Math" panose="02040503050406030204" pitchFamily="18" charset="0"/>
                                    <a:ea typeface="Cambria Math" panose="02040503050406030204" pitchFamily="18" charset="0"/>
                                  </a:rPr>
                                </m:ctrlPr>
                              </m:accPr>
                              <m:e>
                                <m:r>
                                  <a:rPr lang="en-US" sz="40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4000" i="1">
                                <a:solidFill>
                                  <a:schemeClr val="accent6">
                                    <a:lumMod val="75000"/>
                                  </a:schemeClr>
                                </a:solidFill>
                                <a:latin typeface="Cambria Math" panose="02040503050406030204" pitchFamily="18" charset="0"/>
                                <a:ea typeface="Cambria Math" panose="02040503050406030204" pitchFamily="18" charset="0"/>
                              </a:rPr>
                              <m:t>𝑎</m:t>
                            </m:r>
                          </m:sup>
                        </m:sSup>
                      </m:e>
                    </m:d>
                    <m:r>
                      <a:rPr lang="en-US" sz="4000" i="1">
                        <a:solidFill>
                          <a:schemeClr val="accent6">
                            <a:lumMod val="75000"/>
                          </a:schemeClr>
                        </a:solidFill>
                        <a:latin typeface="Cambria Math" panose="02040503050406030204" pitchFamily="18" charset="0"/>
                        <a:ea typeface="Cambria Math" panose="02040503050406030204" pitchFamily="18" charset="0"/>
                      </a:rPr>
                      <m:t>=</m:t>
                    </m:r>
                    <m:r>
                      <a:rPr lang="en-US" sz="4000" b="0" i="1" smtClean="0">
                        <a:solidFill>
                          <a:schemeClr val="accent6">
                            <a:lumMod val="75000"/>
                          </a:schemeClr>
                        </a:solidFill>
                        <a:latin typeface="Cambria Math" panose="02040503050406030204" pitchFamily="18" charset="0"/>
                        <a:ea typeface="Cambria Math" panose="02040503050406030204" pitchFamily="18" charset="0"/>
                      </a:rPr>
                      <m:t>1</m:t>
                    </m:r>
                  </m:oMath>
                </a14:m>
                <a:r>
                  <a:rPr lang="en-US" sz="4000" dirty="0">
                    <a:solidFill>
                      <a:schemeClr val="accent6">
                        <a:lumMod val="75000"/>
                      </a:schemeClr>
                    </a:solidFill>
                  </a:rPr>
                  <a:t> (DR-JAC)</a:t>
                </a:r>
              </a:p>
            </p:txBody>
          </p:sp>
        </mc:Choice>
        <mc:Fallback xmlns="">
          <p:sp>
            <p:nvSpPr>
              <p:cNvPr id="15" name="TextBox 14">
                <a:extLst>
                  <a:ext uri="{FF2B5EF4-FFF2-40B4-BE49-F238E27FC236}">
                    <a16:creationId xmlns:a16="http://schemas.microsoft.com/office/drawing/2014/main" id="{99FA3691-12F5-D3A8-24CF-8D47C8022E9B}"/>
                  </a:ext>
                </a:extLst>
              </p:cNvPr>
              <p:cNvSpPr txBox="1">
                <a:spLocks noRot="1" noChangeAspect="1" noMove="1" noResize="1" noEditPoints="1" noAdjustHandles="1" noChangeArrowheads="1" noChangeShapeType="1" noTextEdit="1"/>
              </p:cNvSpPr>
              <p:nvPr/>
            </p:nvSpPr>
            <p:spPr>
              <a:xfrm>
                <a:off x="2846020" y="4416503"/>
                <a:ext cx="4420377" cy="790409"/>
              </a:xfrm>
              <a:prstGeom prst="rect">
                <a:avLst/>
              </a:prstGeom>
              <a:blipFill>
                <a:blip r:embed="rId3"/>
                <a:stretch>
                  <a:fillRect t="-6923" r="-3724" b="-2846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EDEF6A5E-E7E0-5FAA-B128-D2A077AFBFE3}"/>
                  </a:ext>
                </a:extLst>
              </p:cNvPr>
              <p:cNvSpPr txBox="1"/>
              <p:nvPr/>
            </p:nvSpPr>
            <p:spPr>
              <a:xfrm>
                <a:off x="1371795" y="797348"/>
                <a:ext cx="6108595" cy="65800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ea typeface="Cambria Math" panose="02040503050406030204" pitchFamily="18" charset="0"/>
                        </a:rPr>
                        <m:t>=1+</m:t>
                      </m:r>
                      <m:d>
                        <m:dPr>
                          <m:ctrlPr>
                            <a:rPr lang="en-US" sz="3200" i="1">
                              <a:latin typeface="Cambria Math" panose="02040503050406030204" pitchFamily="18" charset="0"/>
                              <a:ea typeface="Cambria Math" panose="02040503050406030204" pitchFamily="18" charset="0"/>
                            </a:rPr>
                          </m:ctrlPr>
                        </m:dPr>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𝑞</m:t>
                              </m:r>
                            </m:sup>
                          </m:sSup>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𝑝</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𝑝</m:t>
                              </m:r>
                            </m:sup>
                          </m:sSup>
                        </m:e>
                      </m:d>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𝑂</m:t>
                      </m:r>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𝛿</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𝑡</m:t>
                          </m:r>
                        </m:e>
                        <m:sup>
                          <m:r>
                            <a:rPr lang="en-US" sz="3200" i="1">
                              <a:latin typeface="Cambria Math" panose="02040503050406030204" pitchFamily="18" charset="0"/>
                              <a:ea typeface="Cambria Math" panose="02040503050406030204" pitchFamily="18" charset="0"/>
                            </a:rPr>
                            <m:t>2</m:t>
                          </m:r>
                        </m:sup>
                      </m:sSup>
                      <m:r>
                        <a:rPr lang="en-US" sz="3200" i="1">
                          <a:latin typeface="Cambria Math" panose="02040503050406030204" pitchFamily="18" charset="0"/>
                          <a:ea typeface="Cambria Math" panose="02040503050406030204" pitchFamily="18" charset="0"/>
                        </a:rPr>
                        <m:t>)</m:t>
                      </m:r>
                    </m:oMath>
                  </m:oMathPara>
                </a14:m>
                <a:endParaRPr lang="en-US" sz="3200" dirty="0"/>
              </a:p>
            </p:txBody>
          </p:sp>
        </mc:Choice>
        <mc:Fallback xmlns="">
          <p:sp>
            <p:nvSpPr>
              <p:cNvPr id="50" name="TextBox 49">
                <a:extLst>
                  <a:ext uri="{FF2B5EF4-FFF2-40B4-BE49-F238E27FC236}">
                    <a16:creationId xmlns:a16="http://schemas.microsoft.com/office/drawing/2014/main" id="{EDEF6A5E-E7E0-5FAA-B128-D2A077AFBFE3}"/>
                  </a:ext>
                </a:extLst>
              </p:cNvPr>
              <p:cNvSpPr txBox="1">
                <a:spLocks noRot="1" noChangeAspect="1" noMove="1" noResize="1" noEditPoints="1" noAdjustHandles="1" noChangeArrowheads="1" noChangeShapeType="1" noTextEdit="1"/>
              </p:cNvSpPr>
              <p:nvPr/>
            </p:nvSpPr>
            <p:spPr>
              <a:xfrm>
                <a:off x="1371795" y="797348"/>
                <a:ext cx="6108595" cy="65800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B7CBC884-9276-6C0A-6C16-C055B99D4421}"/>
                  </a:ext>
                </a:extLst>
              </p:cNvPr>
              <p:cNvSpPr txBox="1"/>
              <p:nvPr/>
            </p:nvSpPr>
            <p:spPr>
              <a:xfrm>
                <a:off x="1486546" y="1905524"/>
                <a:ext cx="5850641" cy="790409"/>
              </a:xfrm>
              <a:prstGeom prst="rect">
                <a:avLst/>
              </a:prstGeom>
              <a:noFill/>
            </p:spPr>
            <p:txBody>
              <a:bodyPr wrap="none" rtlCol="0">
                <a:spAutoFit/>
              </a:bodyPr>
              <a:lstStyle/>
              <a:p>
                <a14:m>
                  <m:oMath xmlns:m="http://schemas.openxmlformats.org/officeDocument/2006/math">
                    <m:d>
                      <m:dPr>
                        <m:begChr m:val="|"/>
                        <m:endChr m:val="|"/>
                        <m:ctrlPr>
                          <a:rPr lang="en-US" sz="4000" i="1" smtClean="0">
                            <a:solidFill>
                              <a:schemeClr val="tx1"/>
                            </a:solidFill>
                            <a:latin typeface="Cambria Math" panose="02040503050406030204" pitchFamily="18" charset="0"/>
                          </a:rPr>
                        </m:ctrlPr>
                      </m:dPr>
                      <m:e>
                        <m:sSub>
                          <m:sSubPr>
                            <m:ctrlPr>
                              <a:rPr lang="en-US" sz="4000" i="1">
                                <a:solidFill>
                                  <a:schemeClr val="tx1"/>
                                </a:solidFill>
                                <a:latin typeface="Cambria Math" panose="02040503050406030204" pitchFamily="18" charset="0"/>
                              </a:rPr>
                            </m:ctrlPr>
                          </m:sSubPr>
                          <m:e>
                            <m:r>
                              <a:rPr lang="en-US" sz="4000" i="1">
                                <a:solidFill>
                                  <a:schemeClr val="tx1"/>
                                </a:solidFill>
                                <a:latin typeface="Cambria Math" panose="02040503050406030204" pitchFamily="18" charset="0"/>
                              </a:rPr>
                              <m:t>𝜕</m:t>
                            </m:r>
                          </m:e>
                          <m:sub>
                            <m:r>
                              <a:rPr lang="en-US" sz="4000" i="1">
                                <a:solidFill>
                                  <a:schemeClr val="tx1"/>
                                </a:solidFill>
                                <a:latin typeface="Cambria Math" panose="02040503050406030204" pitchFamily="18" charset="0"/>
                              </a:rPr>
                              <m:t>𝑏</m:t>
                            </m:r>
                          </m:sub>
                        </m:sSub>
                        <m:sSup>
                          <m:sSupPr>
                            <m:ctrlPr>
                              <a:rPr lang="en-US" sz="4000" i="1">
                                <a:solidFill>
                                  <a:schemeClr val="tx1"/>
                                </a:solidFill>
                                <a:latin typeface="Cambria Math" panose="02040503050406030204" pitchFamily="18" charset="0"/>
                                <a:ea typeface="Cambria Math" panose="02040503050406030204" pitchFamily="18" charset="0"/>
                              </a:rPr>
                            </m:ctrlPr>
                          </m:sSupPr>
                          <m:e>
                            <m:acc>
                              <m:accPr>
                                <m:chr m:val="̂"/>
                                <m:ctrlPr>
                                  <a:rPr lang="en-US" sz="4000" i="1">
                                    <a:solidFill>
                                      <a:schemeClr val="tx1"/>
                                    </a:solidFill>
                                    <a:latin typeface="Cambria Math" panose="02040503050406030204" pitchFamily="18" charset="0"/>
                                    <a:ea typeface="Cambria Math" panose="02040503050406030204" pitchFamily="18" charset="0"/>
                                  </a:rPr>
                                </m:ctrlPr>
                              </m:accPr>
                              <m:e>
                                <m:r>
                                  <a:rPr lang="en-US" sz="4000" i="1">
                                    <a:solidFill>
                                      <a:schemeClr val="tx1"/>
                                    </a:solidFill>
                                    <a:latin typeface="Cambria Math" panose="02040503050406030204" pitchFamily="18" charset="0"/>
                                    <a:ea typeface="Cambria Math" panose="02040503050406030204" pitchFamily="18" charset="0"/>
                                  </a:rPr>
                                  <m:t>𝜉</m:t>
                                </m:r>
                              </m:e>
                            </m:acc>
                          </m:e>
                          <m:sup>
                            <m:r>
                              <a:rPr lang="en-US" sz="4000" i="1">
                                <a:solidFill>
                                  <a:schemeClr val="tx1"/>
                                </a:solidFill>
                                <a:latin typeface="Cambria Math" panose="02040503050406030204" pitchFamily="18" charset="0"/>
                                <a:ea typeface="Cambria Math" panose="02040503050406030204" pitchFamily="18" charset="0"/>
                              </a:rPr>
                              <m:t>𝑎</m:t>
                            </m:r>
                          </m:sup>
                        </m:sSup>
                      </m:e>
                    </m:d>
                    <m:r>
                      <a:rPr lang="en-US" sz="4000" i="1">
                        <a:solidFill>
                          <a:schemeClr val="tx1"/>
                        </a:solidFill>
                        <a:latin typeface="Cambria Math" panose="02040503050406030204" pitchFamily="18" charset="0"/>
                        <a:ea typeface="Cambria Math" panose="02040503050406030204" pitchFamily="18" charset="0"/>
                      </a:rPr>
                      <m:t>=</m:t>
                    </m:r>
                    <m:r>
                      <a:rPr lang="en-US" sz="4000" b="0" i="1" smtClean="0">
                        <a:solidFill>
                          <a:schemeClr val="tx1"/>
                        </a:solidFill>
                        <a:latin typeface="Cambria Math" panose="02040503050406030204" pitchFamily="18" charset="0"/>
                        <a:ea typeface="Cambria Math" panose="02040503050406030204" pitchFamily="18" charset="0"/>
                      </a:rPr>
                      <m:t>1</m:t>
                    </m:r>
                  </m:oMath>
                </a14:m>
                <a:r>
                  <a:rPr lang="en-US" sz="4000" dirty="0">
                    <a:solidFill>
                      <a:schemeClr val="tx1"/>
                    </a:solidFill>
                  </a:rPr>
                  <a:t>   </a:t>
                </a:r>
                <a14:m>
                  <m:oMath xmlns:m="http://schemas.openxmlformats.org/officeDocument/2006/math">
                    <m:r>
                      <a:rPr lang="en-US" sz="4000" i="1" dirty="0" smtClean="0">
                        <a:solidFill>
                          <a:schemeClr val="tx1"/>
                        </a:solidFill>
                        <a:latin typeface="Cambria Math" panose="02040503050406030204" pitchFamily="18" charset="0"/>
                        <a:ea typeface="Cambria Math" panose="02040503050406030204" pitchFamily="18" charset="0"/>
                      </a:rPr>
                      <m:t>⟺</m:t>
                    </m:r>
                  </m:oMath>
                </a14:m>
                <a:r>
                  <a:rPr lang="en-US" sz="4000" dirty="0">
                    <a:solidFill>
                      <a:schemeClr val="tx1"/>
                    </a:solidFill>
                  </a:rPr>
                  <a:t>   </a:t>
                </a:r>
                <a14:m>
                  <m:oMath xmlns:m="http://schemas.openxmlformats.org/officeDocument/2006/math">
                    <m:sSub>
                      <m:sSubPr>
                        <m:ctrlPr>
                          <a:rPr lang="en-US" sz="4000" i="1">
                            <a:solidFill>
                              <a:schemeClr val="tx1"/>
                            </a:solidFill>
                            <a:latin typeface="Cambria Math" panose="02040503050406030204" pitchFamily="18" charset="0"/>
                          </a:rPr>
                        </m:ctrlPr>
                      </m:sSubPr>
                      <m:e>
                        <m:r>
                          <a:rPr lang="en-US" sz="4000" i="1">
                            <a:solidFill>
                              <a:schemeClr val="tx1"/>
                            </a:solidFill>
                            <a:latin typeface="Cambria Math" panose="02040503050406030204" pitchFamily="18" charset="0"/>
                          </a:rPr>
                          <m:t>𝜕</m:t>
                        </m:r>
                      </m:e>
                      <m:sub>
                        <m:r>
                          <a:rPr lang="en-US" sz="4000" i="1">
                            <a:solidFill>
                              <a:schemeClr val="tx1"/>
                            </a:solidFill>
                            <a:latin typeface="Cambria Math" panose="02040503050406030204" pitchFamily="18" charset="0"/>
                          </a:rPr>
                          <m:t>𝑎</m:t>
                        </m:r>
                      </m:sub>
                    </m:sSub>
                    <m:sSup>
                      <m:sSupPr>
                        <m:ctrlPr>
                          <a:rPr lang="en-US" sz="4000" i="1">
                            <a:solidFill>
                              <a:schemeClr val="tx1"/>
                            </a:solidFill>
                            <a:latin typeface="Cambria Math" panose="02040503050406030204" pitchFamily="18" charset="0"/>
                          </a:rPr>
                        </m:ctrlPr>
                      </m:sSupPr>
                      <m:e>
                        <m:r>
                          <a:rPr lang="en-US" sz="4000" i="1">
                            <a:solidFill>
                              <a:schemeClr val="tx1"/>
                            </a:solidFill>
                            <a:latin typeface="Cambria Math" panose="02040503050406030204" pitchFamily="18" charset="0"/>
                          </a:rPr>
                          <m:t>𝑆</m:t>
                        </m:r>
                      </m:e>
                      <m:sup>
                        <m:r>
                          <a:rPr lang="en-US" sz="4000" i="1">
                            <a:solidFill>
                              <a:schemeClr val="tx1"/>
                            </a:solidFill>
                            <a:latin typeface="Cambria Math" panose="02040503050406030204" pitchFamily="18" charset="0"/>
                          </a:rPr>
                          <m:t>𝑎</m:t>
                        </m:r>
                      </m:sup>
                    </m:sSup>
                    <m:r>
                      <a:rPr lang="en-US" sz="4000" i="1">
                        <a:solidFill>
                          <a:schemeClr val="tx1"/>
                        </a:solidFill>
                        <a:latin typeface="Cambria Math" panose="02040503050406030204" pitchFamily="18" charset="0"/>
                      </a:rPr>
                      <m:t>=0</m:t>
                    </m:r>
                  </m:oMath>
                </a14:m>
                <a:endParaRPr lang="en-US" sz="4000" dirty="0">
                  <a:solidFill>
                    <a:schemeClr val="tx1"/>
                  </a:solidFill>
                </a:endParaRPr>
              </a:p>
            </p:txBody>
          </p:sp>
        </mc:Choice>
        <mc:Fallback xmlns="">
          <p:sp>
            <p:nvSpPr>
              <p:cNvPr id="5" name="TextBox 4">
                <a:extLst>
                  <a:ext uri="{FF2B5EF4-FFF2-40B4-BE49-F238E27FC236}">
                    <a16:creationId xmlns:a16="http://schemas.microsoft.com/office/drawing/2014/main" id="{B7CBC884-9276-6C0A-6C16-C055B99D4421}"/>
                  </a:ext>
                </a:extLst>
              </p:cNvPr>
              <p:cNvSpPr txBox="1">
                <a:spLocks noRot="1" noChangeAspect="1" noMove="1" noResize="1" noEditPoints="1" noAdjustHandles="1" noChangeArrowheads="1" noChangeShapeType="1" noTextEdit="1"/>
              </p:cNvSpPr>
              <p:nvPr/>
            </p:nvSpPr>
            <p:spPr>
              <a:xfrm>
                <a:off x="1486546" y="1905524"/>
                <a:ext cx="5850641" cy="79040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20">
                <a:extLst>
                  <a:ext uri="{FF2B5EF4-FFF2-40B4-BE49-F238E27FC236}">
                    <a16:creationId xmlns:a16="http://schemas.microsoft.com/office/drawing/2014/main" id="{05761EBE-3849-C481-B31E-2AFAC96A7BAA}"/>
                  </a:ext>
                </a:extLst>
              </p:cNvPr>
              <p:cNvSpPr txBox="1"/>
              <p:nvPr/>
            </p:nvSpPr>
            <p:spPr>
              <a:xfrm>
                <a:off x="1932613" y="2981808"/>
                <a:ext cx="5178021"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HM-1D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r>
                  <a:rPr lang="en-US" sz="4400" dirty="0">
                    <a:solidFill>
                      <a:schemeClr val="accent6">
                        <a:lumMod val="75000"/>
                      </a:schemeClr>
                    </a:solidFill>
                  </a:rPr>
                  <a:t> DR-DIV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6" name="TextBox 20">
                <a:extLst>
                  <a:ext uri="{FF2B5EF4-FFF2-40B4-BE49-F238E27FC236}">
                    <a16:creationId xmlns:a16="http://schemas.microsoft.com/office/drawing/2014/main" id="{05761EBE-3849-C481-B31E-2AFAC96A7BAA}"/>
                  </a:ext>
                </a:extLst>
              </p:cNvPr>
              <p:cNvSpPr txBox="1">
                <a:spLocks noRot="1" noChangeAspect="1" noMove="1" noResize="1" noEditPoints="1" noAdjustHandles="1" noChangeArrowheads="1" noChangeShapeType="1" noTextEdit="1"/>
              </p:cNvSpPr>
              <p:nvPr/>
            </p:nvSpPr>
            <p:spPr>
              <a:xfrm>
                <a:off x="1932613" y="2981808"/>
                <a:ext cx="5178021" cy="769441"/>
              </a:xfrm>
              <a:prstGeom prst="rect">
                <a:avLst/>
              </a:prstGeom>
              <a:blipFill>
                <a:blip r:embed="rId6"/>
                <a:stretch>
                  <a:fillRect l="-4711" t="-15873" b="-37302"/>
                </a:stretch>
              </a:blipFill>
            </p:spPr>
            <p:txBody>
              <a:bodyPr/>
              <a:lstStyle/>
              <a:p>
                <a:r>
                  <a:rPr lang="en-US">
                    <a:noFill/>
                  </a:rPr>
                  <a:t> </a:t>
                </a:r>
              </a:p>
            </p:txBody>
          </p:sp>
        </mc:Fallback>
      </mc:AlternateContent>
      <p:grpSp>
        <p:nvGrpSpPr>
          <p:cNvPr id="9" name="Group 8">
            <a:extLst>
              <a:ext uri="{FF2B5EF4-FFF2-40B4-BE49-F238E27FC236}">
                <a16:creationId xmlns:a16="http://schemas.microsoft.com/office/drawing/2014/main" id="{A6FAD73F-B241-28FD-0438-FE207E3C4EA0}"/>
              </a:ext>
            </a:extLst>
          </p:cNvPr>
          <p:cNvGrpSpPr/>
          <p:nvPr/>
        </p:nvGrpSpPr>
        <p:grpSpPr>
          <a:xfrm>
            <a:off x="8722760" y="220894"/>
            <a:ext cx="3333866" cy="3655255"/>
            <a:chOff x="8722760" y="220894"/>
            <a:chExt cx="3333866" cy="3655255"/>
          </a:xfrm>
        </p:grpSpPr>
        <p:grpSp>
          <p:nvGrpSpPr>
            <p:cNvPr id="10" name="Group 9">
              <a:extLst>
                <a:ext uri="{FF2B5EF4-FFF2-40B4-BE49-F238E27FC236}">
                  <a16:creationId xmlns:a16="http://schemas.microsoft.com/office/drawing/2014/main" id="{17EA1329-49D1-A6FA-F536-BF2429F7487E}"/>
                </a:ext>
              </a:extLst>
            </p:cNvPr>
            <p:cNvGrpSpPr/>
            <p:nvPr/>
          </p:nvGrpSpPr>
          <p:grpSpPr>
            <a:xfrm>
              <a:off x="10285964" y="1131120"/>
              <a:ext cx="1396528" cy="2241725"/>
              <a:chOff x="10285964" y="1131120"/>
              <a:chExt cx="1396528" cy="2241725"/>
            </a:xfrm>
          </p:grpSpPr>
          <p:grpSp>
            <p:nvGrpSpPr>
              <p:cNvPr id="86" name="Group 85">
                <a:extLst>
                  <a:ext uri="{FF2B5EF4-FFF2-40B4-BE49-F238E27FC236}">
                    <a16:creationId xmlns:a16="http://schemas.microsoft.com/office/drawing/2014/main" id="{BFF62F82-3CA2-FB46-287C-4BD365A32639}"/>
                  </a:ext>
                </a:extLst>
              </p:cNvPr>
              <p:cNvGrpSpPr>
                <a:grpSpLocks noChangeAspect="1"/>
              </p:cNvGrpSpPr>
              <p:nvPr/>
            </p:nvGrpSpPr>
            <p:grpSpPr>
              <a:xfrm rot="19800000">
                <a:off x="10285964" y="1131120"/>
                <a:ext cx="852468" cy="614570"/>
                <a:chOff x="8500759" y="3280789"/>
                <a:chExt cx="747971" cy="539234"/>
              </a:xfrm>
            </p:grpSpPr>
            <p:sp>
              <p:nvSpPr>
                <p:cNvPr id="107" name="Parallelogram 106">
                  <a:extLst>
                    <a:ext uri="{FF2B5EF4-FFF2-40B4-BE49-F238E27FC236}">
                      <a16:creationId xmlns:a16="http://schemas.microsoft.com/office/drawing/2014/main" id="{CEBF2E73-AFA2-D26A-191E-914E7DE05682}"/>
                    </a:ext>
                  </a:extLst>
                </p:cNvPr>
                <p:cNvSpPr/>
                <p:nvPr/>
              </p:nvSpPr>
              <p:spPr>
                <a:xfrm rot="1668758">
                  <a:off x="8572393" y="3388516"/>
                  <a:ext cx="676337" cy="321757"/>
                </a:xfrm>
                <a:prstGeom prst="parallelogram">
                  <a:avLst/>
                </a:prstGeom>
                <a:solidFill>
                  <a:srgbClr val="C9A6E4">
                    <a:alpha val="40000"/>
                  </a:srgbClr>
                </a:solidFill>
                <a:ln>
                  <a:solidFill>
                    <a:srgbClr val="9C5BCD">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8" name="Straight Arrow Connector 107">
                  <a:extLst>
                    <a:ext uri="{FF2B5EF4-FFF2-40B4-BE49-F238E27FC236}">
                      <a16:creationId xmlns:a16="http://schemas.microsoft.com/office/drawing/2014/main" id="{A8CA2189-DA1E-A140-82BB-DCCBB62C7753}"/>
                    </a:ext>
                  </a:extLst>
                </p:cNvPr>
                <p:cNvCxnSpPr>
                  <a:cxnSpLocks/>
                  <a:stCxn id="110" idx="7"/>
                </p:cNvCxnSpPr>
                <p:nvPr/>
              </p:nvCxnSpPr>
              <p:spPr>
                <a:xfrm flipV="1">
                  <a:off x="8558598" y="3280789"/>
                  <a:ext cx="195281" cy="226052"/>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80E83643-E26A-8D31-D4ED-F2610420682A}"/>
                    </a:ext>
                  </a:extLst>
                </p:cNvPr>
                <p:cNvCxnSpPr>
                  <a:cxnSpLocks/>
                  <a:stCxn id="110" idx="5"/>
                </p:cNvCxnSpPr>
                <p:nvPr/>
              </p:nvCxnSpPr>
              <p:spPr>
                <a:xfrm>
                  <a:off x="8558598" y="3550107"/>
                  <a:ext cx="505624" cy="269916"/>
                </a:xfrm>
                <a:prstGeom prst="straightConnector1">
                  <a:avLst/>
                </a:prstGeom>
                <a:solidFill>
                  <a:srgbClr val="7030A0">
                    <a:alpha val="40000"/>
                  </a:s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110" name="Oval 109">
                  <a:extLst>
                    <a:ext uri="{FF2B5EF4-FFF2-40B4-BE49-F238E27FC236}">
                      <a16:creationId xmlns:a16="http://schemas.microsoft.com/office/drawing/2014/main" id="{0DC571CD-8E58-3B50-8AFE-B447F5D1B5C8}"/>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7" name="Group 86">
                <a:extLst>
                  <a:ext uri="{FF2B5EF4-FFF2-40B4-BE49-F238E27FC236}">
                    <a16:creationId xmlns:a16="http://schemas.microsoft.com/office/drawing/2014/main" id="{A316181C-3BBA-7D22-3FB4-C5A71BF262C9}"/>
                  </a:ext>
                </a:extLst>
              </p:cNvPr>
              <p:cNvGrpSpPr>
                <a:grpSpLocks noChangeAspect="1"/>
              </p:cNvGrpSpPr>
              <p:nvPr/>
            </p:nvGrpSpPr>
            <p:grpSpPr>
              <a:xfrm>
                <a:off x="10626624" y="1462109"/>
                <a:ext cx="852468" cy="614570"/>
                <a:chOff x="8500759" y="3280789"/>
                <a:chExt cx="747971" cy="539234"/>
              </a:xfrm>
            </p:grpSpPr>
            <p:sp>
              <p:nvSpPr>
                <p:cNvPr id="103" name="Parallelogram 102">
                  <a:extLst>
                    <a:ext uri="{FF2B5EF4-FFF2-40B4-BE49-F238E27FC236}">
                      <a16:creationId xmlns:a16="http://schemas.microsoft.com/office/drawing/2014/main" id="{53DAC4B8-5126-66FF-2445-CBD9C4CEFC48}"/>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4" name="Straight Arrow Connector 103">
                  <a:extLst>
                    <a:ext uri="{FF2B5EF4-FFF2-40B4-BE49-F238E27FC236}">
                      <a16:creationId xmlns:a16="http://schemas.microsoft.com/office/drawing/2014/main" id="{5C5BBD01-EFEB-4C2C-DFF7-AB1ADE887A0D}"/>
                    </a:ext>
                  </a:extLst>
                </p:cNvPr>
                <p:cNvCxnSpPr>
                  <a:cxnSpLocks/>
                  <a:stCxn id="106" idx="7"/>
                </p:cNvCxnSpPr>
                <p:nvPr/>
              </p:nvCxnSpPr>
              <p:spPr>
                <a:xfrm flipV="1">
                  <a:off x="8558598" y="3280789"/>
                  <a:ext cx="195281" cy="226052"/>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105" name="Straight Arrow Connector 104">
                  <a:extLst>
                    <a:ext uri="{FF2B5EF4-FFF2-40B4-BE49-F238E27FC236}">
                      <a16:creationId xmlns:a16="http://schemas.microsoft.com/office/drawing/2014/main" id="{CF635341-BC73-81E5-979F-458C9D18B8E3}"/>
                    </a:ext>
                  </a:extLst>
                </p:cNvPr>
                <p:cNvCxnSpPr>
                  <a:cxnSpLocks/>
                  <a:stCxn id="106" idx="5"/>
                </p:cNvCxnSpPr>
                <p:nvPr/>
              </p:nvCxnSpPr>
              <p:spPr>
                <a:xfrm>
                  <a:off x="8558598" y="3550107"/>
                  <a:ext cx="505624" cy="269916"/>
                </a:xfrm>
                <a:prstGeom prst="straightConnector1">
                  <a:avLst/>
                </a:prstGeom>
                <a:solidFill>
                  <a:srgbClr val="7030A0">
                    <a:alpha val="70000"/>
                  </a:srgbClr>
                </a:solidFill>
                <a:ln w="25400">
                  <a:solidFill>
                    <a:srgbClr val="7030A0">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106" name="Oval 105">
                  <a:extLst>
                    <a:ext uri="{FF2B5EF4-FFF2-40B4-BE49-F238E27FC236}">
                      <a16:creationId xmlns:a16="http://schemas.microsoft.com/office/drawing/2014/main" id="{1630F648-0AB7-63C0-3BA2-429B196F1B1F}"/>
                    </a:ext>
                  </a:extLst>
                </p:cNvPr>
                <p:cNvSpPr>
                  <a:spLocks noChangeAspect="1"/>
                </p:cNvSpPr>
                <p:nvPr/>
              </p:nvSpPr>
              <p:spPr>
                <a:xfrm>
                  <a:off x="8500759" y="3497880"/>
                  <a:ext cx="67763" cy="61188"/>
                </a:xfrm>
                <a:prstGeom prst="ellipse">
                  <a:avLst/>
                </a:prstGeom>
                <a:solidFill>
                  <a:srgbClr val="7030A0">
                    <a:alpha val="70000"/>
                  </a:srgbClr>
                </a:solidFill>
                <a:ln>
                  <a:solidFill>
                    <a:srgbClr val="7030A0">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8" name="Group 87">
                <a:extLst>
                  <a:ext uri="{FF2B5EF4-FFF2-40B4-BE49-F238E27FC236}">
                    <a16:creationId xmlns:a16="http://schemas.microsoft.com/office/drawing/2014/main" id="{21784B4B-F230-96AD-BECC-0D0583BB70B7}"/>
                  </a:ext>
                </a:extLst>
              </p:cNvPr>
              <p:cNvGrpSpPr>
                <a:grpSpLocks noChangeAspect="1"/>
              </p:cNvGrpSpPr>
              <p:nvPr/>
            </p:nvGrpSpPr>
            <p:grpSpPr>
              <a:xfrm rot="1808578">
                <a:off x="10830024" y="1869608"/>
                <a:ext cx="852468" cy="614570"/>
                <a:chOff x="8500759" y="3280789"/>
                <a:chExt cx="747971" cy="539234"/>
              </a:xfrm>
            </p:grpSpPr>
            <p:sp>
              <p:nvSpPr>
                <p:cNvPr id="99" name="Parallelogram 98">
                  <a:extLst>
                    <a:ext uri="{FF2B5EF4-FFF2-40B4-BE49-F238E27FC236}">
                      <a16:creationId xmlns:a16="http://schemas.microsoft.com/office/drawing/2014/main" id="{4077ED1B-2518-86CB-8C70-67837EF71133}"/>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0" name="Straight Arrow Connector 99">
                  <a:extLst>
                    <a:ext uri="{FF2B5EF4-FFF2-40B4-BE49-F238E27FC236}">
                      <a16:creationId xmlns:a16="http://schemas.microsoft.com/office/drawing/2014/main" id="{99B9D2D5-51B1-2820-A2CA-3A21362693F6}"/>
                    </a:ext>
                  </a:extLst>
                </p:cNvPr>
                <p:cNvCxnSpPr>
                  <a:cxnSpLocks/>
                  <a:stCxn id="102"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18B40FCB-34FE-A3C1-8BFF-F9D398A3A9FF}"/>
                    </a:ext>
                  </a:extLst>
                </p:cNvPr>
                <p:cNvCxnSpPr>
                  <a:cxnSpLocks/>
                  <a:stCxn id="102"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02" name="Oval 101">
                  <a:extLst>
                    <a:ext uri="{FF2B5EF4-FFF2-40B4-BE49-F238E27FC236}">
                      <a16:creationId xmlns:a16="http://schemas.microsoft.com/office/drawing/2014/main" id="{070030AD-6FC3-6264-06C2-E5541A3FE92C}"/>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9" name="Group 88">
                <a:extLst>
                  <a:ext uri="{FF2B5EF4-FFF2-40B4-BE49-F238E27FC236}">
                    <a16:creationId xmlns:a16="http://schemas.microsoft.com/office/drawing/2014/main" id="{985AB1C5-CFF4-380A-D13E-5E6E44EAB716}"/>
                  </a:ext>
                </a:extLst>
              </p:cNvPr>
              <p:cNvGrpSpPr>
                <a:grpSpLocks noChangeAspect="1"/>
              </p:cNvGrpSpPr>
              <p:nvPr/>
            </p:nvGrpSpPr>
            <p:grpSpPr>
              <a:xfrm rot="3600000">
                <a:off x="10734378" y="2242782"/>
                <a:ext cx="852468" cy="614570"/>
                <a:chOff x="8500759" y="3280789"/>
                <a:chExt cx="747971" cy="539234"/>
              </a:xfrm>
            </p:grpSpPr>
            <p:sp>
              <p:nvSpPr>
                <p:cNvPr id="95" name="Parallelogram 94">
                  <a:extLst>
                    <a:ext uri="{FF2B5EF4-FFF2-40B4-BE49-F238E27FC236}">
                      <a16:creationId xmlns:a16="http://schemas.microsoft.com/office/drawing/2014/main" id="{007EAF32-E4E2-A5F2-1B08-8ACD7A775986}"/>
                    </a:ext>
                  </a:extLst>
                </p:cNvPr>
                <p:cNvSpPr/>
                <p:nvPr/>
              </p:nvSpPr>
              <p:spPr>
                <a:xfrm rot="1668758">
                  <a:off x="8572393" y="3388516"/>
                  <a:ext cx="676337" cy="321757"/>
                </a:xfrm>
                <a:prstGeom prst="parallelogram">
                  <a:avLst/>
                </a:prstGeom>
                <a:solidFill>
                  <a:srgbClr val="C9A6E4">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6" name="Straight Arrow Connector 95">
                  <a:extLst>
                    <a:ext uri="{FF2B5EF4-FFF2-40B4-BE49-F238E27FC236}">
                      <a16:creationId xmlns:a16="http://schemas.microsoft.com/office/drawing/2014/main" id="{A5F8ED84-3908-4D2B-B836-4C0D1CAFD8DA}"/>
                    </a:ext>
                  </a:extLst>
                </p:cNvPr>
                <p:cNvCxnSpPr>
                  <a:cxnSpLocks/>
                  <a:stCxn id="98" idx="7"/>
                </p:cNvCxnSpPr>
                <p:nvPr/>
              </p:nvCxnSpPr>
              <p:spPr>
                <a:xfrm flipV="1">
                  <a:off x="8558598" y="3280789"/>
                  <a:ext cx="195281" cy="226052"/>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806BAC8A-5B39-F83B-0E76-AA62102C4BA8}"/>
                    </a:ext>
                  </a:extLst>
                </p:cNvPr>
                <p:cNvCxnSpPr>
                  <a:cxnSpLocks/>
                  <a:stCxn id="98" idx="5"/>
                </p:cNvCxnSpPr>
                <p:nvPr/>
              </p:nvCxnSpPr>
              <p:spPr>
                <a:xfrm>
                  <a:off x="8558598" y="3550107"/>
                  <a:ext cx="505624" cy="269916"/>
                </a:xfrm>
                <a:prstGeom prst="straightConnector1">
                  <a:avLst/>
                </a:prstGeom>
                <a:solidFill>
                  <a:srgbClr val="7030A0">
                    <a:alpha val="70000"/>
                  </a:srgbClr>
                </a:solidFill>
                <a:ln w="25400">
                  <a:solidFill>
                    <a:srgbClr val="9C5BCD">
                      <a:alpha val="70000"/>
                    </a:srgbClr>
                  </a:solidFill>
                  <a:tailEnd type="triangle"/>
                </a:ln>
              </p:spPr>
              <p:style>
                <a:lnRef idx="1">
                  <a:schemeClr val="accent1"/>
                </a:lnRef>
                <a:fillRef idx="0">
                  <a:schemeClr val="accent1"/>
                </a:fillRef>
                <a:effectRef idx="0">
                  <a:schemeClr val="accent1"/>
                </a:effectRef>
                <a:fontRef idx="minor">
                  <a:schemeClr val="tx1"/>
                </a:fontRef>
              </p:style>
            </p:cxnSp>
            <p:sp>
              <p:nvSpPr>
                <p:cNvPr id="98" name="Oval 97">
                  <a:extLst>
                    <a:ext uri="{FF2B5EF4-FFF2-40B4-BE49-F238E27FC236}">
                      <a16:creationId xmlns:a16="http://schemas.microsoft.com/office/drawing/2014/main" id="{8B2C5058-F8A7-4F4D-1D6F-BC7DED4C9AFE}"/>
                    </a:ext>
                  </a:extLst>
                </p:cNvPr>
                <p:cNvSpPr>
                  <a:spLocks noChangeAspect="1"/>
                </p:cNvSpPr>
                <p:nvPr/>
              </p:nvSpPr>
              <p:spPr>
                <a:xfrm>
                  <a:off x="8500759" y="3497880"/>
                  <a:ext cx="67763" cy="61188"/>
                </a:xfrm>
                <a:prstGeom prst="ellipse">
                  <a:avLst/>
                </a:prstGeom>
                <a:solidFill>
                  <a:srgbClr val="7030A0">
                    <a:alpha val="70000"/>
                  </a:srgbClr>
                </a:solidFill>
                <a:ln>
                  <a:solidFill>
                    <a:srgbClr val="9C5BCD">
                      <a:alpha val="7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0" name="Group 89">
                <a:extLst>
                  <a:ext uri="{FF2B5EF4-FFF2-40B4-BE49-F238E27FC236}">
                    <a16:creationId xmlns:a16="http://schemas.microsoft.com/office/drawing/2014/main" id="{EA349B91-2E2C-DB07-C428-B4DD2CF35DD9}"/>
                  </a:ext>
                </a:extLst>
              </p:cNvPr>
              <p:cNvGrpSpPr>
                <a:grpSpLocks noChangeAspect="1"/>
              </p:cNvGrpSpPr>
              <p:nvPr/>
            </p:nvGrpSpPr>
            <p:grpSpPr>
              <a:xfrm rot="5400000">
                <a:off x="10454787" y="2639326"/>
                <a:ext cx="852468" cy="614570"/>
                <a:chOff x="8500759" y="3280789"/>
                <a:chExt cx="747971" cy="539234"/>
              </a:xfrm>
            </p:grpSpPr>
            <p:sp>
              <p:nvSpPr>
                <p:cNvPr id="91" name="Parallelogram 90">
                  <a:extLst>
                    <a:ext uri="{FF2B5EF4-FFF2-40B4-BE49-F238E27FC236}">
                      <a16:creationId xmlns:a16="http://schemas.microsoft.com/office/drawing/2014/main" id="{4527C2C9-2142-A9A5-0B4B-06D840F9F94F}"/>
                    </a:ext>
                  </a:extLst>
                </p:cNvPr>
                <p:cNvSpPr/>
                <p:nvPr/>
              </p:nvSpPr>
              <p:spPr>
                <a:xfrm rot="1668758">
                  <a:off x="8572393" y="3388516"/>
                  <a:ext cx="676337" cy="321757"/>
                </a:xfrm>
                <a:prstGeom prst="parallelogram">
                  <a:avLst/>
                </a:prstGeom>
                <a:solidFill>
                  <a:srgbClr val="C9A6E4">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2" name="Straight Arrow Connector 91">
                  <a:extLst>
                    <a:ext uri="{FF2B5EF4-FFF2-40B4-BE49-F238E27FC236}">
                      <a16:creationId xmlns:a16="http://schemas.microsoft.com/office/drawing/2014/main" id="{413BE6D3-D73F-B312-9259-87852A8B19CA}"/>
                    </a:ext>
                  </a:extLst>
                </p:cNvPr>
                <p:cNvCxnSpPr>
                  <a:cxnSpLocks/>
                  <a:stCxn id="94" idx="7"/>
                </p:cNvCxnSpPr>
                <p:nvPr/>
              </p:nvCxnSpPr>
              <p:spPr>
                <a:xfrm flipV="1">
                  <a:off x="8558598" y="3280789"/>
                  <a:ext cx="195281" cy="226052"/>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cxnSp>
              <p:nvCxnSpPr>
                <p:cNvPr id="93" name="Straight Arrow Connector 92">
                  <a:extLst>
                    <a:ext uri="{FF2B5EF4-FFF2-40B4-BE49-F238E27FC236}">
                      <a16:creationId xmlns:a16="http://schemas.microsoft.com/office/drawing/2014/main" id="{90FE155A-2993-0971-D24F-D3FBDD7F5BAA}"/>
                    </a:ext>
                  </a:extLst>
                </p:cNvPr>
                <p:cNvCxnSpPr>
                  <a:cxnSpLocks/>
                  <a:stCxn id="94" idx="5"/>
                </p:cNvCxnSpPr>
                <p:nvPr/>
              </p:nvCxnSpPr>
              <p:spPr>
                <a:xfrm>
                  <a:off x="8558598" y="3550107"/>
                  <a:ext cx="505624" cy="269916"/>
                </a:xfrm>
                <a:prstGeom prst="straightConnector1">
                  <a:avLst/>
                </a:prstGeom>
                <a:solidFill>
                  <a:scrgbClr r="0" g="0" b="0">
                    <a:alpha val="40000"/>
                  </a:scrgbClr>
                </a:solidFill>
                <a:ln w="25400">
                  <a:solidFill>
                    <a:srgbClr val="7030A0">
                      <a:alpha val="40000"/>
                    </a:srgbClr>
                  </a:solidFill>
                  <a:tailEnd type="triangle"/>
                </a:ln>
              </p:spPr>
              <p:style>
                <a:lnRef idx="1">
                  <a:schemeClr val="accent1"/>
                </a:lnRef>
                <a:fillRef idx="0">
                  <a:schemeClr val="accent1"/>
                </a:fillRef>
                <a:effectRef idx="0">
                  <a:schemeClr val="accent1"/>
                </a:effectRef>
                <a:fontRef idx="minor">
                  <a:schemeClr val="tx1"/>
                </a:fontRef>
              </p:style>
            </p:cxnSp>
            <p:sp>
              <p:nvSpPr>
                <p:cNvPr id="94" name="Oval 93">
                  <a:extLst>
                    <a:ext uri="{FF2B5EF4-FFF2-40B4-BE49-F238E27FC236}">
                      <a16:creationId xmlns:a16="http://schemas.microsoft.com/office/drawing/2014/main" id="{2D608F78-4C89-758F-077C-108869FEEBB3}"/>
                    </a:ext>
                  </a:extLst>
                </p:cNvPr>
                <p:cNvSpPr>
                  <a:spLocks noChangeAspect="1"/>
                </p:cNvSpPr>
                <p:nvPr/>
              </p:nvSpPr>
              <p:spPr>
                <a:xfrm>
                  <a:off x="8500759" y="3497880"/>
                  <a:ext cx="67763" cy="61188"/>
                </a:xfrm>
                <a:prstGeom prst="ellipse">
                  <a:avLst/>
                </a:prstGeom>
                <a:solidFill>
                  <a:srgbClr val="7030A0">
                    <a:alpha val="40000"/>
                  </a:srgbClr>
                </a:solidFill>
                <a:ln>
                  <a:solidFill>
                    <a:srgbClr val="7030A0">
                      <a:alpha val="40000"/>
                    </a:srgb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grpSp>
          <p:nvGrpSpPr>
            <p:cNvPr id="11" name="Group 10">
              <a:extLst>
                <a:ext uri="{FF2B5EF4-FFF2-40B4-BE49-F238E27FC236}">
                  <a16:creationId xmlns:a16="http://schemas.microsoft.com/office/drawing/2014/main" id="{32411439-5B82-7305-18A8-F3EAE3CA9C43}"/>
                </a:ext>
              </a:extLst>
            </p:cNvPr>
            <p:cNvGrpSpPr/>
            <p:nvPr/>
          </p:nvGrpSpPr>
          <p:grpSpPr>
            <a:xfrm>
              <a:off x="8956694" y="806932"/>
              <a:ext cx="2825673" cy="2779278"/>
              <a:chOff x="1177839" y="1302957"/>
              <a:chExt cx="3775999" cy="3714006"/>
            </a:xfrm>
          </p:grpSpPr>
          <p:cxnSp>
            <p:nvCxnSpPr>
              <p:cNvPr id="19" name="Straight Arrow Connector 18">
                <a:extLst>
                  <a:ext uri="{FF2B5EF4-FFF2-40B4-BE49-F238E27FC236}">
                    <a16:creationId xmlns:a16="http://schemas.microsoft.com/office/drawing/2014/main" id="{4A874B19-B00F-6F47-D548-C4D420D45F98}"/>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16D93B8-9C60-F5CA-F9AE-B13E7632EFB4}"/>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7C605BD-C883-71AD-5CA2-1DBFC60BC7A8}"/>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916BC465-FAC2-C19F-0BC2-BF3058A86A48}"/>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1ECEFA5C-6BD4-E52B-E1A8-E153663B151F}"/>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F6C78193-D20C-8813-1745-41A9569F7367}"/>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E9830AE-634B-EE8F-82F6-5B4A1E45248F}"/>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B2628C58-FD14-9BD9-C06B-C728A33BAB44}"/>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A7D9962-17B9-BDFC-46DC-B2CC86FFAA13}"/>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7A526DE-92EA-70C6-CF21-FC1A0EC77AB3}"/>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8415595E-2530-5235-1D1F-A4FE8F545281}"/>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E86207F-998E-31D5-A72B-D67EFC8C866B}"/>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D01E6BE-CABF-0C6D-EFA7-5D3A7325485B}"/>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1C9974F7-E5B8-BE42-2105-ACDACDAC5D19}"/>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0EB8F604-20A2-D328-7B77-B404048FE082}"/>
                  </a:ext>
                </a:extLst>
              </p:cNvPr>
              <p:cNvCxnSpPr>
                <a:cxnSpLocks noChangeAspect="1"/>
              </p:cNvCxnSpPr>
              <p:nvPr/>
            </p:nvCxnSpPr>
            <p:spPr>
              <a:xfrm rot="5400000">
                <a:off x="3943564" y="3791824"/>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C0E5AAB-7E9E-3EB6-CDF7-B0CE70407BDC}"/>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B0CD5D6-0312-DF40-B6C1-4F811392008F}"/>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F5E77DBC-3F06-C128-5467-9CF2F5C8D289}"/>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D3199177-5CD2-8CBD-EEA2-6385895B866E}"/>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84289746-7CC9-B8C0-E161-2E957CC0DB9F}"/>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E5415292-5A21-DE4D-0EB6-D8310216BA7D}"/>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D2D7EC49-3081-1EFB-A0CF-9B4A08547DE6}"/>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3BB4DCB0-1DF5-73C8-51A2-4AA72A987C94}"/>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2895B17C-BA27-F254-F76F-BE977BA311D8}"/>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9B513171-D3D1-B842-175E-EFEC0DC5423F}"/>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963AEC67-72DA-1AF2-F8B2-97B10DC0BA88}"/>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98416334-14DD-8310-87E9-F0630BC13BA3}"/>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0CD93EAA-A9C9-C5E4-6B72-4F75C9ED5F8A}"/>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3A0D4D72-7114-BFC6-7CC1-F456B78DA05E}"/>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E9D9666E-4B63-F2F2-7394-EDD459C556EC}"/>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AF20E683-19A9-1011-F96F-D4ECC2D442EE}"/>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15FA87B2-654C-2883-0C48-7AC2742C7E0C}"/>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2" name="Group 11">
              <a:extLst>
                <a:ext uri="{FF2B5EF4-FFF2-40B4-BE49-F238E27FC236}">
                  <a16:creationId xmlns:a16="http://schemas.microsoft.com/office/drawing/2014/main" id="{C4BF4681-8DDC-6F19-9458-29AB5A9DD675}"/>
                </a:ext>
              </a:extLst>
            </p:cNvPr>
            <p:cNvGrpSpPr/>
            <p:nvPr/>
          </p:nvGrpSpPr>
          <p:grpSpPr>
            <a:xfrm>
              <a:off x="8722760" y="220894"/>
              <a:ext cx="3333866" cy="3655255"/>
              <a:chOff x="8722760" y="220894"/>
              <a:chExt cx="3333866" cy="3655255"/>
            </a:xfrm>
          </p:grpSpPr>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FAD5815-74E2-5A70-E255-A2EA2DE4418D}"/>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3" name="TextBox 12">
                    <a:extLst>
                      <a:ext uri="{FF2B5EF4-FFF2-40B4-BE49-F238E27FC236}">
                        <a16:creationId xmlns:a16="http://schemas.microsoft.com/office/drawing/2014/main" id="{AFAD5815-74E2-5A70-E255-A2EA2DE4418D}"/>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7"/>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6EED613-8732-B690-AE9C-17C86BF50077}"/>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6" name="TextBox 15">
                    <a:extLst>
                      <a:ext uri="{FF2B5EF4-FFF2-40B4-BE49-F238E27FC236}">
                        <a16:creationId xmlns:a16="http://schemas.microsoft.com/office/drawing/2014/main" id="{56EED613-8732-B690-AE9C-17C86BF50077}"/>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8"/>
                    <a:stretch>
                      <a:fillRect l="-56667" r="-53333" b="-24590"/>
                    </a:stretch>
                  </a:blipFill>
                </p:spPr>
                <p:txBody>
                  <a:bodyPr/>
                  <a:lstStyle/>
                  <a:p>
                    <a:r>
                      <a:rPr lang="en-US">
                        <a:noFill/>
                      </a:rPr>
                      <a:t> </a:t>
                    </a:r>
                  </a:p>
                </p:txBody>
              </p:sp>
            </mc:Fallback>
          </mc:AlternateContent>
          <p:cxnSp>
            <p:nvCxnSpPr>
              <p:cNvPr id="17" name="Straight Connector 16">
                <a:extLst>
                  <a:ext uri="{FF2B5EF4-FFF2-40B4-BE49-F238E27FC236}">
                    <a16:creationId xmlns:a16="http://schemas.microsoft.com/office/drawing/2014/main" id="{8F25BDCA-3F47-9B8E-4198-F573830B7326}"/>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A2A40C93-8036-A880-603E-524FEFF969E2}"/>
                  </a:ext>
                </a:extLst>
              </p:cNvPr>
              <p:cNvCxnSpPr>
                <a:cxnSpLocks/>
              </p:cNvCxnSpPr>
              <p:nvPr/>
            </p:nvCxnSpPr>
            <p:spPr>
              <a:xfrm rot="5400000" flipH="1">
                <a:off x="8696039"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1432061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16</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A2EDE3B-E316-5354-6C01-6E53B36D5921}"/>
                  </a:ext>
                </a:extLst>
              </p:cNvPr>
              <p:cNvSpPr txBox="1"/>
              <p:nvPr/>
            </p:nvSpPr>
            <p:spPr>
              <a:xfrm>
                <a:off x="1258414" y="4689786"/>
                <a:ext cx="7322004" cy="741037"/>
              </a:xfrm>
              <a:prstGeom prst="rect">
                <a:avLst/>
              </a:prstGeom>
              <a:noFill/>
            </p:spPr>
            <p:txBody>
              <a:bodyPr wrap="none" rtlCol="0">
                <a:spAutoFit/>
              </a:bodyPr>
              <a:lstStyle/>
              <a:p>
                <a14:m>
                  <m:oMath xmlns:m="http://schemas.openxmlformats.org/officeDocument/2006/math">
                    <m:r>
                      <a:rPr lang="en-US" sz="4000" i="1" smtClean="0">
                        <a:solidFill>
                          <a:schemeClr val="accent6">
                            <a:lumMod val="75000"/>
                          </a:schemeClr>
                        </a:solidFill>
                        <a:latin typeface="Cambria Math" panose="02040503050406030204" pitchFamily="18" charset="0"/>
                      </a:rPr>
                      <m:t>𝑑</m:t>
                    </m:r>
                    <m:sSup>
                      <m:sSupPr>
                        <m:ctrlPr>
                          <a:rPr lang="en-US" sz="4000" i="1">
                            <a:solidFill>
                              <a:schemeClr val="accent6">
                                <a:lumMod val="75000"/>
                              </a:schemeClr>
                            </a:solidFill>
                            <a:latin typeface="Cambria Math" panose="02040503050406030204" pitchFamily="18" charset="0"/>
                          </a:rPr>
                        </m:ctrlPr>
                      </m:sSupPr>
                      <m:e>
                        <m:acc>
                          <m:accPr>
                            <m:chr m:val="̂"/>
                            <m:ctrlPr>
                              <a:rPr lang="en-US" sz="4000" i="1">
                                <a:solidFill>
                                  <a:schemeClr val="accent6">
                                    <a:lumMod val="75000"/>
                                  </a:schemeClr>
                                </a:solidFill>
                                <a:latin typeface="Cambria Math" panose="02040503050406030204" pitchFamily="18" charset="0"/>
                              </a:rPr>
                            </m:ctrlPr>
                          </m:accPr>
                          <m:e>
                            <m:r>
                              <a:rPr lang="en-US" sz="40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4000" i="1">
                            <a:solidFill>
                              <a:schemeClr val="accent6">
                                <a:lumMod val="75000"/>
                              </a:schemeClr>
                            </a:solidFill>
                            <a:latin typeface="Cambria Math" panose="02040503050406030204" pitchFamily="18" charset="0"/>
                          </a:rPr>
                          <m:t>1</m:t>
                        </m:r>
                      </m:sup>
                    </m:sSup>
                    <m:r>
                      <a:rPr lang="en-US" sz="4000" i="1">
                        <a:solidFill>
                          <a:schemeClr val="accent6">
                            <a:lumMod val="75000"/>
                          </a:schemeClr>
                        </a:solidFill>
                        <a:latin typeface="Cambria Math" panose="02040503050406030204" pitchFamily="18" charset="0"/>
                      </a:rPr>
                      <m:t>…</m:t>
                    </m:r>
                    <m:r>
                      <a:rPr lang="en-US" sz="4000" i="1">
                        <a:solidFill>
                          <a:schemeClr val="accent6">
                            <a:lumMod val="75000"/>
                          </a:schemeClr>
                        </a:solidFill>
                        <a:latin typeface="Cambria Math" panose="02040503050406030204" pitchFamily="18" charset="0"/>
                      </a:rPr>
                      <m:t>𝑑</m:t>
                    </m:r>
                    <m:sSup>
                      <m:sSupPr>
                        <m:ctrlPr>
                          <a:rPr lang="en-US" sz="4000" i="1">
                            <a:solidFill>
                              <a:schemeClr val="accent6">
                                <a:lumMod val="75000"/>
                              </a:schemeClr>
                            </a:solidFill>
                            <a:latin typeface="Cambria Math" panose="02040503050406030204" pitchFamily="18" charset="0"/>
                          </a:rPr>
                        </m:ctrlPr>
                      </m:sSupPr>
                      <m:e>
                        <m:acc>
                          <m:accPr>
                            <m:chr m:val="̂"/>
                            <m:ctrlPr>
                              <a:rPr lang="en-US" sz="4000" i="1">
                                <a:solidFill>
                                  <a:schemeClr val="accent6">
                                    <a:lumMod val="75000"/>
                                  </a:schemeClr>
                                </a:solidFill>
                                <a:latin typeface="Cambria Math" panose="02040503050406030204" pitchFamily="18" charset="0"/>
                              </a:rPr>
                            </m:ctrlPr>
                          </m:accPr>
                          <m:e>
                            <m:r>
                              <a:rPr lang="en-US" sz="40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4000" i="1">
                            <a:solidFill>
                              <a:schemeClr val="accent6">
                                <a:lumMod val="75000"/>
                              </a:schemeClr>
                            </a:solidFill>
                            <a:latin typeface="Cambria Math" panose="02040503050406030204" pitchFamily="18" charset="0"/>
                            <a:ea typeface="Cambria Math" panose="02040503050406030204" pitchFamily="18" charset="0"/>
                          </a:rPr>
                          <m:t>𝑛</m:t>
                        </m:r>
                      </m:sup>
                    </m:sSup>
                    <m:r>
                      <a:rPr lang="en-US" sz="4000" i="1">
                        <a:solidFill>
                          <a:schemeClr val="accent6">
                            <a:lumMod val="75000"/>
                          </a:schemeClr>
                        </a:solidFill>
                        <a:latin typeface="Cambria Math" panose="02040503050406030204" pitchFamily="18" charset="0"/>
                      </a:rPr>
                      <m:t>=</m:t>
                    </m:r>
                    <m:r>
                      <a:rPr lang="en-US" sz="4000" i="1">
                        <a:solidFill>
                          <a:schemeClr val="accent6">
                            <a:lumMod val="75000"/>
                          </a:schemeClr>
                        </a:solidFill>
                        <a:latin typeface="Cambria Math" panose="02040503050406030204" pitchFamily="18" charset="0"/>
                      </a:rPr>
                      <m:t>𝑑</m:t>
                    </m:r>
                    <m:sSup>
                      <m:sSupPr>
                        <m:ctrlPr>
                          <a:rPr lang="en-US" sz="4000" i="1">
                            <a:solidFill>
                              <a:schemeClr val="accent6">
                                <a:lumMod val="75000"/>
                              </a:schemeClr>
                            </a:solidFill>
                            <a:latin typeface="Cambria Math" panose="02040503050406030204" pitchFamily="18" charset="0"/>
                            <a:ea typeface="Cambria Math" panose="02040503050406030204" pitchFamily="18" charset="0"/>
                          </a:rPr>
                        </m:ctrlPr>
                      </m:sSupPr>
                      <m:e>
                        <m:r>
                          <a:rPr lang="en-US" sz="4000" i="1">
                            <a:solidFill>
                              <a:schemeClr val="accent6">
                                <a:lumMod val="75000"/>
                              </a:schemeClr>
                            </a:solidFill>
                            <a:latin typeface="Cambria Math" panose="02040503050406030204" pitchFamily="18" charset="0"/>
                            <a:ea typeface="Cambria Math" panose="02040503050406030204" pitchFamily="18" charset="0"/>
                          </a:rPr>
                          <m:t>𝜉</m:t>
                        </m:r>
                      </m:e>
                      <m:sup>
                        <m:r>
                          <a:rPr lang="en-US" sz="4000" i="1">
                            <a:solidFill>
                              <a:schemeClr val="accent6">
                                <a:lumMod val="75000"/>
                              </a:schemeClr>
                            </a:solidFill>
                            <a:latin typeface="Cambria Math" panose="02040503050406030204" pitchFamily="18" charset="0"/>
                            <a:ea typeface="Cambria Math" panose="02040503050406030204" pitchFamily="18" charset="0"/>
                          </a:rPr>
                          <m:t>1</m:t>
                        </m:r>
                      </m:sup>
                    </m:sSup>
                    <m:r>
                      <a:rPr lang="en-US" sz="4000" i="1">
                        <a:solidFill>
                          <a:schemeClr val="accent6">
                            <a:lumMod val="75000"/>
                          </a:schemeClr>
                        </a:solidFill>
                        <a:latin typeface="Cambria Math" panose="02040503050406030204" pitchFamily="18" charset="0"/>
                        <a:ea typeface="Cambria Math" panose="02040503050406030204" pitchFamily="18" charset="0"/>
                      </a:rPr>
                      <m:t>…</m:t>
                    </m:r>
                    <m:r>
                      <a:rPr lang="en-US" sz="4000" i="1">
                        <a:solidFill>
                          <a:schemeClr val="accent6">
                            <a:lumMod val="75000"/>
                          </a:schemeClr>
                        </a:solidFill>
                        <a:latin typeface="Cambria Math" panose="02040503050406030204" pitchFamily="18" charset="0"/>
                        <a:ea typeface="Cambria Math" panose="02040503050406030204" pitchFamily="18" charset="0"/>
                      </a:rPr>
                      <m:t>𝑑</m:t>
                    </m:r>
                    <m:sSup>
                      <m:sSupPr>
                        <m:ctrlPr>
                          <a:rPr lang="en-US" sz="4000" i="1">
                            <a:solidFill>
                              <a:schemeClr val="accent6">
                                <a:lumMod val="75000"/>
                              </a:schemeClr>
                            </a:solidFill>
                            <a:latin typeface="Cambria Math" panose="02040503050406030204" pitchFamily="18" charset="0"/>
                            <a:ea typeface="Cambria Math" panose="02040503050406030204" pitchFamily="18" charset="0"/>
                          </a:rPr>
                        </m:ctrlPr>
                      </m:sSupPr>
                      <m:e>
                        <m:r>
                          <a:rPr lang="en-US" sz="4000" i="1">
                            <a:solidFill>
                              <a:schemeClr val="accent6">
                                <a:lumMod val="75000"/>
                              </a:schemeClr>
                            </a:solidFill>
                            <a:latin typeface="Cambria Math" panose="02040503050406030204" pitchFamily="18" charset="0"/>
                            <a:ea typeface="Cambria Math" panose="02040503050406030204" pitchFamily="18" charset="0"/>
                          </a:rPr>
                          <m:t>𝜉</m:t>
                        </m:r>
                      </m:e>
                      <m:sup>
                        <m:r>
                          <a:rPr lang="en-US" sz="4000" i="1">
                            <a:solidFill>
                              <a:schemeClr val="accent6">
                                <a:lumMod val="75000"/>
                              </a:schemeClr>
                            </a:solidFill>
                            <a:latin typeface="Cambria Math" panose="02040503050406030204" pitchFamily="18" charset="0"/>
                            <a:ea typeface="Cambria Math" panose="02040503050406030204" pitchFamily="18" charset="0"/>
                          </a:rPr>
                          <m:t>𝑛</m:t>
                        </m:r>
                      </m:sup>
                    </m:sSup>
                  </m:oMath>
                </a14:m>
                <a:r>
                  <a:rPr lang="en-US" sz="4000" dirty="0">
                    <a:solidFill>
                      <a:schemeClr val="accent6">
                        <a:lumMod val="75000"/>
                      </a:schemeClr>
                    </a:solidFill>
                  </a:rPr>
                  <a:t> (DR-VOL)</a:t>
                </a:r>
              </a:p>
            </p:txBody>
          </p:sp>
        </mc:Choice>
        <mc:Fallback xmlns="">
          <p:sp>
            <p:nvSpPr>
              <p:cNvPr id="6" name="TextBox 5">
                <a:extLst>
                  <a:ext uri="{FF2B5EF4-FFF2-40B4-BE49-F238E27FC236}">
                    <a16:creationId xmlns:a16="http://schemas.microsoft.com/office/drawing/2014/main" id="{AA2EDE3B-E316-5354-6C01-6E53B36D5921}"/>
                  </a:ext>
                </a:extLst>
              </p:cNvPr>
              <p:cNvSpPr txBox="1">
                <a:spLocks noRot="1" noChangeAspect="1" noMove="1" noResize="1" noEditPoints="1" noAdjustHandles="1" noChangeArrowheads="1" noChangeShapeType="1" noTextEdit="1"/>
              </p:cNvSpPr>
              <p:nvPr/>
            </p:nvSpPr>
            <p:spPr>
              <a:xfrm>
                <a:off x="1258414" y="4689786"/>
                <a:ext cx="7322004" cy="741037"/>
              </a:xfrm>
              <a:prstGeom prst="rect">
                <a:avLst/>
              </a:prstGeom>
              <a:blipFill>
                <a:blip r:embed="rId3"/>
                <a:stretch>
                  <a:fillRect t="-9836" r="-1830" b="-344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E1122DA-8E00-C761-2D7C-D92F8957FD3F}"/>
                  </a:ext>
                </a:extLst>
              </p:cNvPr>
              <p:cNvSpPr txBox="1"/>
              <p:nvPr/>
            </p:nvSpPr>
            <p:spPr>
              <a:xfrm>
                <a:off x="686554" y="187708"/>
                <a:ext cx="6981142" cy="1461939"/>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nary>
                        <m:naryPr>
                          <m:supHide m:val="on"/>
                          <m:ctrlPr>
                            <a:rPr lang="en-US" sz="4000" b="0" i="1" smtClean="0">
                              <a:latin typeface="Cambria Math" panose="02040503050406030204" pitchFamily="18" charset="0"/>
                            </a:rPr>
                          </m:ctrlPr>
                        </m:naryPr>
                        <m:sub>
                          <m:acc>
                            <m:accPr>
                              <m:chr m:val="̂"/>
                              <m:ctrlPr>
                                <a:rPr lang="en-US" sz="4000" b="0" i="1" smtClean="0">
                                  <a:latin typeface="Cambria Math" panose="02040503050406030204" pitchFamily="18" charset="0"/>
                                </a:rPr>
                              </m:ctrlPr>
                            </m:accPr>
                            <m:e>
                              <m:r>
                                <a:rPr lang="en-US" sz="4000" b="0" i="1" smtClean="0">
                                  <a:latin typeface="Cambria Math" panose="02040503050406030204" pitchFamily="18" charset="0"/>
                                </a:rPr>
                                <m:t>𝑈</m:t>
                              </m:r>
                            </m:e>
                          </m:acc>
                        </m:sub>
                        <m:sup/>
                        <m:e>
                          <m:r>
                            <a:rPr lang="en-US" sz="4000" i="1">
                              <a:latin typeface="Cambria Math" panose="02040503050406030204" pitchFamily="18" charset="0"/>
                            </a:rPr>
                            <m:t>𝑑</m:t>
                          </m:r>
                          <m:acc>
                            <m:accPr>
                              <m:chr m:val="̂"/>
                              <m:ctrlPr>
                                <a:rPr lang="en-US" sz="4000" i="1">
                                  <a:latin typeface="Cambria Math" panose="02040503050406030204" pitchFamily="18" charset="0"/>
                                </a:rPr>
                              </m:ctrlPr>
                            </m:accPr>
                            <m:e>
                              <m:r>
                                <a:rPr lang="en-US" sz="4000" i="1">
                                  <a:latin typeface="Cambria Math" panose="02040503050406030204" pitchFamily="18" charset="0"/>
                                </a:rPr>
                                <m:t>𝑞</m:t>
                              </m:r>
                            </m:e>
                          </m:acc>
                          <m:r>
                            <a:rPr lang="en-US" sz="4000" i="1">
                              <a:latin typeface="Cambria Math" panose="02040503050406030204" pitchFamily="18" charset="0"/>
                            </a:rPr>
                            <m:t>𝑑</m:t>
                          </m:r>
                          <m:acc>
                            <m:accPr>
                              <m:chr m:val="̂"/>
                              <m:ctrlPr>
                                <a:rPr lang="en-US" sz="4000" i="1">
                                  <a:latin typeface="Cambria Math" panose="02040503050406030204" pitchFamily="18" charset="0"/>
                                </a:rPr>
                              </m:ctrlPr>
                            </m:accPr>
                            <m:e>
                              <m:r>
                                <a:rPr lang="en-US" sz="4000" i="1">
                                  <a:latin typeface="Cambria Math" panose="02040503050406030204" pitchFamily="18" charset="0"/>
                                </a:rPr>
                                <m:t>𝑝</m:t>
                              </m:r>
                            </m:e>
                          </m:acc>
                        </m:e>
                      </m:nary>
                      <m:r>
                        <a:rPr lang="en-US" sz="4000" i="1">
                          <a:latin typeface="Cambria Math" panose="02040503050406030204" pitchFamily="18" charset="0"/>
                        </a:rPr>
                        <m:t>=</m:t>
                      </m:r>
                      <m:nary>
                        <m:naryPr>
                          <m:supHide m:val="on"/>
                          <m:ctrlPr>
                            <a:rPr lang="en-US" sz="4000" b="0" i="1" smtClean="0">
                              <a:latin typeface="Cambria Math" panose="02040503050406030204" pitchFamily="18" charset="0"/>
                            </a:rPr>
                          </m:ctrlPr>
                        </m:naryPr>
                        <m:sub>
                          <m:r>
                            <a:rPr lang="en-US" sz="4000" b="0" i="1" smtClean="0">
                              <a:latin typeface="Cambria Math" panose="02040503050406030204" pitchFamily="18" charset="0"/>
                            </a:rPr>
                            <m:t>𝑈</m:t>
                          </m:r>
                        </m:sub>
                        <m:sup/>
                        <m:e>
                          <m:d>
                            <m:dPr>
                              <m:begChr m:val="|"/>
                              <m:endChr m:val="|"/>
                              <m:ctrlPr>
                                <a:rPr lang="en-US" sz="4000" b="0" i="1" smtClean="0">
                                  <a:latin typeface="Cambria Math" panose="02040503050406030204" pitchFamily="18" charset="0"/>
                                </a:rPr>
                              </m:ctrlPr>
                            </m:dPr>
                            <m:e>
                              <m:m>
                                <m:mPr>
                                  <m:mcs>
                                    <m:mc>
                                      <m:mcPr>
                                        <m:count m:val="2"/>
                                        <m:mcJc m:val="center"/>
                                      </m:mcPr>
                                    </m:mc>
                                  </m:mcs>
                                  <m:ctrlPr>
                                    <a:rPr lang="en-US" sz="4000" i="1">
                                      <a:latin typeface="Cambria Math" panose="02040503050406030204" pitchFamily="18" charset="0"/>
                                    </a:rPr>
                                  </m:ctrlPr>
                                </m:mPr>
                                <m:mr>
                                  <m:e>
                                    <m:sSub>
                                      <m:sSubPr>
                                        <m:ctrlPr>
                                          <a:rPr lang="en-US" sz="4000" i="1">
                                            <a:latin typeface="Cambria Math" panose="02040503050406030204" pitchFamily="18" charset="0"/>
                                          </a:rPr>
                                        </m:ctrlPr>
                                      </m:sSubPr>
                                      <m:e>
                                        <m:r>
                                          <a:rPr lang="en-US" sz="4000" i="1">
                                            <a:latin typeface="Cambria Math" panose="02040503050406030204" pitchFamily="18" charset="0"/>
                                          </a:rPr>
                                          <m:t>𝜕</m:t>
                                        </m:r>
                                      </m:e>
                                      <m:sub>
                                        <m:r>
                                          <a:rPr lang="en-US" sz="4000" i="1">
                                            <a:latin typeface="Cambria Math" panose="02040503050406030204" pitchFamily="18" charset="0"/>
                                          </a:rPr>
                                          <m:t>𝑞</m:t>
                                        </m:r>
                                      </m:sub>
                                    </m:sSub>
                                    <m:acc>
                                      <m:accPr>
                                        <m:chr m:val="̂"/>
                                        <m:ctrlPr>
                                          <a:rPr lang="en-US" sz="4000" i="1">
                                            <a:latin typeface="Cambria Math" panose="02040503050406030204" pitchFamily="18" charset="0"/>
                                          </a:rPr>
                                        </m:ctrlPr>
                                      </m:accPr>
                                      <m:e>
                                        <m:r>
                                          <a:rPr lang="en-US" sz="4000" i="1">
                                            <a:latin typeface="Cambria Math" panose="02040503050406030204" pitchFamily="18" charset="0"/>
                                          </a:rPr>
                                          <m:t>𝑞</m:t>
                                        </m:r>
                                      </m:e>
                                    </m:acc>
                                  </m:e>
                                  <m:e>
                                    <m:sSub>
                                      <m:sSubPr>
                                        <m:ctrlPr>
                                          <a:rPr lang="en-US" sz="4000" i="1">
                                            <a:latin typeface="Cambria Math" panose="02040503050406030204" pitchFamily="18" charset="0"/>
                                          </a:rPr>
                                        </m:ctrlPr>
                                      </m:sSubPr>
                                      <m:e>
                                        <m:r>
                                          <a:rPr lang="en-US" sz="4000" i="1">
                                            <a:latin typeface="Cambria Math" panose="02040503050406030204" pitchFamily="18" charset="0"/>
                                          </a:rPr>
                                          <m:t>𝜕</m:t>
                                        </m:r>
                                      </m:e>
                                      <m:sub>
                                        <m:r>
                                          <a:rPr lang="en-US" sz="4000" i="1">
                                            <a:latin typeface="Cambria Math" panose="02040503050406030204" pitchFamily="18" charset="0"/>
                                          </a:rPr>
                                          <m:t>𝑝</m:t>
                                        </m:r>
                                      </m:sub>
                                    </m:sSub>
                                    <m:acc>
                                      <m:accPr>
                                        <m:chr m:val="̂"/>
                                        <m:ctrlPr>
                                          <a:rPr lang="en-US" sz="4000" i="1">
                                            <a:latin typeface="Cambria Math" panose="02040503050406030204" pitchFamily="18" charset="0"/>
                                          </a:rPr>
                                        </m:ctrlPr>
                                      </m:accPr>
                                      <m:e>
                                        <m:r>
                                          <a:rPr lang="en-US" sz="4000" i="1">
                                            <a:latin typeface="Cambria Math" panose="02040503050406030204" pitchFamily="18" charset="0"/>
                                          </a:rPr>
                                          <m:t>𝑞</m:t>
                                        </m:r>
                                      </m:e>
                                    </m:acc>
                                  </m:e>
                                </m:mr>
                                <m:mr>
                                  <m:e>
                                    <m:sSub>
                                      <m:sSubPr>
                                        <m:ctrlPr>
                                          <a:rPr lang="en-US" sz="4000" i="1">
                                            <a:latin typeface="Cambria Math" panose="02040503050406030204" pitchFamily="18" charset="0"/>
                                          </a:rPr>
                                        </m:ctrlPr>
                                      </m:sSubPr>
                                      <m:e>
                                        <m:r>
                                          <a:rPr lang="en-US" sz="4000" i="1">
                                            <a:latin typeface="Cambria Math" panose="02040503050406030204" pitchFamily="18" charset="0"/>
                                          </a:rPr>
                                          <m:t>𝜕</m:t>
                                        </m:r>
                                      </m:e>
                                      <m:sub>
                                        <m:r>
                                          <a:rPr lang="en-US" sz="4000" i="1">
                                            <a:latin typeface="Cambria Math" panose="02040503050406030204" pitchFamily="18" charset="0"/>
                                          </a:rPr>
                                          <m:t>𝑞</m:t>
                                        </m:r>
                                      </m:sub>
                                    </m:sSub>
                                    <m:acc>
                                      <m:accPr>
                                        <m:chr m:val="̂"/>
                                        <m:ctrlPr>
                                          <a:rPr lang="en-US" sz="4000" i="1">
                                            <a:latin typeface="Cambria Math" panose="02040503050406030204" pitchFamily="18" charset="0"/>
                                          </a:rPr>
                                        </m:ctrlPr>
                                      </m:accPr>
                                      <m:e>
                                        <m:r>
                                          <a:rPr lang="en-US" sz="4000" i="1">
                                            <a:latin typeface="Cambria Math" panose="02040503050406030204" pitchFamily="18" charset="0"/>
                                          </a:rPr>
                                          <m:t>𝑝</m:t>
                                        </m:r>
                                      </m:e>
                                    </m:acc>
                                  </m:e>
                                  <m:e>
                                    <m:sSub>
                                      <m:sSubPr>
                                        <m:ctrlPr>
                                          <a:rPr lang="en-US" sz="4000" i="1">
                                            <a:latin typeface="Cambria Math" panose="02040503050406030204" pitchFamily="18" charset="0"/>
                                          </a:rPr>
                                        </m:ctrlPr>
                                      </m:sSubPr>
                                      <m:e>
                                        <m:r>
                                          <a:rPr lang="en-US" sz="4000" i="1">
                                            <a:latin typeface="Cambria Math" panose="02040503050406030204" pitchFamily="18" charset="0"/>
                                          </a:rPr>
                                          <m:t>𝜕</m:t>
                                        </m:r>
                                      </m:e>
                                      <m:sub>
                                        <m:r>
                                          <a:rPr lang="en-US" sz="4000" i="1">
                                            <a:latin typeface="Cambria Math" panose="02040503050406030204" pitchFamily="18" charset="0"/>
                                          </a:rPr>
                                          <m:t>𝑝</m:t>
                                        </m:r>
                                      </m:sub>
                                    </m:sSub>
                                    <m:acc>
                                      <m:accPr>
                                        <m:chr m:val="̂"/>
                                        <m:ctrlPr>
                                          <a:rPr lang="en-US" sz="4000" i="1">
                                            <a:latin typeface="Cambria Math" panose="02040503050406030204" pitchFamily="18" charset="0"/>
                                          </a:rPr>
                                        </m:ctrlPr>
                                      </m:accPr>
                                      <m:e>
                                        <m:r>
                                          <a:rPr lang="en-US" sz="4000" i="1">
                                            <a:latin typeface="Cambria Math" panose="02040503050406030204" pitchFamily="18" charset="0"/>
                                          </a:rPr>
                                          <m:t>𝑝</m:t>
                                        </m:r>
                                      </m:e>
                                    </m:acc>
                                  </m:e>
                                </m:mr>
                              </m:m>
                            </m:e>
                          </m:d>
                        </m:e>
                      </m:nary>
                      <m:r>
                        <a:rPr lang="en-US" sz="4000" i="1">
                          <a:latin typeface="Cambria Math" panose="02040503050406030204" pitchFamily="18" charset="0"/>
                        </a:rPr>
                        <m:t>𝑑𝑞𝑑𝑝</m:t>
                      </m:r>
                    </m:oMath>
                  </m:oMathPara>
                </a14:m>
                <a:endParaRPr lang="en-US" sz="4000" dirty="0">
                  <a:solidFill>
                    <a:schemeClr val="tx1"/>
                  </a:solidFill>
                </a:endParaRPr>
              </a:p>
            </p:txBody>
          </p:sp>
        </mc:Choice>
        <mc:Fallback xmlns="">
          <p:sp>
            <p:nvSpPr>
              <p:cNvPr id="7" name="TextBox 6">
                <a:extLst>
                  <a:ext uri="{FF2B5EF4-FFF2-40B4-BE49-F238E27FC236}">
                    <a16:creationId xmlns:a16="http://schemas.microsoft.com/office/drawing/2014/main" id="{BE1122DA-8E00-C761-2D7C-D92F8957FD3F}"/>
                  </a:ext>
                </a:extLst>
              </p:cNvPr>
              <p:cNvSpPr txBox="1">
                <a:spLocks noRot="1" noChangeAspect="1" noMove="1" noResize="1" noEditPoints="1" noAdjustHandles="1" noChangeArrowheads="1" noChangeShapeType="1" noTextEdit="1"/>
              </p:cNvSpPr>
              <p:nvPr/>
            </p:nvSpPr>
            <p:spPr>
              <a:xfrm>
                <a:off x="686554" y="187708"/>
                <a:ext cx="6981142" cy="1461939"/>
              </a:xfrm>
              <a:prstGeom prst="rect">
                <a:avLst/>
              </a:prstGeom>
              <a:blipFill>
                <a:blip r:embed="rId4"/>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598D03F2-93D9-83BF-CDA9-A512BA4F8C99}"/>
              </a:ext>
            </a:extLst>
          </p:cNvPr>
          <p:cNvSpPr txBox="1"/>
          <p:nvPr/>
        </p:nvSpPr>
        <p:spPr>
          <a:xfrm>
            <a:off x="83603" y="3987514"/>
            <a:ext cx="9834552" cy="707886"/>
          </a:xfrm>
          <a:prstGeom prst="rect">
            <a:avLst/>
          </a:prstGeom>
          <a:noFill/>
        </p:spPr>
        <p:txBody>
          <a:bodyPr wrap="none" rtlCol="0">
            <a:spAutoFit/>
          </a:bodyPr>
          <a:lstStyle/>
          <a:p>
            <a:r>
              <a:rPr lang="en-US" sz="4000" dirty="0">
                <a:solidFill>
                  <a:schemeClr val="accent6">
                    <a:lumMod val="75000"/>
                  </a:schemeClr>
                </a:solidFill>
              </a:rPr>
              <a:t>Volumes are conserved through the evolution:</a:t>
            </a:r>
          </a:p>
        </p:txBody>
      </p:sp>
      <mc:AlternateContent xmlns:mc="http://schemas.openxmlformats.org/markup-compatibility/2006" xmlns:a14="http://schemas.microsoft.com/office/drawing/2010/main">
        <mc:Choice Requires="a14">
          <p:sp>
            <p:nvSpPr>
              <p:cNvPr id="51" name="TextBox 20">
                <a:extLst>
                  <a:ext uri="{FF2B5EF4-FFF2-40B4-BE49-F238E27FC236}">
                    <a16:creationId xmlns:a16="http://schemas.microsoft.com/office/drawing/2014/main" id="{E090AB11-6989-674F-1526-0A7CD9AD30C5}"/>
                  </a:ext>
                </a:extLst>
              </p:cNvPr>
              <p:cNvSpPr txBox="1"/>
              <p:nvPr/>
            </p:nvSpPr>
            <p:spPr>
              <a:xfrm>
                <a:off x="2860094" y="3071843"/>
                <a:ext cx="3146118"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dirty="0">
                    <a:solidFill>
                      <a:schemeClr val="accent6">
                        <a:lumMod val="75000"/>
                      </a:schemeClr>
                    </a:solidFill>
                  </a:rPr>
                  <a:t>DR-JAC </a:t>
                </a:r>
                <a14:m>
                  <m:oMath xmlns:m="http://schemas.openxmlformats.org/officeDocument/2006/math">
                    <m:r>
                      <a:rPr lang="en-US" sz="5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5400" dirty="0">
                  <a:solidFill>
                    <a:schemeClr val="accent6">
                      <a:lumMod val="75000"/>
                    </a:schemeClr>
                  </a:solidFill>
                </a:endParaRPr>
              </a:p>
            </p:txBody>
          </p:sp>
        </mc:Choice>
        <mc:Fallback xmlns="">
          <p:sp>
            <p:nvSpPr>
              <p:cNvPr id="51" name="TextBox 20">
                <a:extLst>
                  <a:ext uri="{FF2B5EF4-FFF2-40B4-BE49-F238E27FC236}">
                    <a16:creationId xmlns:a16="http://schemas.microsoft.com/office/drawing/2014/main" id="{E090AB11-6989-674F-1526-0A7CD9AD30C5}"/>
                  </a:ext>
                </a:extLst>
              </p:cNvPr>
              <p:cNvSpPr txBox="1">
                <a:spLocks noRot="1" noChangeAspect="1" noMove="1" noResize="1" noEditPoints="1" noAdjustHandles="1" noChangeArrowheads="1" noChangeShapeType="1" noTextEdit="1"/>
              </p:cNvSpPr>
              <p:nvPr/>
            </p:nvSpPr>
            <p:spPr>
              <a:xfrm>
                <a:off x="2860094" y="3071843"/>
                <a:ext cx="3146118" cy="923330"/>
              </a:xfrm>
              <a:prstGeom prst="rect">
                <a:avLst/>
              </a:prstGeom>
              <a:blipFill>
                <a:blip r:embed="rId5"/>
                <a:stretch>
                  <a:fillRect l="-10271" t="-17881" b="-403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C8C4363A-20DB-BA06-F63E-41736460A7E5}"/>
                  </a:ext>
                </a:extLst>
              </p:cNvPr>
              <p:cNvSpPr txBox="1"/>
              <p:nvPr/>
            </p:nvSpPr>
            <p:spPr>
              <a:xfrm>
                <a:off x="2556606" y="1632360"/>
                <a:ext cx="2491195" cy="1354986"/>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m:t>
                      </m:r>
                      <m:nary>
                        <m:naryPr>
                          <m:supHide m:val="on"/>
                          <m:ctrlPr>
                            <a:rPr lang="en-US" sz="4000" b="0" i="1" smtClean="0">
                              <a:latin typeface="Cambria Math" panose="02040503050406030204" pitchFamily="18" charset="0"/>
                            </a:rPr>
                          </m:ctrlPr>
                        </m:naryPr>
                        <m:sub>
                          <m:r>
                            <a:rPr lang="en-US" sz="4000" b="0" i="1" smtClean="0">
                              <a:latin typeface="Cambria Math" panose="02040503050406030204" pitchFamily="18" charset="0"/>
                            </a:rPr>
                            <m:t>𝑈</m:t>
                          </m:r>
                        </m:sub>
                        <m:sup/>
                        <m:e>
                          <m:r>
                            <a:rPr lang="en-US" sz="4000" i="1">
                              <a:latin typeface="Cambria Math" panose="02040503050406030204" pitchFamily="18" charset="0"/>
                            </a:rPr>
                            <m:t>𝑑𝑞𝑑𝑝</m:t>
                          </m:r>
                        </m:e>
                      </m:nary>
                    </m:oMath>
                  </m:oMathPara>
                </a14:m>
                <a:endParaRPr lang="en-US" sz="4000" dirty="0">
                  <a:solidFill>
                    <a:schemeClr val="tx1"/>
                  </a:solidFill>
                </a:endParaRPr>
              </a:p>
            </p:txBody>
          </p:sp>
        </mc:Choice>
        <mc:Fallback xmlns="">
          <p:sp>
            <p:nvSpPr>
              <p:cNvPr id="8" name="TextBox 7">
                <a:extLst>
                  <a:ext uri="{FF2B5EF4-FFF2-40B4-BE49-F238E27FC236}">
                    <a16:creationId xmlns:a16="http://schemas.microsoft.com/office/drawing/2014/main" id="{C8C4363A-20DB-BA06-F63E-41736460A7E5}"/>
                  </a:ext>
                </a:extLst>
              </p:cNvPr>
              <p:cNvSpPr txBox="1">
                <a:spLocks noRot="1" noChangeAspect="1" noMove="1" noResize="1" noEditPoints="1" noAdjustHandles="1" noChangeArrowheads="1" noChangeShapeType="1" noTextEdit="1"/>
              </p:cNvSpPr>
              <p:nvPr/>
            </p:nvSpPr>
            <p:spPr>
              <a:xfrm>
                <a:off x="2556606" y="1632360"/>
                <a:ext cx="2491195" cy="1354986"/>
              </a:xfrm>
              <a:prstGeom prst="rect">
                <a:avLst/>
              </a:prstGeom>
              <a:blipFill>
                <a:blip r:embed="rId9"/>
                <a:stretch>
                  <a:fillRect/>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F2BBFD0E-06C5-CA31-381E-86BC3DC15BEA}"/>
              </a:ext>
            </a:extLst>
          </p:cNvPr>
          <p:cNvGrpSpPr/>
          <p:nvPr/>
        </p:nvGrpSpPr>
        <p:grpSpPr>
          <a:xfrm>
            <a:off x="8704246" y="220894"/>
            <a:ext cx="3333866" cy="3655255"/>
            <a:chOff x="8704246" y="220894"/>
            <a:chExt cx="3333866" cy="3655255"/>
          </a:xfrm>
        </p:grpSpPr>
        <p:grpSp>
          <p:nvGrpSpPr>
            <p:cNvPr id="9" name="Group 8">
              <a:extLst>
                <a:ext uri="{FF2B5EF4-FFF2-40B4-BE49-F238E27FC236}">
                  <a16:creationId xmlns:a16="http://schemas.microsoft.com/office/drawing/2014/main" id="{E5A09015-FC15-76B3-A04A-4A71A1607E29}"/>
                </a:ext>
              </a:extLst>
            </p:cNvPr>
            <p:cNvGrpSpPr/>
            <p:nvPr/>
          </p:nvGrpSpPr>
          <p:grpSpPr>
            <a:xfrm>
              <a:off x="8704246" y="220894"/>
              <a:ext cx="3333866" cy="3655255"/>
              <a:chOff x="1097946" y="972591"/>
              <a:chExt cx="4455107" cy="4884594"/>
            </a:xfrm>
          </p:grpSpPr>
          <mc:AlternateContent xmlns:mc="http://schemas.openxmlformats.org/markup-compatibility/2006" xmlns:a14="http://schemas.microsoft.com/office/drawing/2010/main">
            <mc:Choice Requires="a14">
              <p:sp>
                <p:nvSpPr>
                  <p:cNvPr id="48" name="TextBox 47">
                    <a:extLst>
                      <a:ext uri="{FF2B5EF4-FFF2-40B4-BE49-F238E27FC236}">
                        <a16:creationId xmlns:a16="http://schemas.microsoft.com/office/drawing/2014/main" id="{FBAE47C5-9D44-4372-19DA-7E477CFD8FFF}"/>
                      </a:ext>
                    </a:extLst>
                  </p:cNvPr>
                  <p:cNvSpPr txBox="1"/>
                  <p:nvPr/>
                </p:nvSpPr>
                <p:spPr>
                  <a:xfrm>
                    <a:off x="3019320" y="972591"/>
                    <a:ext cx="250103" cy="49354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99" name="TextBox 98">
                    <a:extLst>
                      <a:ext uri="{FF2B5EF4-FFF2-40B4-BE49-F238E27FC236}">
                        <a16:creationId xmlns:a16="http://schemas.microsoft.com/office/drawing/2014/main" id="{8C493FF9-A374-779B-F675-E8AC8A6CE8D7}"/>
                      </a:ext>
                    </a:extLst>
                  </p:cNvPr>
                  <p:cNvSpPr txBox="1">
                    <a:spLocks noRot="1" noChangeAspect="1" noMove="1" noResize="1" noEditPoints="1" noAdjustHandles="1" noChangeArrowheads="1" noChangeShapeType="1" noTextEdit="1"/>
                  </p:cNvSpPr>
                  <p:nvPr/>
                </p:nvSpPr>
                <p:spPr>
                  <a:xfrm>
                    <a:off x="3019320" y="972591"/>
                    <a:ext cx="250103" cy="493546"/>
                  </a:xfrm>
                  <a:prstGeom prst="rect">
                    <a:avLst/>
                  </a:prstGeom>
                  <a:blipFill>
                    <a:blip r:embed="rId7"/>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TextBox 48">
                    <a:extLst>
                      <a:ext uri="{FF2B5EF4-FFF2-40B4-BE49-F238E27FC236}">
                        <a16:creationId xmlns:a16="http://schemas.microsoft.com/office/drawing/2014/main" id="{243E43F7-2EB9-E46B-8B32-6CA7A8624840}"/>
                      </a:ext>
                    </a:extLst>
                  </p:cNvPr>
                  <p:cNvSpPr txBox="1"/>
                  <p:nvPr/>
                </p:nvSpPr>
                <p:spPr>
                  <a:xfrm>
                    <a:off x="5284202" y="3547049"/>
                    <a:ext cx="250103" cy="49354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00" name="TextBox 99">
                    <a:extLst>
                      <a:ext uri="{FF2B5EF4-FFF2-40B4-BE49-F238E27FC236}">
                        <a16:creationId xmlns:a16="http://schemas.microsoft.com/office/drawing/2014/main" id="{43983B5F-2C24-9670-6AB1-C434E71698B3}"/>
                      </a:ext>
                    </a:extLst>
                  </p:cNvPr>
                  <p:cNvSpPr txBox="1">
                    <a:spLocks noRot="1" noChangeAspect="1" noMove="1" noResize="1" noEditPoints="1" noAdjustHandles="1" noChangeArrowheads="1" noChangeShapeType="1" noTextEdit="1"/>
                  </p:cNvSpPr>
                  <p:nvPr/>
                </p:nvSpPr>
                <p:spPr>
                  <a:xfrm>
                    <a:off x="5284202" y="3547049"/>
                    <a:ext cx="250103" cy="493546"/>
                  </a:xfrm>
                  <a:prstGeom prst="rect">
                    <a:avLst/>
                  </a:prstGeom>
                  <a:blipFill>
                    <a:blip r:embed="rId8"/>
                    <a:stretch>
                      <a:fillRect l="-56667" r="-53333" b="-24590"/>
                    </a:stretch>
                  </a:blipFill>
                </p:spPr>
                <p:txBody>
                  <a:bodyPr/>
                  <a:lstStyle/>
                  <a:p>
                    <a:r>
                      <a:rPr lang="en-US">
                        <a:noFill/>
                      </a:rPr>
                      <a:t> </a:t>
                    </a:r>
                  </a:p>
                </p:txBody>
              </p:sp>
            </mc:Fallback>
          </mc:AlternateContent>
          <p:grpSp>
            <p:nvGrpSpPr>
              <p:cNvPr id="50" name="Group 49">
                <a:extLst>
                  <a:ext uri="{FF2B5EF4-FFF2-40B4-BE49-F238E27FC236}">
                    <a16:creationId xmlns:a16="http://schemas.microsoft.com/office/drawing/2014/main" id="{C05DA814-C4E8-897A-29B7-4D598ED9CC23}"/>
                  </a:ext>
                </a:extLst>
              </p:cNvPr>
              <p:cNvGrpSpPr/>
              <p:nvPr/>
            </p:nvGrpSpPr>
            <p:grpSpPr>
              <a:xfrm>
                <a:off x="1097946" y="1402072"/>
                <a:ext cx="4455107" cy="4455113"/>
                <a:chOff x="4250834" y="1701393"/>
                <a:chExt cx="3118575" cy="3118902"/>
              </a:xfrm>
            </p:grpSpPr>
            <p:cxnSp>
              <p:nvCxnSpPr>
                <p:cNvPr id="54" name="Straight Connector 53">
                  <a:extLst>
                    <a:ext uri="{FF2B5EF4-FFF2-40B4-BE49-F238E27FC236}">
                      <a16:creationId xmlns:a16="http://schemas.microsoft.com/office/drawing/2014/main" id="{6541C58D-C311-2B24-5897-0D467A47197A}"/>
                    </a:ext>
                  </a:extLst>
                </p:cNvPr>
                <p:cNvCxnSpPr>
                  <a:cxnSpLocks/>
                </p:cNvCxnSpPr>
                <p:nvPr/>
              </p:nvCxnSpPr>
              <p:spPr>
                <a:xfrm flipH="1">
                  <a:off x="4250834" y="3254858"/>
                  <a:ext cx="3118575" cy="119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AC1C148-8E19-B445-962F-7FFDBB185F68}"/>
                    </a:ext>
                  </a:extLst>
                </p:cNvPr>
                <p:cNvCxnSpPr>
                  <a:cxnSpLocks/>
                </p:cNvCxnSpPr>
                <p:nvPr/>
              </p:nvCxnSpPr>
              <p:spPr>
                <a:xfrm rot="5400000" flipH="1">
                  <a:off x="4242993" y="3254857"/>
                  <a:ext cx="3118902" cy="11973"/>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 name="Group 9">
              <a:extLst>
                <a:ext uri="{FF2B5EF4-FFF2-40B4-BE49-F238E27FC236}">
                  <a16:creationId xmlns:a16="http://schemas.microsoft.com/office/drawing/2014/main" id="{D30C8462-120C-D4E5-A242-5DB566D49C04}"/>
                </a:ext>
              </a:extLst>
            </p:cNvPr>
            <p:cNvGrpSpPr/>
            <p:nvPr/>
          </p:nvGrpSpPr>
          <p:grpSpPr>
            <a:xfrm>
              <a:off x="8956694" y="806932"/>
              <a:ext cx="2825673" cy="2779278"/>
              <a:chOff x="1177839" y="1302957"/>
              <a:chExt cx="3775999" cy="3714006"/>
            </a:xfrm>
          </p:grpSpPr>
          <p:cxnSp>
            <p:nvCxnSpPr>
              <p:cNvPr id="16" name="Straight Arrow Connector 15">
                <a:extLst>
                  <a:ext uri="{FF2B5EF4-FFF2-40B4-BE49-F238E27FC236}">
                    <a16:creationId xmlns:a16="http://schemas.microsoft.com/office/drawing/2014/main" id="{25E76877-AF11-374B-4C0A-E840761FE8FD}"/>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25CF8C9-B3E4-D226-2F8C-E5F99A27F6C8}"/>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2D0B508-0C6D-CCDB-BC0A-3BBB558EF7BA}"/>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BEAAEA2-302E-F12A-7173-1100D1FF5CF8}"/>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122921E8-EBB2-CD76-38AE-E6FD75A95629}"/>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BE444EF0-B0E0-BE69-55E3-9BEEACC985FE}"/>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D911675-53DD-9B70-C748-A13561FA0835}"/>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BC1949C5-F906-BCFA-C332-9E5D3E1D3658}"/>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3B237637-FE58-D556-6A9C-FA62403C5EFA}"/>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D492A5C-F638-5315-4B2F-3E7492AD112A}"/>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C0277EE-E8F8-EF11-A574-14C4130EE35F}"/>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745095B8-2844-F425-ABC8-70C61F22B494}"/>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398E18F0-A603-4598-90C1-7FCE9A192508}"/>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F193625B-7DE7-D04E-14F6-759EA9390F59}"/>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CD173B54-1442-7467-D139-9B52D0717CCA}"/>
                  </a:ext>
                </a:extLst>
              </p:cNvPr>
              <p:cNvCxnSpPr>
                <a:cxnSpLocks noChangeAspect="1"/>
              </p:cNvCxnSpPr>
              <p:nvPr/>
            </p:nvCxnSpPr>
            <p:spPr>
              <a:xfrm rot="5400000">
                <a:off x="3943564" y="3791825"/>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718DF92-26FD-163E-BFC2-7129FFB7F632}"/>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C444F1D0-B62C-7FB3-9B3C-B2F7D87535E2}"/>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D3E710F4-8BB1-8EBD-0285-067D940C6FA4}"/>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100DA090-C63B-C451-6550-08AC3E72A7EE}"/>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B9E62B7-B84F-F9E0-B958-788389F5DB05}"/>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3AAB4EE4-4182-C2A5-E359-0140C087F4B1}"/>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E2D7F483-03BA-6F70-86FD-D93942FC654E}"/>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328441A4-0F24-2E7E-2DE5-A061C25CE958}"/>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E213BB82-2358-B783-72E7-7FDFDEC55D5D}"/>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725602CF-07BC-AFB1-2C21-664E0AEE19F0}"/>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AFB2931F-6797-7552-D24B-CBB3F3A14798}"/>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77B9CDB9-8FEE-9790-9410-6D29521351A5}"/>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17B1692-1E55-2BA9-BDEE-658A941DCF7C}"/>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B3F818F9-FF18-F6DC-C506-8D91D92741AA}"/>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BD8A292-E18C-77E5-1B5C-2F3459E80B58}"/>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CCEA851-B7A0-E798-F876-460EEEC8C932}"/>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1254146-4EE5-0291-2AAC-092D035D5D47}"/>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AB8BD016-3307-487D-99A2-2AE4B3BCA7F2}"/>
                </a:ext>
              </a:extLst>
            </p:cNvPr>
            <p:cNvGrpSpPr/>
            <p:nvPr/>
          </p:nvGrpSpPr>
          <p:grpSpPr>
            <a:xfrm>
              <a:off x="10533702" y="871604"/>
              <a:ext cx="1393056" cy="2517773"/>
              <a:chOff x="10533702" y="871604"/>
              <a:chExt cx="1393056" cy="2517773"/>
            </a:xfrm>
          </p:grpSpPr>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2881EA02-4461-7B90-96D4-036A483EF91A}"/>
                      </a:ext>
                    </a:extLst>
                  </p:cNvPr>
                  <p:cNvSpPr txBox="1"/>
                  <p:nvPr/>
                </p:nvSpPr>
                <p:spPr>
                  <a:xfrm>
                    <a:off x="11363161" y="871604"/>
                    <a:ext cx="47121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𝑈</m:t>
                          </m:r>
                        </m:oMath>
                      </m:oMathPara>
                    </a14:m>
                    <a:endParaRPr lang="en-US" sz="2400" dirty="0"/>
                  </a:p>
                </p:txBody>
              </p:sp>
            </mc:Choice>
            <mc:Fallback xmlns="">
              <p:sp>
                <p:nvSpPr>
                  <p:cNvPr id="62" name="TextBox 61">
                    <a:extLst>
                      <a:ext uri="{FF2B5EF4-FFF2-40B4-BE49-F238E27FC236}">
                        <a16:creationId xmlns:a16="http://schemas.microsoft.com/office/drawing/2014/main" id="{AA3C0318-B160-C03A-1B15-8ADDD13078FA}"/>
                      </a:ext>
                    </a:extLst>
                  </p:cNvPr>
                  <p:cNvSpPr txBox="1">
                    <a:spLocks noRot="1" noChangeAspect="1" noMove="1" noResize="1" noEditPoints="1" noAdjustHandles="1" noChangeArrowheads="1" noChangeShapeType="1" noTextEdit="1"/>
                  </p:cNvSpPr>
                  <p:nvPr/>
                </p:nvSpPr>
                <p:spPr>
                  <a:xfrm>
                    <a:off x="11363161" y="871604"/>
                    <a:ext cx="471218" cy="461665"/>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49772231-B8F2-5DA7-C9F1-60A07915A8EA}"/>
                      </a:ext>
                    </a:extLst>
                  </p:cNvPr>
                  <p:cNvSpPr txBox="1"/>
                  <p:nvPr/>
                </p:nvSpPr>
                <p:spPr>
                  <a:xfrm>
                    <a:off x="11455540" y="2384824"/>
                    <a:ext cx="471218" cy="4715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𝑈</m:t>
                              </m:r>
                            </m:e>
                          </m:acc>
                        </m:oMath>
                      </m:oMathPara>
                    </a14:m>
                    <a:endParaRPr lang="en-US" sz="2400" dirty="0"/>
                  </a:p>
                </p:txBody>
              </p:sp>
            </mc:Choice>
            <mc:Fallback xmlns="">
              <p:sp>
                <p:nvSpPr>
                  <p:cNvPr id="63" name="TextBox 62">
                    <a:extLst>
                      <a:ext uri="{FF2B5EF4-FFF2-40B4-BE49-F238E27FC236}">
                        <a16:creationId xmlns:a16="http://schemas.microsoft.com/office/drawing/2014/main" id="{B576F9EF-EDE7-8645-A525-836CD2114072}"/>
                      </a:ext>
                    </a:extLst>
                  </p:cNvPr>
                  <p:cNvSpPr txBox="1">
                    <a:spLocks noRot="1" noChangeAspect="1" noMove="1" noResize="1" noEditPoints="1" noAdjustHandles="1" noChangeArrowheads="1" noChangeShapeType="1" noTextEdit="1"/>
                  </p:cNvSpPr>
                  <p:nvPr/>
                </p:nvSpPr>
                <p:spPr>
                  <a:xfrm>
                    <a:off x="11455540" y="2384824"/>
                    <a:ext cx="471218" cy="471539"/>
                  </a:xfrm>
                  <a:prstGeom prst="rect">
                    <a:avLst/>
                  </a:prstGeom>
                  <a:blipFill>
                    <a:blip r:embed="rId11"/>
                    <a:stretch>
                      <a:fillRect t="-5128" r="-15584"/>
                    </a:stretch>
                  </a:blipFill>
                </p:spPr>
                <p:txBody>
                  <a:bodyPr/>
                  <a:lstStyle/>
                  <a:p>
                    <a:r>
                      <a:rPr lang="en-US">
                        <a:noFill/>
                      </a:rPr>
                      <a:t> </a:t>
                    </a:r>
                  </a:p>
                </p:txBody>
              </p:sp>
            </mc:Fallback>
          </mc:AlternateContent>
          <p:sp>
            <p:nvSpPr>
              <p:cNvPr id="14" name="Freeform 76">
                <a:extLst>
                  <a:ext uri="{FF2B5EF4-FFF2-40B4-BE49-F238E27FC236}">
                    <a16:creationId xmlns:a16="http://schemas.microsoft.com/office/drawing/2014/main" id="{19F4617E-9A02-498C-298B-3F32259AA8B4}"/>
                  </a:ext>
                </a:extLst>
              </p:cNvPr>
              <p:cNvSpPr>
                <a:spLocks noChangeAspect="1"/>
              </p:cNvSpPr>
              <p:nvPr/>
            </p:nvSpPr>
            <p:spPr>
              <a:xfrm>
                <a:off x="10533702" y="1033854"/>
                <a:ext cx="1002513" cy="92176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US" dirty="0"/>
              </a:p>
            </p:txBody>
          </p:sp>
          <p:sp>
            <p:nvSpPr>
              <p:cNvPr id="15" name="Freeform 76">
                <a:extLst>
                  <a:ext uri="{FF2B5EF4-FFF2-40B4-BE49-F238E27FC236}">
                    <a16:creationId xmlns:a16="http://schemas.microsoft.com/office/drawing/2014/main" id="{DBFB4F21-866D-3CC2-D9D2-79C7DF13B81A}"/>
                  </a:ext>
                </a:extLst>
              </p:cNvPr>
              <p:cNvSpPr>
                <a:spLocks noChangeAspect="1"/>
              </p:cNvSpPr>
              <p:nvPr/>
            </p:nvSpPr>
            <p:spPr>
              <a:xfrm rot="5400000">
                <a:off x="10588109" y="2427240"/>
                <a:ext cx="1002513" cy="92176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US" dirty="0"/>
              </a:p>
            </p:txBody>
          </p:sp>
        </p:grpSp>
      </p:grpSp>
    </p:spTree>
    <p:extLst>
      <p:ext uri="{BB962C8B-B14F-4D97-AF65-F5344CB8AC3E}">
        <p14:creationId xmlns:p14="http://schemas.microsoft.com/office/powerpoint/2010/main" val="6995981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17</a:t>
            </a:fld>
            <a:endParaRPr lang="en-US"/>
          </a:p>
        </p:txBody>
      </p:sp>
      <p:sp>
        <p:nvSpPr>
          <p:cNvPr id="53" name="TextBox 52">
            <a:extLst>
              <a:ext uri="{FF2B5EF4-FFF2-40B4-BE49-F238E27FC236}">
                <a16:creationId xmlns:a16="http://schemas.microsoft.com/office/drawing/2014/main" id="{FB53B42E-80F2-7E14-F92D-499C5A7C18AB}"/>
              </a:ext>
            </a:extLst>
          </p:cNvPr>
          <p:cNvSpPr txBox="1"/>
          <p:nvPr/>
        </p:nvSpPr>
        <p:spPr>
          <a:xfrm>
            <a:off x="307759" y="4136924"/>
            <a:ext cx="8492389" cy="769441"/>
          </a:xfrm>
          <a:prstGeom prst="rect">
            <a:avLst/>
          </a:prstGeom>
          <a:noFill/>
        </p:spPr>
        <p:txBody>
          <a:bodyPr wrap="none" rtlCol="0">
            <a:spAutoFit/>
          </a:bodyPr>
          <a:lstStyle/>
          <a:p>
            <a:r>
              <a:rPr lang="en-US" sz="4400" dirty="0">
                <a:solidFill>
                  <a:schemeClr val="accent6">
                    <a:lumMod val="75000"/>
                  </a:schemeClr>
                </a:solidFill>
              </a:rPr>
              <a:t>Densities are conserved through the</a:t>
            </a:r>
          </a:p>
        </p:txBody>
      </p:sp>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B21C8D8B-D398-EF6D-95D1-34C78403608D}"/>
                  </a:ext>
                </a:extLst>
              </p:cNvPr>
              <p:cNvSpPr txBox="1"/>
              <p:nvPr/>
            </p:nvSpPr>
            <p:spPr>
              <a:xfrm>
                <a:off x="307759" y="4862059"/>
                <a:ext cx="8487132" cy="860172"/>
              </a:xfrm>
              <a:prstGeom prst="rect">
                <a:avLst/>
              </a:prstGeom>
              <a:noFill/>
            </p:spPr>
            <p:txBody>
              <a:bodyPr wrap="none" rtlCol="0">
                <a:spAutoFit/>
              </a:bodyPr>
              <a:lstStyle/>
              <a:p>
                <a:r>
                  <a:rPr lang="en-US" sz="4400" dirty="0">
                    <a:solidFill>
                      <a:schemeClr val="accent6">
                        <a:lumMod val="75000"/>
                      </a:schemeClr>
                    </a:solidFill>
                  </a:rPr>
                  <a:t>evolution: </a:t>
                </a:r>
                <a14:m>
                  <m:oMath xmlns:m="http://schemas.openxmlformats.org/officeDocument/2006/math">
                    <m:acc>
                      <m:accPr>
                        <m:chr m:val="̂"/>
                        <m:ctrlPr>
                          <a:rPr lang="en-US" sz="4400" i="1" smtClean="0">
                            <a:solidFill>
                              <a:schemeClr val="accent6">
                                <a:lumMod val="75000"/>
                              </a:schemeClr>
                            </a:solidFill>
                            <a:latin typeface="Cambria Math" panose="02040503050406030204" pitchFamily="18" charset="0"/>
                          </a:rPr>
                        </m:ctrlPr>
                      </m:accPr>
                      <m:e>
                        <m:r>
                          <a:rPr lang="en-US" sz="4400" i="1">
                            <a:solidFill>
                              <a:schemeClr val="accent6">
                                <a:lumMod val="75000"/>
                              </a:schemeClr>
                            </a:solidFill>
                            <a:latin typeface="Cambria Math" panose="02040503050406030204" pitchFamily="18" charset="0"/>
                            <a:ea typeface="Cambria Math" panose="02040503050406030204" pitchFamily="18" charset="0"/>
                          </a:rPr>
                          <m:t>𝜌</m:t>
                        </m:r>
                      </m:e>
                    </m:acc>
                    <m:d>
                      <m:dPr>
                        <m:ctrlPr>
                          <a:rPr lang="en-US" sz="4400" i="1">
                            <a:solidFill>
                              <a:schemeClr val="accent6">
                                <a:lumMod val="75000"/>
                              </a:schemeClr>
                            </a:solidFill>
                            <a:latin typeface="Cambria Math" panose="02040503050406030204" pitchFamily="18" charset="0"/>
                          </a:rPr>
                        </m:ctrlPr>
                      </m:dPr>
                      <m:e>
                        <m:sSup>
                          <m:sSupPr>
                            <m:ctrlPr>
                              <a:rPr lang="en-US" sz="4400" i="1">
                                <a:solidFill>
                                  <a:schemeClr val="accent6">
                                    <a:lumMod val="75000"/>
                                  </a:schemeClr>
                                </a:solidFill>
                                <a:latin typeface="Cambria Math" panose="02040503050406030204" pitchFamily="18" charset="0"/>
                              </a:rPr>
                            </m:ctrlPr>
                          </m:sSupPr>
                          <m:e>
                            <m:acc>
                              <m:accPr>
                                <m:chr m:val="̂"/>
                                <m:ctrlPr>
                                  <a:rPr lang="en-US" sz="4400" i="1">
                                    <a:solidFill>
                                      <a:schemeClr val="accent6">
                                        <a:lumMod val="75000"/>
                                      </a:schemeClr>
                                    </a:solidFill>
                                    <a:latin typeface="Cambria Math" panose="02040503050406030204" pitchFamily="18" charset="0"/>
                                  </a:rPr>
                                </m:ctrlPr>
                              </m:accPr>
                              <m:e>
                                <m:r>
                                  <a:rPr lang="en-US" sz="4400" i="1">
                                    <a:solidFill>
                                      <a:schemeClr val="accent6">
                                        <a:lumMod val="75000"/>
                                      </a:schemeClr>
                                    </a:solidFill>
                                    <a:latin typeface="Cambria Math" panose="02040503050406030204" pitchFamily="18" charset="0"/>
                                  </a:rPr>
                                  <m:t>𝜉</m:t>
                                </m:r>
                              </m:e>
                            </m:acc>
                          </m:e>
                          <m:sup>
                            <m:r>
                              <a:rPr lang="en-US" sz="4400" i="1">
                                <a:solidFill>
                                  <a:schemeClr val="accent6">
                                    <a:lumMod val="75000"/>
                                  </a:schemeClr>
                                </a:solidFill>
                                <a:latin typeface="Cambria Math" panose="02040503050406030204" pitchFamily="18" charset="0"/>
                              </a:rPr>
                              <m:t>𝑎</m:t>
                            </m:r>
                          </m:sup>
                        </m:sSup>
                      </m:e>
                    </m:d>
                    <m:r>
                      <a:rPr lang="en-US" sz="4400" i="1">
                        <a:solidFill>
                          <a:schemeClr val="accent6">
                            <a:lumMod val="75000"/>
                          </a:schemeClr>
                        </a:solidFill>
                        <a:latin typeface="Cambria Math" panose="02040503050406030204" pitchFamily="18" charset="0"/>
                      </a:rPr>
                      <m:t>=</m:t>
                    </m:r>
                    <m:r>
                      <a:rPr lang="en-US" sz="4400" i="1">
                        <a:solidFill>
                          <a:schemeClr val="accent6">
                            <a:lumMod val="75000"/>
                          </a:schemeClr>
                        </a:solidFill>
                        <a:latin typeface="Cambria Math" panose="02040503050406030204" pitchFamily="18" charset="0"/>
                        <a:ea typeface="Cambria Math" panose="02040503050406030204" pitchFamily="18" charset="0"/>
                      </a:rPr>
                      <m:t>𝜌</m:t>
                    </m:r>
                    <m:d>
                      <m:dPr>
                        <m:ctrlPr>
                          <a:rPr lang="en-US" sz="4400" i="1">
                            <a:solidFill>
                              <a:schemeClr val="accent6">
                                <a:lumMod val="75000"/>
                              </a:schemeClr>
                            </a:solidFill>
                            <a:latin typeface="Cambria Math" panose="02040503050406030204" pitchFamily="18" charset="0"/>
                          </a:rPr>
                        </m:ctrlPr>
                      </m:dPr>
                      <m:e>
                        <m:sSup>
                          <m:sSupPr>
                            <m:ctrlPr>
                              <a:rPr lang="en-US" sz="4400" i="1">
                                <a:solidFill>
                                  <a:schemeClr val="accent6">
                                    <a:lumMod val="75000"/>
                                  </a:schemeClr>
                                </a:solidFill>
                                <a:latin typeface="Cambria Math" panose="02040503050406030204" pitchFamily="18" charset="0"/>
                              </a:rPr>
                            </m:ctrlPr>
                          </m:sSupPr>
                          <m:e>
                            <m:r>
                              <a:rPr lang="en-US" sz="4400" i="1">
                                <a:solidFill>
                                  <a:schemeClr val="accent6">
                                    <a:lumMod val="75000"/>
                                  </a:schemeClr>
                                </a:solidFill>
                                <a:latin typeface="Cambria Math" panose="02040503050406030204" pitchFamily="18" charset="0"/>
                              </a:rPr>
                              <m:t>𝜉</m:t>
                            </m:r>
                          </m:e>
                          <m:sup>
                            <m:r>
                              <a:rPr lang="en-US" sz="4400" i="1">
                                <a:solidFill>
                                  <a:schemeClr val="accent6">
                                    <a:lumMod val="75000"/>
                                  </a:schemeClr>
                                </a:solidFill>
                                <a:latin typeface="Cambria Math" panose="02040503050406030204" pitchFamily="18" charset="0"/>
                              </a:rPr>
                              <m:t>𝑏</m:t>
                            </m:r>
                          </m:sup>
                        </m:sSup>
                      </m:e>
                    </m:d>
                  </m:oMath>
                </a14:m>
                <a:r>
                  <a:rPr lang="en-US" sz="4400" dirty="0">
                    <a:solidFill>
                      <a:schemeClr val="accent6">
                        <a:lumMod val="75000"/>
                      </a:schemeClr>
                    </a:solidFill>
                  </a:rPr>
                  <a:t> (DR-DEN)</a:t>
                </a:r>
              </a:p>
            </p:txBody>
          </p:sp>
        </mc:Choice>
        <mc:Fallback xmlns="">
          <p:sp>
            <p:nvSpPr>
              <p:cNvPr id="50" name="TextBox 49">
                <a:extLst>
                  <a:ext uri="{FF2B5EF4-FFF2-40B4-BE49-F238E27FC236}">
                    <a16:creationId xmlns:a16="http://schemas.microsoft.com/office/drawing/2014/main" id="{B21C8D8B-D398-EF6D-95D1-34C78403608D}"/>
                  </a:ext>
                </a:extLst>
              </p:cNvPr>
              <p:cNvSpPr txBox="1">
                <a:spLocks noRot="1" noChangeAspect="1" noMove="1" noResize="1" noEditPoints="1" noAdjustHandles="1" noChangeArrowheads="1" noChangeShapeType="1" noTextEdit="1"/>
              </p:cNvSpPr>
              <p:nvPr/>
            </p:nvSpPr>
            <p:spPr>
              <a:xfrm>
                <a:off x="307759" y="4862059"/>
                <a:ext cx="8487132" cy="860172"/>
              </a:xfrm>
              <a:prstGeom prst="rect">
                <a:avLst/>
              </a:prstGeom>
              <a:blipFill>
                <a:blip r:embed="rId3"/>
                <a:stretch>
                  <a:fillRect l="-2872" t="-7801" r="-2010" b="-297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5C20061-144A-EACF-24B4-07DEC9CEB3A5}"/>
                  </a:ext>
                </a:extLst>
              </p:cNvPr>
              <p:cNvSpPr txBox="1"/>
              <p:nvPr/>
            </p:nvSpPr>
            <p:spPr>
              <a:xfrm>
                <a:off x="538440" y="1165236"/>
                <a:ext cx="5881803" cy="17676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4800" i="1">
                              <a:solidFill>
                                <a:schemeClr val="tx1"/>
                              </a:solidFill>
                              <a:latin typeface="Cambria Math" panose="02040503050406030204" pitchFamily="18" charset="0"/>
                            </a:rPr>
                          </m:ctrlPr>
                        </m:dPr>
                        <m:e>
                          <m:sSub>
                            <m:sSubPr>
                              <m:ctrlPr>
                                <a:rPr lang="en-US" sz="4800" i="1">
                                  <a:solidFill>
                                    <a:schemeClr val="tx1"/>
                                  </a:solidFill>
                                  <a:latin typeface="Cambria Math" panose="02040503050406030204" pitchFamily="18" charset="0"/>
                                </a:rPr>
                              </m:ctrlPr>
                            </m:sSubPr>
                            <m:e>
                              <m:r>
                                <a:rPr lang="en-US" sz="4800" i="1">
                                  <a:solidFill>
                                    <a:schemeClr val="tx1"/>
                                  </a:solidFill>
                                  <a:latin typeface="Cambria Math" panose="02040503050406030204" pitchFamily="18" charset="0"/>
                                </a:rPr>
                                <m:t>𝜕</m:t>
                              </m:r>
                            </m:e>
                            <m:sub>
                              <m:r>
                                <a:rPr lang="en-US" sz="4800" i="1">
                                  <a:solidFill>
                                    <a:schemeClr val="tx1"/>
                                  </a:solidFill>
                                  <a:latin typeface="Cambria Math" panose="02040503050406030204" pitchFamily="18" charset="0"/>
                                </a:rPr>
                                <m:t>𝑏</m:t>
                              </m:r>
                            </m:sub>
                          </m:sSub>
                          <m:sSup>
                            <m:sSupPr>
                              <m:ctrlPr>
                                <a:rPr lang="en-US" sz="4800" i="1">
                                  <a:solidFill>
                                    <a:schemeClr val="tx1"/>
                                  </a:solidFill>
                                  <a:latin typeface="Cambria Math" panose="02040503050406030204" pitchFamily="18" charset="0"/>
                                  <a:ea typeface="Cambria Math" panose="02040503050406030204" pitchFamily="18" charset="0"/>
                                </a:rPr>
                              </m:ctrlPr>
                            </m:sSupPr>
                            <m:e>
                              <m:acc>
                                <m:accPr>
                                  <m:chr m:val="̂"/>
                                  <m:ctrlPr>
                                    <a:rPr lang="en-US" sz="4800" i="1">
                                      <a:solidFill>
                                        <a:schemeClr val="tx1"/>
                                      </a:solidFill>
                                      <a:latin typeface="Cambria Math" panose="02040503050406030204" pitchFamily="18" charset="0"/>
                                      <a:ea typeface="Cambria Math" panose="02040503050406030204" pitchFamily="18" charset="0"/>
                                    </a:rPr>
                                  </m:ctrlPr>
                                </m:accPr>
                                <m:e>
                                  <m:r>
                                    <a:rPr lang="en-US" sz="4800" i="1">
                                      <a:solidFill>
                                        <a:schemeClr val="tx1"/>
                                      </a:solidFill>
                                      <a:latin typeface="Cambria Math" panose="02040503050406030204" pitchFamily="18" charset="0"/>
                                      <a:ea typeface="Cambria Math" panose="02040503050406030204" pitchFamily="18" charset="0"/>
                                    </a:rPr>
                                    <m:t>𝜉</m:t>
                                  </m:r>
                                </m:e>
                              </m:acc>
                            </m:e>
                            <m:sup>
                              <m:r>
                                <a:rPr lang="en-US" sz="4800" i="1">
                                  <a:solidFill>
                                    <a:schemeClr val="tx1"/>
                                  </a:solidFill>
                                  <a:latin typeface="Cambria Math" panose="02040503050406030204" pitchFamily="18" charset="0"/>
                                  <a:ea typeface="Cambria Math" panose="02040503050406030204" pitchFamily="18" charset="0"/>
                                </a:rPr>
                                <m:t>𝑎</m:t>
                              </m:r>
                            </m:sup>
                          </m:sSup>
                        </m:e>
                      </m:d>
                      <m:acc>
                        <m:accPr>
                          <m:chr m:val="̂"/>
                          <m:ctrlPr>
                            <a:rPr lang="en-US" sz="4800" i="1">
                              <a:solidFill>
                                <a:schemeClr val="tx1"/>
                              </a:solidFill>
                              <a:latin typeface="Cambria Math" panose="02040503050406030204" pitchFamily="18" charset="0"/>
                            </a:rPr>
                          </m:ctrlPr>
                        </m:accPr>
                        <m:e>
                          <m:r>
                            <a:rPr lang="en-US" sz="4800" i="1">
                              <a:solidFill>
                                <a:schemeClr val="tx1"/>
                              </a:solidFill>
                              <a:latin typeface="Cambria Math" panose="02040503050406030204" pitchFamily="18" charset="0"/>
                              <a:ea typeface="Cambria Math" panose="02040503050406030204" pitchFamily="18" charset="0"/>
                            </a:rPr>
                            <m:t>𝜌</m:t>
                          </m:r>
                        </m:e>
                      </m:acc>
                      <m:d>
                        <m:dPr>
                          <m:ctrlPr>
                            <a:rPr lang="en-US" sz="4800" i="1">
                              <a:solidFill>
                                <a:schemeClr val="tx1"/>
                              </a:solidFill>
                              <a:latin typeface="Cambria Math" panose="02040503050406030204" pitchFamily="18" charset="0"/>
                            </a:rPr>
                          </m:ctrlPr>
                        </m:dPr>
                        <m:e>
                          <m:sSup>
                            <m:sSupPr>
                              <m:ctrlPr>
                                <a:rPr lang="en-US" sz="4800" i="1">
                                  <a:solidFill>
                                    <a:schemeClr val="tx1"/>
                                  </a:solidFill>
                                  <a:latin typeface="Cambria Math" panose="02040503050406030204" pitchFamily="18" charset="0"/>
                                </a:rPr>
                              </m:ctrlPr>
                            </m:sSupPr>
                            <m:e>
                              <m:acc>
                                <m:accPr>
                                  <m:chr m:val="̂"/>
                                  <m:ctrlPr>
                                    <a:rPr lang="en-US" sz="4800" i="1">
                                      <a:solidFill>
                                        <a:schemeClr val="tx1"/>
                                      </a:solidFill>
                                      <a:latin typeface="Cambria Math" panose="02040503050406030204" pitchFamily="18" charset="0"/>
                                    </a:rPr>
                                  </m:ctrlPr>
                                </m:accPr>
                                <m:e>
                                  <m:r>
                                    <a:rPr lang="en-US" sz="4800" i="1">
                                      <a:solidFill>
                                        <a:schemeClr val="tx1"/>
                                      </a:solidFill>
                                      <a:latin typeface="Cambria Math" panose="02040503050406030204" pitchFamily="18" charset="0"/>
                                    </a:rPr>
                                    <m:t>𝜉</m:t>
                                  </m:r>
                                </m:e>
                              </m:acc>
                            </m:e>
                            <m:sup>
                              <m:r>
                                <a:rPr lang="en-US" sz="4800" i="1">
                                  <a:solidFill>
                                    <a:schemeClr val="tx1"/>
                                  </a:solidFill>
                                  <a:latin typeface="Cambria Math" panose="02040503050406030204" pitchFamily="18" charset="0"/>
                                </a:rPr>
                                <m:t>𝑎</m:t>
                              </m:r>
                            </m:sup>
                          </m:sSup>
                        </m:e>
                      </m:d>
                      <m:r>
                        <a:rPr lang="en-US" sz="4800" i="1">
                          <a:solidFill>
                            <a:schemeClr val="tx1"/>
                          </a:solidFill>
                          <a:latin typeface="Cambria Math" panose="02040503050406030204" pitchFamily="18" charset="0"/>
                        </a:rPr>
                        <m:t>=</m:t>
                      </m:r>
                      <m:r>
                        <a:rPr lang="en-US" sz="4800" i="1">
                          <a:solidFill>
                            <a:schemeClr val="tx1"/>
                          </a:solidFill>
                          <a:latin typeface="Cambria Math" panose="02040503050406030204" pitchFamily="18" charset="0"/>
                          <a:ea typeface="Cambria Math" panose="02040503050406030204" pitchFamily="18" charset="0"/>
                        </a:rPr>
                        <m:t>𝜌</m:t>
                      </m:r>
                      <m:d>
                        <m:dPr>
                          <m:ctrlPr>
                            <a:rPr lang="en-US" sz="4800" i="1">
                              <a:solidFill>
                                <a:schemeClr val="tx1"/>
                              </a:solidFill>
                              <a:latin typeface="Cambria Math" panose="02040503050406030204" pitchFamily="18" charset="0"/>
                            </a:rPr>
                          </m:ctrlPr>
                        </m:dPr>
                        <m:e>
                          <m:sSup>
                            <m:sSupPr>
                              <m:ctrlPr>
                                <a:rPr lang="en-US" sz="4800" i="1">
                                  <a:solidFill>
                                    <a:schemeClr val="tx1"/>
                                  </a:solidFill>
                                  <a:latin typeface="Cambria Math" panose="02040503050406030204" pitchFamily="18" charset="0"/>
                                </a:rPr>
                              </m:ctrlPr>
                            </m:sSupPr>
                            <m:e>
                              <m:r>
                                <a:rPr lang="en-US" sz="4800" i="1">
                                  <a:solidFill>
                                    <a:schemeClr val="tx1"/>
                                  </a:solidFill>
                                  <a:latin typeface="Cambria Math" panose="02040503050406030204" pitchFamily="18" charset="0"/>
                                </a:rPr>
                                <m:t>𝜉</m:t>
                              </m:r>
                            </m:e>
                            <m:sup>
                              <m:r>
                                <a:rPr lang="en-US" sz="4800" i="1">
                                  <a:solidFill>
                                    <a:schemeClr val="tx1"/>
                                  </a:solidFill>
                                  <a:latin typeface="Cambria Math" panose="02040503050406030204" pitchFamily="18" charset="0"/>
                                </a:rPr>
                                <m:t>𝑏</m:t>
                              </m:r>
                            </m:sup>
                          </m:sSup>
                        </m:e>
                      </m:d>
                    </m:oMath>
                  </m:oMathPara>
                </a14:m>
                <a:endParaRPr lang="en-US" sz="4800" dirty="0">
                  <a:solidFill>
                    <a:schemeClr val="tx1"/>
                  </a:solidFill>
                </a:endParaRPr>
              </a:p>
              <a:p>
                <a:pPr/>
                <a14:m>
                  <m:oMathPara xmlns:m="http://schemas.openxmlformats.org/officeDocument/2006/math">
                    <m:oMathParaPr>
                      <m:jc m:val="centerGroup"/>
                    </m:oMathParaPr>
                    <m:oMath xmlns:m="http://schemas.openxmlformats.org/officeDocument/2006/math">
                      <m:r>
                        <a:rPr lang="en-US" sz="4800" i="1" smtClean="0">
                          <a:solidFill>
                            <a:schemeClr val="tx1"/>
                          </a:solidFill>
                          <a:latin typeface="Cambria Math" panose="02040503050406030204" pitchFamily="18" charset="0"/>
                        </a:rPr>
                        <m:t>=</m:t>
                      </m:r>
                      <m:acc>
                        <m:accPr>
                          <m:chr m:val="̂"/>
                          <m:ctrlPr>
                            <a:rPr lang="en-US" sz="4800" i="1">
                              <a:latin typeface="Cambria Math" panose="02040503050406030204" pitchFamily="18" charset="0"/>
                            </a:rPr>
                          </m:ctrlPr>
                        </m:accPr>
                        <m:e>
                          <m:r>
                            <a:rPr lang="en-US" sz="4800" i="1">
                              <a:latin typeface="Cambria Math" panose="02040503050406030204" pitchFamily="18" charset="0"/>
                              <a:ea typeface="Cambria Math" panose="02040503050406030204" pitchFamily="18" charset="0"/>
                            </a:rPr>
                            <m:t>𝜌</m:t>
                          </m:r>
                        </m:e>
                      </m:acc>
                      <m:d>
                        <m:dPr>
                          <m:ctrlPr>
                            <a:rPr lang="en-US" sz="4800" i="1">
                              <a:latin typeface="Cambria Math" panose="02040503050406030204" pitchFamily="18" charset="0"/>
                            </a:rPr>
                          </m:ctrlPr>
                        </m:dPr>
                        <m:e>
                          <m:sSup>
                            <m:sSupPr>
                              <m:ctrlPr>
                                <a:rPr lang="en-US" sz="4800" i="1">
                                  <a:latin typeface="Cambria Math" panose="02040503050406030204" pitchFamily="18" charset="0"/>
                                </a:rPr>
                              </m:ctrlPr>
                            </m:sSupPr>
                            <m:e>
                              <m:acc>
                                <m:accPr>
                                  <m:chr m:val="̂"/>
                                  <m:ctrlPr>
                                    <a:rPr lang="en-US" sz="4800" i="1">
                                      <a:latin typeface="Cambria Math" panose="02040503050406030204" pitchFamily="18" charset="0"/>
                                    </a:rPr>
                                  </m:ctrlPr>
                                </m:accPr>
                                <m:e>
                                  <m:r>
                                    <a:rPr lang="en-US" sz="4800" i="1">
                                      <a:latin typeface="Cambria Math" panose="02040503050406030204" pitchFamily="18" charset="0"/>
                                    </a:rPr>
                                    <m:t>𝜉</m:t>
                                  </m:r>
                                </m:e>
                              </m:acc>
                            </m:e>
                            <m:sup>
                              <m:r>
                                <a:rPr lang="en-US" sz="4800" i="1">
                                  <a:latin typeface="Cambria Math" panose="02040503050406030204" pitchFamily="18" charset="0"/>
                                </a:rPr>
                                <m:t>𝑎</m:t>
                              </m:r>
                            </m:sup>
                          </m:sSup>
                        </m:e>
                      </m:d>
                    </m:oMath>
                  </m:oMathPara>
                </a14:m>
                <a:endParaRPr lang="en-US" sz="4800" dirty="0">
                  <a:solidFill>
                    <a:schemeClr val="tx1"/>
                  </a:solidFill>
                </a:endParaRPr>
              </a:p>
            </p:txBody>
          </p:sp>
        </mc:Choice>
        <mc:Fallback xmlns="">
          <p:sp>
            <p:nvSpPr>
              <p:cNvPr id="4" name="TextBox 3">
                <a:extLst>
                  <a:ext uri="{FF2B5EF4-FFF2-40B4-BE49-F238E27FC236}">
                    <a16:creationId xmlns:a16="http://schemas.microsoft.com/office/drawing/2014/main" id="{E5C20061-144A-EACF-24B4-07DEC9CEB3A5}"/>
                  </a:ext>
                </a:extLst>
              </p:cNvPr>
              <p:cNvSpPr txBox="1">
                <a:spLocks noRot="1" noChangeAspect="1" noMove="1" noResize="1" noEditPoints="1" noAdjustHandles="1" noChangeArrowheads="1" noChangeShapeType="1" noTextEdit="1"/>
              </p:cNvSpPr>
              <p:nvPr/>
            </p:nvSpPr>
            <p:spPr>
              <a:xfrm>
                <a:off x="538440" y="1165236"/>
                <a:ext cx="5881803" cy="1767663"/>
              </a:xfrm>
              <a:prstGeom prst="rect">
                <a:avLst/>
              </a:prstGeom>
              <a:blipFill>
                <a:blip r:embed="rId4"/>
                <a:stretch>
                  <a:fillRect/>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52988B66-73CC-2222-C538-B21F67BF6FE9}"/>
              </a:ext>
            </a:extLst>
          </p:cNvPr>
          <p:cNvGrpSpPr>
            <a:grpSpLocks noChangeAspect="1"/>
          </p:cNvGrpSpPr>
          <p:nvPr/>
        </p:nvGrpSpPr>
        <p:grpSpPr>
          <a:xfrm>
            <a:off x="7766813" y="793674"/>
            <a:ext cx="4176292" cy="2548966"/>
            <a:chOff x="4888481" y="1672407"/>
            <a:chExt cx="3699756" cy="2258116"/>
          </a:xfrm>
        </p:grpSpPr>
        <p:cxnSp>
          <p:nvCxnSpPr>
            <p:cNvPr id="9" name="Straight Arrow Connector 8">
              <a:extLst>
                <a:ext uri="{FF2B5EF4-FFF2-40B4-BE49-F238E27FC236}">
                  <a16:creationId xmlns:a16="http://schemas.microsoft.com/office/drawing/2014/main" id="{42CE54CB-F410-4725-27A5-AF932F56DB25}"/>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3F014341-2040-9A5C-A722-F56F46072B7D}"/>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0CBDEEF4-40D9-D594-F7C6-3D2C4A9EAA03}"/>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Freeform 84">
              <a:extLst>
                <a:ext uri="{FF2B5EF4-FFF2-40B4-BE49-F238E27FC236}">
                  <a16:creationId xmlns:a16="http://schemas.microsoft.com/office/drawing/2014/main" id="{46049764-C73B-6DBE-3F43-7A99BDFBBE61}"/>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3" name="Freeform 85">
              <a:extLst>
                <a:ext uri="{FF2B5EF4-FFF2-40B4-BE49-F238E27FC236}">
                  <a16:creationId xmlns:a16="http://schemas.microsoft.com/office/drawing/2014/main" id="{AE057B82-07B2-413F-858A-1007768D1A5D}"/>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4" name="Freeform 86">
              <a:extLst>
                <a:ext uri="{FF2B5EF4-FFF2-40B4-BE49-F238E27FC236}">
                  <a16:creationId xmlns:a16="http://schemas.microsoft.com/office/drawing/2014/main" id="{D8AE930D-DA57-E811-D26E-970BC944E059}"/>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15" name="Freeform 87">
              <a:extLst>
                <a:ext uri="{FF2B5EF4-FFF2-40B4-BE49-F238E27FC236}">
                  <a16:creationId xmlns:a16="http://schemas.microsoft.com/office/drawing/2014/main" id="{6AE22813-931D-3763-E108-DE902CB417D6}"/>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16" name="Straight Arrow Connector 15">
              <a:extLst>
                <a:ext uri="{FF2B5EF4-FFF2-40B4-BE49-F238E27FC236}">
                  <a16:creationId xmlns:a16="http://schemas.microsoft.com/office/drawing/2014/main" id="{CF6ECCC1-27C7-6A65-8064-F0B667145F1F}"/>
                </a:ext>
              </a:extLst>
            </p:cNvPr>
            <p:cNvCxnSpPr>
              <a:cxnSpLocks/>
              <a:stCxn id="13" idx="2"/>
              <a:endCxn id="15" idx="2"/>
            </p:cNvCxnSpPr>
            <p:nvPr/>
          </p:nvCxnSpPr>
          <p:spPr>
            <a:xfrm flipV="1">
              <a:off x="5700425" y="1963291"/>
              <a:ext cx="2138007" cy="68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379EC86D-DC23-6EA5-1959-D144383E2DAD}"/>
                </a:ext>
              </a:extLst>
            </p:cNvPr>
            <p:cNvCxnSpPr>
              <a:cxnSpLocks/>
            </p:cNvCxnSpPr>
            <p:nvPr/>
          </p:nvCxnSpPr>
          <p:spPr>
            <a:xfrm flipV="1">
              <a:off x="5597921" y="3150584"/>
              <a:ext cx="2376424" cy="1063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8" name="TextBox 20">
                <a:extLst>
                  <a:ext uri="{FF2B5EF4-FFF2-40B4-BE49-F238E27FC236}">
                    <a16:creationId xmlns:a16="http://schemas.microsoft.com/office/drawing/2014/main" id="{CD2FE89A-3F4B-B391-341C-A0F7CBA6F215}"/>
                  </a:ext>
                </a:extLst>
              </p:cNvPr>
              <p:cNvSpPr txBox="1"/>
              <p:nvPr/>
            </p:nvSpPr>
            <p:spPr>
              <a:xfrm>
                <a:off x="2488619" y="3309968"/>
                <a:ext cx="3146118"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dirty="0">
                    <a:solidFill>
                      <a:schemeClr val="accent6">
                        <a:lumMod val="75000"/>
                      </a:schemeClr>
                    </a:solidFill>
                  </a:rPr>
                  <a:t>DR-JAC </a:t>
                </a:r>
                <a14:m>
                  <m:oMath xmlns:m="http://schemas.openxmlformats.org/officeDocument/2006/math">
                    <m:r>
                      <a:rPr lang="en-US" sz="5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5400" dirty="0">
                  <a:solidFill>
                    <a:schemeClr val="accent6">
                      <a:lumMod val="75000"/>
                    </a:schemeClr>
                  </a:solidFill>
                </a:endParaRPr>
              </a:p>
            </p:txBody>
          </p:sp>
        </mc:Choice>
        <mc:Fallback xmlns="">
          <p:sp>
            <p:nvSpPr>
              <p:cNvPr id="18" name="TextBox 20">
                <a:extLst>
                  <a:ext uri="{FF2B5EF4-FFF2-40B4-BE49-F238E27FC236}">
                    <a16:creationId xmlns:a16="http://schemas.microsoft.com/office/drawing/2014/main" id="{CD2FE89A-3F4B-B391-341C-A0F7CBA6F215}"/>
                  </a:ext>
                </a:extLst>
              </p:cNvPr>
              <p:cNvSpPr txBox="1">
                <a:spLocks noRot="1" noChangeAspect="1" noMove="1" noResize="1" noEditPoints="1" noAdjustHandles="1" noChangeArrowheads="1" noChangeShapeType="1" noTextEdit="1"/>
              </p:cNvSpPr>
              <p:nvPr/>
            </p:nvSpPr>
            <p:spPr>
              <a:xfrm>
                <a:off x="2488619" y="3309968"/>
                <a:ext cx="3146118" cy="923330"/>
              </a:xfrm>
              <a:prstGeom prst="rect">
                <a:avLst/>
              </a:prstGeom>
              <a:blipFill>
                <a:blip r:embed="rId5"/>
                <a:stretch>
                  <a:fillRect l="-10271" t="-17881" b="-40397"/>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C9E2DA9E-6500-71DE-04C7-EC081D5AAA78}"/>
              </a:ext>
            </a:extLst>
          </p:cNvPr>
          <p:cNvSpPr txBox="1"/>
          <p:nvPr/>
        </p:nvSpPr>
        <p:spPr>
          <a:xfrm>
            <a:off x="988120" y="203292"/>
            <a:ext cx="5301196" cy="646331"/>
          </a:xfrm>
          <a:prstGeom prst="rect">
            <a:avLst/>
          </a:prstGeom>
        </p:spPr>
        <p:txBody>
          <a:bodyPr wrap="none" rtlCol="0">
            <a:spAutoFit/>
          </a:bodyPr>
          <a:lstStyle/>
          <a:p>
            <a:pPr algn="ctr"/>
            <a:r>
              <a:rPr lang="en-US" sz="3600" dirty="0">
                <a:solidFill>
                  <a:schemeClr val="tx1"/>
                </a:solidFill>
              </a:rPr>
              <a:t>Transformation of densities</a:t>
            </a:r>
          </a:p>
        </p:txBody>
      </p:sp>
    </p:spTree>
    <p:extLst>
      <p:ext uri="{BB962C8B-B14F-4D97-AF65-F5344CB8AC3E}">
        <p14:creationId xmlns:p14="http://schemas.microsoft.com/office/powerpoint/2010/main" val="11338900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32068C6F-5DC5-D3E3-8E61-18CCD585F2A5}"/>
                  </a:ext>
                </a:extLst>
              </p:cNvPr>
              <p:cNvSpPr>
                <a:spLocks noGrp="1"/>
              </p:cNvSpPr>
              <p:nvPr>
                <p:ph type="title"/>
              </p:nvPr>
            </p:nvSpPr>
            <p:spPr/>
            <p:txBody>
              <a:bodyPr>
                <a:normAutofit/>
              </a:bodyPr>
              <a:lstStyle/>
              <a:p>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𝜔</m:t>
                        </m:r>
                      </m:e>
                      <m:sub>
                        <m:r>
                          <a:rPr lang="en-US" b="0" i="1" smtClean="0">
                            <a:latin typeface="Cambria Math" panose="02040503050406030204" pitchFamily="18" charset="0"/>
                          </a:rPr>
                          <m:t>𝑎𝑏</m:t>
                        </m:r>
                      </m:sub>
                    </m:sSub>
                  </m:oMath>
                </a14:m>
                <a:r>
                  <a:rPr lang="en-US" dirty="0"/>
                  <a:t>, Poisson brackets</a:t>
                </a:r>
                <a:br>
                  <a:rPr lang="en-US" dirty="0"/>
                </a:br>
                <a:r>
                  <a:rPr lang="en-US" dirty="0"/>
                  <a:t>and curl of rotated displacement</a:t>
                </a:r>
                <a:br>
                  <a:rPr lang="en-US" dirty="0"/>
                </a:br>
                <a:endParaRPr lang="en-US" dirty="0"/>
              </a:p>
            </p:txBody>
          </p:sp>
        </mc:Choice>
        <mc:Fallback xmlns="">
          <p:sp>
            <p:nvSpPr>
              <p:cNvPr id="2" name="Title 1">
                <a:extLst>
                  <a:ext uri="{FF2B5EF4-FFF2-40B4-BE49-F238E27FC236}">
                    <a16:creationId xmlns:a16="http://schemas.microsoft.com/office/drawing/2014/main" id="{32068C6F-5DC5-D3E3-8E61-18CCD585F2A5}"/>
                  </a:ext>
                </a:extLst>
              </p:cNvPr>
              <p:cNvSpPr>
                <a:spLocks noGrp="1" noRot="1" noChangeAspect="1" noMove="1" noResize="1" noEditPoints="1" noAdjustHandles="1" noChangeArrowheads="1" noChangeShapeType="1" noTextEdit="1"/>
              </p:cNvSpPr>
              <p:nvPr>
                <p:ph type="title"/>
              </p:nvPr>
            </p:nvSpPr>
            <p:spPr>
              <a:blipFill>
                <a:blip r:embed="rId2"/>
                <a:stretch>
                  <a:fillRect l="-1797" r="-1797"/>
                </a:stretch>
              </a:blipFill>
            </p:spPr>
            <p:txBody>
              <a:bodyPr/>
              <a:lstStyle/>
              <a:p>
                <a:r>
                  <a:rPr lang="en-US">
                    <a:noFill/>
                  </a:rPr>
                  <a:t> </a:t>
                </a:r>
              </a:p>
            </p:txBody>
          </p:sp>
        </mc:Fallback>
      </mc:AlternateContent>
      <p:sp>
        <p:nvSpPr>
          <p:cNvPr id="3" name="Text Placeholder 2">
            <a:extLst>
              <a:ext uri="{FF2B5EF4-FFF2-40B4-BE49-F238E27FC236}">
                <a16:creationId xmlns:a16="http://schemas.microsoft.com/office/drawing/2014/main" id="{53CA498F-038D-4D96-070B-1FB37B3D109A}"/>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86F8A1E6-8261-2008-072B-59ABABEC7364}"/>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86BFFF35-59A2-1BC7-B206-967F70EA0199}"/>
              </a:ext>
            </a:extLst>
          </p:cNvPr>
          <p:cNvSpPr>
            <a:spLocks noGrp="1"/>
          </p:cNvSpPr>
          <p:nvPr>
            <p:ph type="sldNum" sz="quarter" idx="12"/>
          </p:nvPr>
        </p:nvSpPr>
        <p:spPr/>
        <p:txBody>
          <a:bodyPr/>
          <a:lstStyle/>
          <a:p>
            <a:fld id="{F47845EA-7733-40EE-B074-20032348B727}" type="slidenum">
              <a:rPr lang="en-US" smtClean="0"/>
              <a:t>18</a:t>
            </a:fld>
            <a:endParaRPr lang="en-US"/>
          </a:p>
        </p:txBody>
      </p:sp>
    </p:spTree>
    <p:extLst>
      <p:ext uri="{BB962C8B-B14F-4D97-AF65-F5344CB8AC3E}">
        <p14:creationId xmlns:p14="http://schemas.microsoft.com/office/powerpoint/2010/main" val="81871866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19</a:t>
            </a:fld>
            <a:endParaRPr lang="en-US"/>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82FFE77-826D-8979-6044-DE5B24FBDD3F}"/>
                  </a:ext>
                </a:extLst>
              </p:cNvPr>
              <p:cNvSpPr txBox="1"/>
              <p:nvPr/>
            </p:nvSpPr>
            <p:spPr>
              <a:xfrm>
                <a:off x="160029" y="155236"/>
                <a:ext cx="8914556" cy="717697"/>
              </a:xfrm>
              <a:prstGeom prst="rect">
                <a:avLst/>
              </a:prstGeom>
              <a:noFill/>
            </p:spPr>
            <p:txBody>
              <a:bodyPr wrap="none" rtlCol="0">
                <a:spAutoFit/>
              </a:bodyPr>
              <a:lstStyle/>
              <a:p>
                <a:pPr algn="ctr"/>
                <a:r>
                  <a:rPr lang="en-US" sz="3600" b="0" dirty="0"/>
                  <a:t>Area</a:t>
                </a:r>
                <a14:m>
                  <m:oMath xmlns:m="http://schemas.openxmlformats.org/officeDocument/2006/math">
                    <m:d>
                      <m:dPr>
                        <m:ctrlPr>
                          <a:rPr lang="en-US" sz="3600" b="0" i="1" smtClean="0">
                            <a:latin typeface="Cambria Math" panose="02040503050406030204" pitchFamily="18" charset="0"/>
                          </a:rPr>
                        </m:ctrlPr>
                      </m:dPr>
                      <m:e>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𝑣</m:t>
                            </m:r>
                          </m:e>
                          <m:sup>
                            <m:r>
                              <a:rPr lang="en-US" sz="3600" b="0" i="1" smtClean="0">
                                <a:latin typeface="Cambria Math" panose="02040503050406030204" pitchFamily="18" charset="0"/>
                              </a:rPr>
                              <m:t>𝑎</m:t>
                            </m:r>
                          </m:sup>
                        </m:sSup>
                        <m:r>
                          <a:rPr lang="en-US" sz="3600" b="0" i="1" smtClean="0">
                            <a:latin typeface="Cambria Math" panose="02040503050406030204" pitchFamily="18" charset="0"/>
                          </a:rPr>
                          <m:t>,</m:t>
                        </m:r>
                        <m:sSup>
                          <m:sSupPr>
                            <m:ctrlPr>
                              <a:rPr lang="en-US" sz="3600" i="1">
                                <a:latin typeface="Cambria Math" panose="02040503050406030204" pitchFamily="18" charset="0"/>
                              </a:rPr>
                            </m:ctrlPr>
                          </m:sSupPr>
                          <m:e>
                            <m:r>
                              <a:rPr lang="en-US" sz="3600" b="0" i="1" smtClean="0">
                                <a:latin typeface="Cambria Math" panose="02040503050406030204" pitchFamily="18" charset="0"/>
                              </a:rPr>
                              <m:t>𝑤</m:t>
                            </m:r>
                          </m:e>
                          <m:sup>
                            <m:r>
                              <a:rPr lang="en-US" sz="3600" b="0" i="1" smtClean="0">
                                <a:latin typeface="Cambria Math" panose="02040503050406030204" pitchFamily="18" charset="0"/>
                              </a:rPr>
                              <m:t>𝑏</m:t>
                            </m:r>
                          </m:sup>
                        </m:sSup>
                      </m:e>
                    </m:d>
                    <m:r>
                      <a:rPr lang="en-US" sz="3600" b="0" i="1" smtClean="0">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𝑞</m:t>
                        </m:r>
                      </m:sup>
                    </m:sSup>
                    <m:sSup>
                      <m:sSupPr>
                        <m:ctrlPr>
                          <a:rPr lang="en-US" sz="3600" i="1">
                            <a:latin typeface="Cambria Math" panose="02040503050406030204" pitchFamily="18" charset="0"/>
                          </a:rPr>
                        </m:ctrlPr>
                      </m:sSupPr>
                      <m:e>
                        <m:r>
                          <a:rPr lang="en-US" sz="3600" i="1">
                            <a:latin typeface="Cambria Math" panose="02040503050406030204" pitchFamily="18" charset="0"/>
                          </a:rPr>
                          <m:t>𝑤</m:t>
                        </m:r>
                      </m:e>
                      <m:sup>
                        <m:r>
                          <a:rPr lang="en-US" sz="3600" i="1">
                            <a:latin typeface="Cambria Math" panose="02040503050406030204" pitchFamily="18" charset="0"/>
                          </a:rPr>
                          <m:t>𝑝</m:t>
                        </m:r>
                      </m:sup>
                    </m:sSup>
                    <m:r>
                      <a:rPr lang="en-US" sz="3600" i="1">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𝑝</m:t>
                        </m:r>
                      </m:sup>
                    </m:sSup>
                    <m:sSup>
                      <m:sSupPr>
                        <m:ctrlPr>
                          <a:rPr lang="en-US" sz="3600" i="1">
                            <a:latin typeface="Cambria Math" panose="02040503050406030204" pitchFamily="18" charset="0"/>
                          </a:rPr>
                        </m:ctrlPr>
                      </m:sSupPr>
                      <m:e>
                        <m:r>
                          <a:rPr lang="en-US" sz="3600" i="1">
                            <a:latin typeface="Cambria Math" panose="02040503050406030204" pitchFamily="18" charset="0"/>
                          </a:rPr>
                          <m:t>𝑤</m:t>
                        </m:r>
                      </m:e>
                      <m:sup>
                        <m:r>
                          <a:rPr lang="en-US" sz="3600" i="1">
                            <a:latin typeface="Cambria Math" panose="02040503050406030204" pitchFamily="18" charset="0"/>
                          </a:rPr>
                          <m:t>𝑞</m:t>
                        </m:r>
                      </m:sup>
                    </m:sSup>
                    <m:r>
                      <a:rPr lang="en-US" sz="3600" b="0" i="1" smtClean="0">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𝑎</m:t>
                        </m:r>
                      </m:sup>
                    </m:sSup>
                    <m:sSub>
                      <m:sSubPr>
                        <m:ctrlPr>
                          <a:rPr lang="en-US" sz="3600" i="1">
                            <a:latin typeface="Cambria Math" panose="02040503050406030204" pitchFamily="18" charset="0"/>
                          </a:rPr>
                        </m:ctrlPr>
                      </m:sSubPr>
                      <m:e>
                        <m:r>
                          <a:rPr lang="en-US" sz="3600" i="1">
                            <a:latin typeface="Cambria Math" panose="02040503050406030204" pitchFamily="18" charset="0"/>
                          </a:rPr>
                          <m:t>𝜔</m:t>
                        </m:r>
                      </m:e>
                      <m:sub>
                        <m:r>
                          <a:rPr lang="en-US" sz="3600" i="1">
                            <a:latin typeface="Cambria Math" panose="02040503050406030204" pitchFamily="18" charset="0"/>
                          </a:rPr>
                          <m:t>𝑎𝑏</m:t>
                        </m:r>
                        <m:r>
                          <a:rPr lang="en-US" sz="3600" i="1">
                            <a:latin typeface="Cambria Math" panose="02040503050406030204" pitchFamily="18" charset="0"/>
                          </a:rPr>
                          <m:t> </m:t>
                        </m:r>
                      </m:sub>
                    </m:sSub>
                    <m:sSup>
                      <m:sSupPr>
                        <m:ctrlPr>
                          <a:rPr lang="en-US" sz="3600" i="1">
                            <a:latin typeface="Cambria Math" panose="02040503050406030204" pitchFamily="18" charset="0"/>
                          </a:rPr>
                        </m:ctrlPr>
                      </m:sSupPr>
                      <m:e>
                        <m:r>
                          <a:rPr lang="en-US" sz="3600" i="1">
                            <a:latin typeface="Cambria Math" panose="02040503050406030204" pitchFamily="18" charset="0"/>
                          </a:rPr>
                          <m:t>𝑤</m:t>
                        </m:r>
                      </m:e>
                      <m:sup>
                        <m:r>
                          <a:rPr lang="en-US" sz="3600" i="1">
                            <a:latin typeface="Cambria Math" panose="02040503050406030204" pitchFamily="18" charset="0"/>
                          </a:rPr>
                          <m:t>𝑏</m:t>
                        </m:r>
                      </m:sup>
                    </m:sSup>
                  </m:oMath>
                </a14:m>
                <a:endParaRPr lang="en-US" sz="3600" dirty="0"/>
              </a:p>
            </p:txBody>
          </p:sp>
        </mc:Choice>
        <mc:Fallback xmlns="">
          <p:sp>
            <p:nvSpPr>
              <p:cNvPr id="8" name="TextBox 7">
                <a:extLst>
                  <a:ext uri="{FF2B5EF4-FFF2-40B4-BE49-F238E27FC236}">
                    <a16:creationId xmlns:a16="http://schemas.microsoft.com/office/drawing/2014/main" id="{682FFE77-826D-8979-6044-DE5B24FBDD3F}"/>
                  </a:ext>
                </a:extLst>
              </p:cNvPr>
              <p:cNvSpPr txBox="1">
                <a:spLocks noRot="1" noChangeAspect="1" noMove="1" noResize="1" noEditPoints="1" noAdjustHandles="1" noChangeArrowheads="1" noChangeShapeType="1" noTextEdit="1"/>
              </p:cNvSpPr>
              <p:nvPr/>
            </p:nvSpPr>
            <p:spPr>
              <a:xfrm>
                <a:off x="160029" y="155236"/>
                <a:ext cx="8914556" cy="717697"/>
              </a:xfrm>
              <a:prstGeom prst="rect">
                <a:avLst/>
              </a:prstGeom>
              <a:blipFill>
                <a:blip r:embed="rId3"/>
                <a:stretch>
                  <a:fillRect l="-410" t="-5932" b="-279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C6E96AD0-16E0-8DD7-274A-E20C62688CB9}"/>
                  </a:ext>
                </a:extLst>
              </p:cNvPr>
              <p:cNvSpPr txBox="1"/>
              <p:nvPr/>
            </p:nvSpPr>
            <p:spPr>
              <a:xfrm>
                <a:off x="529649" y="2064375"/>
                <a:ext cx="2569165" cy="61138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acc>
                            <m:accPr>
                              <m:chr m:val="̂"/>
                              <m:ctrlPr>
                                <a:rPr lang="en-US" sz="3200" i="1" smtClean="0">
                                  <a:latin typeface="Cambria Math" panose="02040503050406030204" pitchFamily="18" charset="0"/>
                                </a:rPr>
                              </m:ctrlPr>
                            </m:accPr>
                            <m:e>
                              <m:r>
                                <a:rPr lang="en-US" sz="3200" b="0" i="1" smtClean="0">
                                  <a:latin typeface="Cambria Math" panose="02040503050406030204" pitchFamily="18" charset="0"/>
                                </a:rPr>
                                <m:t>𝑣</m:t>
                              </m:r>
                            </m:e>
                          </m:acc>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b="0" i="1"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𝑎</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𝑣</m:t>
                          </m:r>
                        </m:e>
                        <m:sup>
                          <m:r>
                            <a:rPr lang="en-US" sz="3200" b="0" i="1" smtClean="0">
                              <a:latin typeface="Cambria Math" panose="02040503050406030204" pitchFamily="18" charset="0"/>
                            </a:rPr>
                            <m:t>𝑏</m:t>
                          </m:r>
                        </m:sup>
                      </m:sSup>
                    </m:oMath>
                  </m:oMathPara>
                </a14:m>
                <a:endParaRPr lang="en-US" sz="3200" dirty="0"/>
              </a:p>
            </p:txBody>
          </p:sp>
        </mc:Choice>
        <mc:Fallback xmlns="">
          <p:sp>
            <p:nvSpPr>
              <p:cNvPr id="37" name="TextBox 36">
                <a:extLst>
                  <a:ext uri="{FF2B5EF4-FFF2-40B4-BE49-F238E27FC236}">
                    <a16:creationId xmlns:a16="http://schemas.microsoft.com/office/drawing/2014/main" id="{C6E96AD0-16E0-8DD7-274A-E20C62688CB9}"/>
                  </a:ext>
                </a:extLst>
              </p:cNvPr>
              <p:cNvSpPr txBox="1">
                <a:spLocks noRot="1" noChangeAspect="1" noMove="1" noResize="1" noEditPoints="1" noAdjustHandles="1" noChangeArrowheads="1" noChangeShapeType="1" noTextEdit="1"/>
              </p:cNvSpPr>
              <p:nvPr/>
            </p:nvSpPr>
            <p:spPr>
              <a:xfrm>
                <a:off x="529649" y="2064375"/>
                <a:ext cx="2569165" cy="61138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2C31FC3-2F9E-D822-7602-0FB27F587154}"/>
                  </a:ext>
                </a:extLst>
              </p:cNvPr>
              <p:cNvSpPr txBox="1"/>
              <p:nvPr/>
            </p:nvSpPr>
            <p:spPr>
              <a:xfrm>
                <a:off x="3451313" y="2069590"/>
                <a:ext cx="2731389" cy="61138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acc>
                            <m:accPr>
                              <m:chr m:val="̂"/>
                              <m:ctrlPr>
                                <a:rPr lang="en-US" sz="3200" i="1" smtClean="0">
                                  <a:latin typeface="Cambria Math" panose="02040503050406030204" pitchFamily="18" charset="0"/>
                                </a:rPr>
                              </m:ctrlPr>
                            </m:accPr>
                            <m:e>
                              <m:r>
                                <a:rPr lang="en-US" sz="3200" b="0" i="1" smtClean="0">
                                  <a:latin typeface="Cambria Math" panose="02040503050406030204" pitchFamily="18" charset="0"/>
                                </a:rPr>
                                <m:t>𝑤</m:t>
                              </m:r>
                            </m:e>
                          </m:acc>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b="0" i="1"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𝑎</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𝑤</m:t>
                          </m:r>
                        </m:e>
                        <m:sup>
                          <m:r>
                            <a:rPr lang="en-US" sz="3200" b="0" i="1" smtClean="0">
                              <a:latin typeface="Cambria Math" panose="02040503050406030204" pitchFamily="18" charset="0"/>
                            </a:rPr>
                            <m:t>𝑏</m:t>
                          </m:r>
                        </m:sup>
                      </m:sSup>
                    </m:oMath>
                  </m:oMathPara>
                </a14:m>
                <a:endParaRPr lang="en-US" sz="3200" dirty="0"/>
              </a:p>
            </p:txBody>
          </p:sp>
        </mc:Choice>
        <mc:Fallback xmlns="">
          <p:sp>
            <p:nvSpPr>
              <p:cNvPr id="38" name="TextBox 37">
                <a:extLst>
                  <a:ext uri="{FF2B5EF4-FFF2-40B4-BE49-F238E27FC236}">
                    <a16:creationId xmlns:a16="http://schemas.microsoft.com/office/drawing/2014/main" id="{22C31FC3-2F9E-D822-7602-0FB27F587154}"/>
                  </a:ext>
                </a:extLst>
              </p:cNvPr>
              <p:cNvSpPr txBox="1">
                <a:spLocks noRot="1" noChangeAspect="1" noMove="1" noResize="1" noEditPoints="1" noAdjustHandles="1" noChangeArrowheads="1" noChangeShapeType="1" noTextEdit="1"/>
              </p:cNvSpPr>
              <p:nvPr/>
            </p:nvSpPr>
            <p:spPr>
              <a:xfrm>
                <a:off x="3451313" y="2069590"/>
                <a:ext cx="2731389" cy="611386"/>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7FAF24-A333-5562-19E5-8E25A4561306}"/>
                  </a:ext>
                </a:extLst>
              </p:cNvPr>
              <p:cNvSpPr txBox="1"/>
              <p:nvPr/>
            </p:nvSpPr>
            <p:spPr>
              <a:xfrm>
                <a:off x="597084" y="4576372"/>
                <a:ext cx="8249246" cy="769441"/>
              </a:xfrm>
              <a:prstGeom prst="rect">
                <a:avLst/>
              </a:prstGeom>
              <a:noFill/>
            </p:spPr>
            <p:txBody>
              <a:bodyPr wrap="none" rtlCol="0">
                <a:spAutoFit/>
              </a:bodyPr>
              <a:lstStyle/>
              <a:p>
                <a:pPr algn="ctr"/>
                <a:r>
                  <a:rPr lang="en-US" sz="4400" dirty="0">
                    <a:solidFill>
                      <a:schemeClr val="accent6">
                        <a:lumMod val="75000"/>
                      </a:schemeClr>
                    </a:solidFill>
                  </a:rPr>
                  <a:t>The evolution leaves </a:t>
                </a:r>
                <a14:m>
                  <m:oMath xmlns:m="http://schemas.openxmlformats.org/officeDocument/2006/math">
                    <m:sSub>
                      <m:sSubPr>
                        <m:ctrlPr>
                          <a:rPr lang="en-US" sz="4400" b="0" i="1" smtClean="0">
                            <a:solidFill>
                              <a:schemeClr val="accent6">
                                <a:lumMod val="75000"/>
                              </a:schemeClr>
                            </a:solidFill>
                            <a:latin typeface="Cambria Math" panose="02040503050406030204" pitchFamily="18" charset="0"/>
                          </a:rPr>
                        </m:ctrlPr>
                      </m:sSubPr>
                      <m:e>
                        <m:r>
                          <a:rPr lang="en-US" sz="4400" b="0" i="1" smtClean="0">
                            <a:solidFill>
                              <a:schemeClr val="accent6">
                                <a:lumMod val="75000"/>
                              </a:schemeClr>
                            </a:solidFill>
                            <a:latin typeface="Cambria Math" panose="02040503050406030204" pitchFamily="18" charset="0"/>
                          </a:rPr>
                          <m:t>𝜔</m:t>
                        </m:r>
                      </m:e>
                      <m:sub>
                        <m:r>
                          <a:rPr lang="en-US" sz="4400" b="0" i="1" smtClean="0">
                            <a:solidFill>
                              <a:schemeClr val="accent6">
                                <a:lumMod val="75000"/>
                              </a:schemeClr>
                            </a:solidFill>
                            <a:latin typeface="Cambria Math" panose="02040503050406030204" pitchFamily="18" charset="0"/>
                          </a:rPr>
                          <m:t>𝑎𝑏</m:t>
                        </m:r>
                      </m:sub>
                    </m:sSub>
                  </m:oMath>
                </a14:m>
                <a:r>
                  <a:rPr lang="en-US" sz="4400" dirty="0">
                    <a:solidFill>
                      <a:schemeClr val="accent6">
                        <a:lumMod val="75000"/>
                      </a:schemeClr>
                    </a:solidFill>
                  </a:rPr>
                  <a:t> invariant:</a:t>
                </a:r>
              </a:p>
            </p:txBody>
          </p:sp>
        </mc:Choice>
        <mc:Fallback xmlns="">
          <p:sp>
            <p:nvSpPr>
              <p:cNvPr id="41" name="TextBox 40">
                <a:extLst>
                  <a:ext uri="{FF2B5EF4-FFF2-40B4-BE49-F238E27FC236}">
                    <a16:creationId xmlns:a16="http://schemas.microsoft.com/office/drawing/2014/main" id="{AA7FAF24-A333-5562-19E5-8E25A4561306}"/>
                  </a:ext>
                </a:extLst>
              </p:cNvPr>
              <p:cNvSpPr txBox="1">
                <a:spLocks noRot="1" noChangeAspect="1" noMove="1" noResize="1" noEditPoints="1" noAdjustHandles="1" noChangeArrowheads="1" noChangeShapeType="1" noTextEdit="1"/>
              </p:cNvSpPr>
              <p:nvPr/>
            </p:nvSpPr>
            <p:spPr>
              <a:xfrm>
                <a:off x="597084" y="4576372"/>
                <a:ext cx="8249246" cy="769441"/>
              </a:xfrm>
              <a:prstGeom prst="rect">
                <a:avLst/>
              </a:prstGeom>
              <a:blipFill>
                <a:blip r:embed="rId6"/>
                <a:stretch>
                  <a:fillRect l="-2587" t="-16667" r="-2513" b="-373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3EB5439-039C-1D52-6995-17336C55197B}"/>
                  </a:ext>
                </a:extLst>
              </p:cNvPr>
              <p:cNvSpPr txBox="1"/>
              <p:nvPr/>
            </p:nvSpPr>
            <p:spPr>
              <a:xfrm>
                <a:off x="33591" y="2863972"/>
                <a:ext cx="9110186" cy="676211"/>
              </a:xfrm>
              <a:prstGeom prst="rect">
                <a:avLst/>
              </a:prstGeom>
              <a:noFill/>
            </p:spPr>
            <p:txBody>
              <a:bodyPr wrap="none" rtlCol="0">
                <a:spAutoFit/>
              </a:bodyPr>
              <a:lstStyle/>
              <a:p>
                <a:pPr algn="ctr"/>
                <a:r>
                  <a:rPr lang="en-US" sz="3600" dirty="0"/>
                  <a:t> </a:t>
                </a:r>
                <a14:m>
                  <m:oMath xmlns:m="http://schemas.openxmlformats.org/officeDocument/2006/math">
                    <m:sSup>
                      <m:sSupPr>
                        <m:ctrlPr>
                          <a:rPr lang="en-US" sz="3600" i="1">
                            <a:latin typeface="Cambria Math" panose="02040503050406030204" pitchFamily="18" charset="0"/>
                          </a:rPr>
                        </m:ctrlPr>
                      </m:sSupPr>
                      <m:e>
                        <m:acc>
                          <m:accPr>
                            <m:chr m:val="̂"/>
                            <m:ctrlPr>
                              <a:rPr lang="en-US" sz="3600" i="1">
                                <a:latin typeface="Cambria Math" panose="02040503050406030204" pitchFamily="18" charset="0"/>
                              </a:rPr>
                            </m:ctrlPr>
                          </m:accPr>
                          <m:e>
                            <m:r>
                              <a:rPr lang="en-US" sz="3600" i="1">
                                <a:latin typeface="Cambria Math" panose="02040503050406030204" pitchFamily="18" charset="0"/>
                              </a:rPr>
                              <m:t>𝑣</m:t>
                            </m:r>
                          </m:e>
                        </m:acc>
                      </m:e>
                      <m:sup>
                        <m:r>
                          <a:rPr lang="en-US" sz="3600" b="0" i="1" smtClean="0">
                            <a:latin typeface="Cambria Math" panose="02040503050406030204" pitchFamily="18" charset="0"/>
                          </a:rPr>
                          <m:t>𝑐</m:t>
                        </m:r>
                      </m:sup>
                    </m:sSup>
                    <m:sSub>
                      <m:sSubPr>
                        <m:ctrlPr>
                          <a:rPr lang="en-US" sz="3600" i="1">
                            <a:latin typeface="Cambria Math" panose="02040503050406030204" pitchFamily="18" charset="0"/>
                          </a:rPr>
                        </m:ctrlPr>
                      </m:sSubPr>
                      <m:e>
                        <m:r>
                          <a:rPr lang="en-US" sz="3600" b="0" i="1" smtClean="0">
                            <a:latin typeface="Cambria Math" panose="02040503050406030204" pitchFamily="18" charset="0"/>
                          </a:rPr>
                          <m:t>𝜔</m:t>
                        </m:r>
                      </m:e>
                      <m:sub>
                        <m:r>
                          <a:rPr lang="en-US" sz="3600" b="0" i="1" smtClean="0">
                            <a:latin typeface="Cambria Math" panose="02040503050406030204" pitchFamily="18" charset="0"/>
                          </a:rPr>
                          <m:t>𝑐𝑑</m:t>
                        </m:r>
                        <m:r>
                          <a:rPr lang="en-US" sz="3600" i="1">
                            <a:latin typeface="Cambria Math" panose="02040503050406030204" pitchFamily="18" charset="0"/>
                          </a:rPr>
                          <m:t> </m:t>
                        </m:r>
                      </m:sub>
                    </m:sSub>
                    <m:sSup>
                      <m:sSupPr>
                        <m:ctrlPr>
                          <a:rPr lang="en-US" sz="3600" i="1">
                            <a:latin typeface="Cambria Math" panose="02040503050406030204" pitchFamily="18" charset="0"/>
                          </a:rPr>
                        </m:ctrlPr>
                      </m:sSupPr>
                      <m:e>
                        <m:acc>
                          <m:accPr>
                            <m:chr m:val="̂"/>
                            <m:ctrlPr>
                              <a:rPr lang="en-US" sz="3600" i="1">
                                <a:latin typeface="Cambria Math" panose="02040503050406030204" pitchFamily="18" charset="0"/>
                              </a:rPr>
                            </m:ctrlPr>
                          </m:accPr>
                          <m:e>
                            <m:r>
                              <a:rPr lang="en-US" sz="3600" i="1">
                                <a:latin typeface="Cambria Math" panose="02040503050406030204" pitchFamily="18" charset="0"/>
                              </a:rPr>
                              <m:t>𝑤</m:t>
                            </m:r>
                          </m:e>
                        </m:acc>
                      </m:e>
                      <m:sup>
                        <m:r>
                          <a:rPr lang="en-US" sz="3600" b="0" i="1" smtClean="0">
                            <a:latin typeface="Cambria Math" panose="02040503050406030204" pitchFamily="18" charset="0"/>
                          </a:rPr>
                          <m:t>𝑑</m:t>
                        </m:r>
                      </m:sup>
                    </m:sSup>
                    <m:r>
                      <a:rPr lang="en-US" sz="3600" b="0" i="1" smtClean="0">
                        <a:latin typeface="Cambria Math" panose="02040503050406030204" pitchFamily="18" charset="0"/>
                      </a:rPr>
                      <m:t>=</m:t>
                    </m:r>
                    <m:sSub>
                      <m:sSubPr>
                        <m:ctrlPr>
                          <a:rPr lang="en-US" sz="3600" i="1">
                            <a:latin typeface="Cambria Math" panose="02040503050406030204" pitchFamily="18" charset="0"/>
                          </a:rPr>
                        </m:ctrlPr>
                      </m:sSubPr>
                      <m:e>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𝑣</m:t>
                            </m:r>
                          </m:e>
                          <m:sup>
                            <m:r>
                              <a:rPr lang="en-US" sz="3600" b="0" i="1" smtClean="0">
                                <a:latin typeface="Cambria Math" panose="02040503050406030204" pitchFamily="18" charset="0"/>
                              </a:rPr>
                              <m:t>𝑎</m:t>
                            </m:r>
                          </m:sup>
                        </m:sSup>
                        <m:r>
                          <a:rPr lang="en-US" sz="3600" i="1">
                            <a:latin typeface="Cambria Math" panose="02040503050406030204" pitchFamily="18" charset="0"/>
                          </a:rPr>
                          <m:t>𝜕</m:t>
                        </m:r>
                      </m:e>
                      <m:sub>
                        <m:r>
                          <a:rPr lang="en-US" sz="3600" b="0" i="1" smtClean="0">
                            <a:latin typeface="Cambria Math" panose="02040503050406030204" pitchFamily="18" charset="0"/>
                          </a:rPr>
                          <m:t>𝑎</m:t>
                        </m:r>
                      </m:sub>
                    </m:sSub>
                    <m:sSup>
                      <m:sSupPr>
                        <m:ctrlPr>
                          <a:rPr lang="en-US" sz="3600" i="1" smtClean="0">
                            <a:latin typeface="Cambria Math" panose="02040503050406030204" pitchFamily="18" charset="0"/>
                          </a:rPr>
                        </m:ctrlPr>
                      </m:sSupPr>
                      <m:e>
                        <m:acc>
                          <m:accPr>
                            <m:chr m:val="̂"/>
                            <m:ctrlPr>
                              <a:rPr lang="en-US" sz="3600" i="1">
                                <a:latin typeface="Cambria Math" panose="02040503050406030204" pitchFamily="18" charset="0"/>
                              </a:rPr>
                            </m:ctrlPr>
                          </m:accPr>
                          <m:e>
                            <m:r>
                              <a:rPr lang="en-US" sz="3600" i="1">
                                <a:latin typeface="Cambria Math" panose="02040503050406030204" pitchFamily="18" charset="0"/>
                              </a:rPr>
                              <m:t>𝜉</m:t>
                            </m:r>
                          </m:e>
                        </m:acc>
                      </m:e>
                      <m:sup>
                        <m:r>
                          <a:rPr lang="en-US" sz="3600" b="0" i="1" smtClean="0">
                            <a:latin typeface="Cambria Math" panose="02040503050406030204" pitchFamily="18" charset="0"/>
                          </a:rPr>
                          <m:t>𝑐</m:t>
                        </m:r>
                      </m:sup>
                    </m:sSup>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𝜔</m:t>
                        </m:r>
                      </m:e>
                      <m:sub>
                        <m:r>
                          <a:rPr lang="en-US" sz="3600" b="0" i="1" smtClean="0">
                            <a:latin typeface="Cambria Math" panose="02040503050406030204" pitchFamily="18" charset="0"/>
                          </a:rPr>
                          <m:t>𝑐𝑑</m:t>
                        </m:r>
                      </m:sub>
                    </m:sSub>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𝑏</m:t>
                        </m:r>
                      </m:sub>
                    </m:sSub>
                    <m:sSup>
                      <m:sSupPr>
                        <m:ctrlPr>
                          <a:rPr lang="en-US" sz="3600" i="1" smtClean="0">
                            <a:latin typeface="Cambria Math" panose="02040503050406030204" pitchFamily="18" charset="0"/>
                          </a:rPr>
                        </m:ctrlPr>
                      </m:sSupPr>
                      <m:e>
                        <m:acc>
                          <m:accPr>
                            <m:chr m:val="̂"/>
                            <m:ctrlPr>
                              <a:rPr lang="en-US" sz="3600" i="1">
                                <a:latin typeface="Cambria Math" panose="02040503050406030204" pitchFamily="18" charset="0"/>
                              </a:rPr>
                            </m:ctrlPr>
                          </m:accPr>
                          <m:e>
                            <m:r>
                              <a:rPr lang="en-US" sz="3600" i="1">
                                <a:latin typeface="Cambria Math" panose="02040503050406030204" pitchFamily="18" charset="0"/>
                              </a:rPr>
                              <m:t>𝜉</m:t>
                            </m:r>
                          </m:e>
                        </m:acc>
                      </m:e>
                      <m:sup>
                        <m:r>
                          <a:rPr lang="en-US" sz="3600" b="0" i="1" smtClean="0">
                            <a:latin typeface="Cambria Math" panose="02040503050406030204" pitchFamily="18" charset="0"/>
                          </a:rPr>
                          <m:t>𝑑</m:t>
                        </m:r>
                      </m:sup>
                    </m:sSup>
                    <m:sSup>
                      <m:sSupPr>
                        <m:ctrlPr>
                          <a:rPr lang="en-US" sz="3600" i="1">
                            <a:latin typeface="Cambria Math" panose="02040503050406030204" pitchFamily="18" charset="0"/>
                          </a:rPr>
                        </m:ctrlPr>
                      </m:sSupPr>
                      <m:e>
                        <m:r>
                          <a:rPr lang="en-US" sz="3600" i="1">
                            <a:latin typeface="Cambria Math" panose="02040503050406030204" pitchFamily="18" charset="0"/>
                          </a:rPr>
                          <m:t>𝑤</m:t>
                        </m:r>
                      </m:e>
                      <m:sup>
                        <m:r>
                          <a:rPr lang="en-US" sz="3600" i="1">
                            <a:latin typeface="Cambria Math" panose="02040503050406030204" pitchFamily="18" charset="0"/>
                          </a:rPr>
                          <m:t>𝑏</m:t>
                        </m:r>
                      </m:sup>
                    </m:sSup>
                    <m:r>
                      <a:rPr lang="en-US" sz="3600" b="0" i="1" smtClean="0">
                        <a:latin typeface="Cambria Math" panose="02040503050406030204" pitchFamily="18" charset="0"/>
                      </a:rPr>
                      <m:t>=</m:t>
                    </m:r>
                    <m:sSup>
                      <m:sSupPr>
                        <m:ctrlPr>
                          <a:rPr lang="en-US" sz="3600" i="1" smtClean="0">
                            <a:latin typeface="Cambria Math" panose="02040503050406030204" pitchFamily="18" charset="0"/>
                          </a:rPr>
                        </m:ctrlPr>
                      </m:sSupPr>
                      <m:e>
                        <m:r>
                          <a:rPr lang="en-US" sz="3600" i="1">
                            <a:latin typeface="Cambria Math" panose="02040503050406030204" pitchFamily="18" charset="0"/>
                          </a:rPr>
                          <m:t>𝑣</m:t>
                        </m:r>
                      </m:e>
                      <m:sup>
                        <m:r>
                          <a:rPr lang="en-US" sz="3600" i="1">
                            <a:latin typeface="Cambria Math" panose="02040503050406030204" pitchFamily="18" charset="0"/>
                          </a:rPr>
                          <m:t>𝑎</m:t>
                        </m:r>
                      </m:sup>
                    </m:sSup>
                    <m:sSub>
                      <m:sSubPr>
                        <m:ctrlPr>
                          <a:rPr lang="en-US" sz="3600" b="0" i="1" smtClean="0">
                            <a:latin typeface="Cambria Math" panose="02040503050406030204" pitchFamily="18" charset="0"/>
                          </a:rPr>
                        </m:ctrlPr>
                      </m:sSubPr>
                      <m:e>
                        <m:acc>
                          <m:accPr>
                            <m:chr m:val="̂"/>
                            <m:ctrlPr>
                              <a:rPr lang="en-US" sz="3600" b="0" i="1" smtClean="0">
                                <a:latin typeface="Cambria Math" panose="02040503050406030204" pitchFamily="18" charset="0"/>
                              </a:rPr>
                            </m:ctrlPr>
                          </m:accPr>
                          <m:e>
                            <m:r>
                              <a:rPr lang="en-US" sz="3600" i="1">
                                <a:latin typeface="Cambria Math" panose="02040503050406030204" pitchFamily="18" charset="0"/>
                              </a:rPr>
                              <m:t>𝜔</m:t>
                            </m:r>
                          </m:e>
                        </m:acc>
                      </m:e>
                      <m:sub>
                        <m:r>
                          <a:rPr lang="en-US" sz="3600" b="0" i="1" smtClean="0">
                            <a:latin typeface="Cambria Math" panose="02040503050406030204" pitchFamily="18" charset="0"/>
                          </a:rPr>
                          <m:t>𝑎𝑏</m:t>
                        </m:r>
                        <m:r>
                          <a:rPr lang="en-US" sz="3600" b="0" i="1" smtClean="0">
                            <a:latin typeface="Cambria Math" panose="02040503050406030204" pitchFamily="18" charset="0"/>
                          </a:rPr>
                          <m:t> </m:t>
                        </m:r>
                      </m:sub>
                    </m:sSub>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𝑤</m:t>
                        </m:r>
                      </m:e>
                      <m:sup>
                        <m:r>
                          <a:rPr lang="en-US" sz="3600" b="0" i="1" smtClean="0">
                            <a:latin typeface="Cambria Math" panose="02040503050406030204" pitchFamily="18" charset="0"/>
                          </a:rPr>
                          <m:t>𝑏</m:t>
                        </m:r>
                      </m:sup>
                    </m:sSup>
                  </m:oMath>
                </a14:m>
                <a:endParaRPr lang="en-US" sz="3600" dirty="0"/>
              </a:p>
            </p:txBody>
          </p:sp>
        </mc:Choice>
        <mc:Fallback xmlns="">
          <p:sp>
            <p:nvSpPr>
              <p:cNvPr id="11" name="TextBox 10">
                <a:extLst>
                  <a:ext uri="{FF2B5EF4-FFF2-40B4-BE49-F238E27FC236}">
                    <a16:creationId xmlns:a16="http://schemas.microsoft.com/office/drawing/2014/main" id="{33EB5439-039C-1D52-6995-17336C55197B}"/>
                  </a:ext>
                </a:extLst>
              </p:cNvPr>
              <p:cNvSpPr txBox="1">
                <a:spLocks noRot="1" noChangeAspect="1" noMove="1" noResize="1" noEditPoints="1" noAdjustHandles="1" noChangeArrowheads="1" noChangeShapeType="1" noTextEdit="1"/>
              </p:cNvSpPr>
              <p:nvPr/>
            </p:nvSpPr>
            <p:spPr>
              <a:xfrm>
                <a:off x="33591" y="2863972"/>
                <a:ext cx="9110186" cy="67621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A6AF5B8-D7AB-0BFC-70F3-84D5865431A4}"/>
                  </a:ext>
                </a:extLst>
              </p:cNvPr>
              <p:cNvSpPr txBox="1"/>
              <p:nvPr/>
            </p:nvSpPr>
            <p:spPr>
              <a:xfrm>
                <a:off x="1991396" y="5302435"/>
                <a:ext cx="5251823" cy="769441"/>
              </a:xfrm>
              <a:prstGeom prst="rect">
                <a:avLst/>
              </a:prstGeom>
              <a:noFill/>
            </p:spPr>
            <p:txBody>
              <a:bodyPr wrap="none" rtlCol="0">
                <a:spAutoFit/>
              </a:bodyPr>
              <a:lstStyle/>
              <a:p>
                <a:pPr algn="ctr"/>
                <a14:m>
                  <m:oMath xmlns:m="http://schemas.openxmlformats.org/officeDocument/2006/math">
                    <m:sSub>
                      <m:sSubPr>
                        <m:ctrlPr>
                          <a:rPr lang="en-US" sz="4400" i="1" smtClean="0">
                            <a:solidFill>
                              <a:schemeClr val="accent6">
                                <a:lumMod val="75000"/>
                              </a:schemeClr>
                            </a:solidFill>
                            <a:latin typeface="Cambria Math" panose="02040503050406030204" pitchFamily="18" charset="0"/>
                          </a:rPr>
                        </m:ctrlPr>
                      </m:sSubPr>
                      <m:e>
                        <m:acc>
                          <m:accPr>
                            <m:chr m:val="̂"/>
                            <m:ctrlPr>
                              <a:rPr lang="en-US" sz="4400" i="1">
                                <a:solidFill>
                                  <a:schemeClr val="accent6">
                                    <a:lumMod val="75000"/>
                                  </a:schemeClr>
                                </a:solidFill>
                                <a:latin typeface="Cambria Math" panose="02040503050406030204" pitchFamily="18" charset="0"/>
                              </a:rPr>
                            </m:ctrlPr>
                          </m:accPr>
                          <m:e>
                            <m:r>
                              <a:rPr lang="en-US" sz="4400" i="1">
                                <a:solidFill>
                                  <a:schemeClr val="accent6">
                                    <a:lumMod val="75000"/>
                                  </a:schemeClr>
                                </a:solidFill>
                                <a:latin typeface="Cambria Math" panose="02040503050406030204" pitchFamily="18" charset="0"/>
                              </a:rPr>
                              <m:t>𝜔</m:t>
                            </m:r>
                          </m:e>
                        </m:acc>
                      </m:e>
                      <m:sub>
                        <m:r>
                          <a:rPr lang="en-US" sz="4400" i="1">
                            <a:solidFill>
                              <a:schemeClr val="accent6">
                                <a:lumMod val="75000"/>
                              </a:schemeClr>
                            </a:solidFill>
                            <a:latin typeface="Cambria Math" panose="02040503050406030204" pitchFamily="18" charset="0"/>
                          </a:rPr>
                          <m:t>𝑎𝑏</m:t>
                        </m:r>
                      </m:sub>
                    </m:sSub>
                    <m:r>
                      <a:rPr lang="en-US" sz="4400" i="1">
                        <a:solidFill>
                          <a:schemeClr val="accent6">
                            <a:lumMod val="75000"/>
                          </a:schemeClr>
                        </a:solidFill>
                        <a:latin typeface="Cambria Math" panose="02040503050406030204" pitchFamily="18" charset="0"/>
                      </a:rPr>
                      <m:t>=</m:t>
                    </m:r>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𝜔</m:t>
                        </m:r>
                      </m:e>
                      <m:sub>
                        <m:r>
                          <a:rPr lang="en-US" sz="4400" i="1">
                            <a:solidFill>
                              <a:schemeClr val="accent6">
                                <a:lumMod val="75000"/>
                              </a:schemeClr>
                            </a:solidFill>
                            <a:latin typeface="Cambria Math" panose="02040503050406030204" pitchFamily="18" charset="0"/>
                          </a:rPr>
                          <m:t>𝑎𝑏</m:t>
                        </m:r>
                      </m:sub>
                    </m:sSub>
                  </m:oMath>
                </a14:m>
                <a:r>
                  <a:rPr lang="en-US" sz="4400" dirty="0">
                    <a:solidFill>
                      <a:schemeClr val="accent6">
                        <a:lumMod val="75000"/>
                      </a:schemeClr>
                    </a:solidFill>
                  </a:rPr>
                  <a:t> (DI-SYMP)</a:t>
                </a:r>
              </a:p>
            </p:txBody>
          </p:sp>
        </mc:Choice>
        <mc:Fallback xmlns="">
          <p:sp>
            <p:nvSpPr>
              <p:cNvPr id="12" name="TextBox 11">
                <a:extLst>
                  <a:ext uri="{FF2B5EF4-FFF2-40B4-BE49-F238E27FC236}">
                    <a16:creationId xmlns:a16="http://schemas.microsoft.com/office/drawing/2014/main" id="{8A6AF5B8-D7AB-0BFC-70F3-84D5865431A4}"/>
                  </a:ext>
                </a:extLst>
              </p:cNvPr>
              <p:cNvSpPr txBox="1">
                <a:spLocks noRot="1" noChangeAspect="1" noMove="1" noResize="1" noEditPoints="1" noAdjustHandles="1" noChangeArrowheads="1" noChangeShapeType="1" noTextEdit="1"/>
              </p:cNvSpPr>
              <p:nvPr/>
            </p:nvSpPr>
            <p:spPr>
              <a:xfrm>
                <a:off x="1991396" y="5302435"/>
                <a:ext cx="5251823" cy="769441"/>
              </a:xfrm>
              <a:prstGeom prst="rect">
                <a:avLst/>
              </a:prstGeom>
              <a:blipFill>
                <a:blip r:embed="rId8"/>
                <a:stretch>
                  <a:fillRect t="-16667" r="-4297" b="-37302"/>
                </a:stretch>
              </a:blipFill>
            </p:spPr>
            <p:txBody>
              <a:bodyPr/>
              <a:lstStyle/>
              <a:p>
                <a:r>
                  <a:rPr lang="en-US">
                    <a:noFill/>
                  </a:rPr>
                  <a:t> </a:t>
                </a:r>
              </a:p>
            </p:txBody>
          </p:sp>
        </mc:Fallback>
      </mc:AlternateContent>
      <p:cxnSp>
        <p:nvCxnSpPr>
          <p:cNvPr id="7" name="Straight Arrow Connector 6">
            <a:extLst>
              <a:ext uri="{FF2B5EF4-FFF2-40B4-BE49-F238E27FC236}">
                <a16:creationId xmlns:a16="http://schemas.microsoft.com/office/drawing/2014/main" id="{2B0F1A59-1602-004D-665C-7D2F2CB6CF47}"/>
              </a:ext>
            </a:extLst>
          </p:cNvPr>
          <p:cNvCxnSpPr>
            <a:cxnSpLocks/>
          </p:cNvCxnSpPr>
          <p:nvPr/>
        </p:nvCxnSpPr>
        <p:spPr>
          <a:xfrm>
            <a:off x="7243219" y="2267977"/>
            <a:ext cx="389832" cy="6335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D15A827-E058-A50F-AD39-5D4AA4DA5602}"/>
              </a:ext>
            </a:extLst>
          </p:cNvPr>
          <p:cNvCxnSpPr>
            <a:cxnSpLocks/>
          </p:cNvCxnSpPr>
          <p:nvPr/>
        </p:nvCxnSpPr>
        <p:spPr>
          <a:xfrm flipH="1" flipV="1">
            <a:off x="7711119" y="889516"/>
            <a:ext cx="267328" cy="85659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4CFD1BAA-D4D3-7E36-6E17-D743C2CE8408}"/>
                  </a:ext>
                </a:extLst>
              </p:cNvPr>
              <p:cNvSpPr txBox="1"/>
              <p:nvPr/>
            </p:nvSpPr>
            <p:spPr>
              <a:xfrm>
                <a:off x="6032445" y="1256104"/>
                <a:ext cx="3029997" cy="954107"/>
              </a:xfrm>
              <a:prstGeom prst="rect">
                <a:avLst/>
              </a:prstGeom>
              <a:noFill/>
            </p:spPr>
            <p:txBody>
              <a:bodyPr wrap="none" rtlCol="0">
                <a:spAutoFit/>
              </a:bodyPr>
              <a:lstStyle/>
              <a:p>
                <a:r>
                  <a:rPr lang="en-US" sz="2800" dirty="0"/>
                  <a:t>Area is conserved if</a:t>
                </a:r>
              </a:p>
              <a:p>
                <a:pPr/>
                <a14:m>
                  <m:oMathPara xmlns:m="http://schemas.openxmlformats.org/officeDocument/2006/math">
                    <m:oMathParaPr>
                      <m:jc m:val="centerGroup"/>
                    </m:oMathParaPr>
                    <m:oMath xmlns:m="http://schemas.openxmlformats.org/officeDocument/2006/math">
                      <m:sSub>
                        <m:sSubPr>
                          <m:ctrlPr>
                            <a:rPr lang="en-US" sz="2800" b="0" i="1" dirty="0" smtClean="0">
                              <a:latin typeface="Cambria Math" panose="02040503050406030204" pitchFamily="18" charset="0"/>
                            </a:rPr>
                          </m:ctrlPr>
                        </m:sSubPr>
                        <m:e>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𝜔</m:t>
                              </m:r>
                            </m:e>
                          </m:acc>
                        </m:e>
                        <m:sub>
                          <m:r>
                            <a:rPr lang="en-US" sz="2800" b="0" i="1" dirty="0" smtClean="0">
                              <a:latin typeface="Cambria Math" panose="02040503050406030204" pitchFamily="18" charset="0"/>
                            </a:rPr>
                            <m:t>𝑎𝑏</m:t>
                          </m:r>
                        </m:sub>
                      </m:sSub>
                      <m:r>
                        <a:rPr lang="en-US" sz="2800" b="0" i="1" dirty="0" smtClean="0">
                          <a:latin typeface="Cambria Math" panose="02040503050406030204" pitchFamily="18" charset="0"/>
                        </a:rPr>
                        <m:t>=</m:t>
                      </m:r>
                      <m:sSub>
                        <m:sSubPr>
                          <m:ctrlPr>
                            <a:rPr lang="en-US" sz="2800" b="0" i="1" dirty="0" smtClean="0">
                              <a:latin typeface="Cambria Math" panose="02040503050406030204" pitchFamily="18" charset="0"/>
                            </a:rPr>
                          </m:ctrlPr>
                        </m:sSubPr>
                        <m:e>
                          <m:r>
                            <a:rPr lang="en-US" sz="2800" b="0" i="1" dirty="0" smtClean="0">
                              <a:latin typeface="Cambria Math" panose="02040503050406030204" pitchFamily="18" charset="0"/>
                            </a:rPr>
                            <m:t>𝜔</m:t>
                          </m:r>
                        </m:e>
                        <m:sub>
                          <m:r>
                            <a:rPr lang="en-US" sz="2800" b="0" i="1" dirty="0" smtClean="0">
                              <a:latin typeface="Cambria Math" panose="02040503050406030204" pitchFamily="18" charset="0"/>
                            </a:rPr>
                            <m:t>𝑎𝑏</m:t>
                          </m:r>
                        </m:sub>
                      </m:sSub>
                    </m:oMath>
                  </m:oMathPara>
                </a14:m>
                <a:endParaRPr lang="en-US" sz="2800" dirty="0"/>
              </a:p>
            </p:txBody>
          </p:sp>
        </mc:Choice>
        <mc:Fallback xmlns="">
          <p:sp>
            <p:nvSpPr>
              <p:cNvPr id="14" name="TextBox 13">
                <a:extLst>
                  <a:ext uri="{FF2B5EF4-FFF2-40B4-BE49-F238E27FC236}">
                    <a16:creationId xmlns:a16="http://schemas.microsoft.com/office/drawing/2014/main" id="{4CFD1BAA-D4D3-7E36-6E17-D743C2CE8408}"/>
                  </a:ext>
                </a:extLst>
              </p:cNvPr>
              <p:cNvSpPr txBox="1">
                <a:spLocks noRot="1" noChangeAspect="1" noMove="1" noResize="1" noEditPoints="1" noAdjustHandles="1" noChangeArrowheads="1" noChangeShapeType="1" noTextEdit="1"/>
              </p:cNvSpPr>
              <p:nvPr/>
            </p:nvSpPr>
            <p:spPr>
              <a:xfrm>
                <a:off x="6032445" y="1256104"/>
                <a:ext cx="3029997" cy="954107"/>
              </a:xfrm>
              <a:prstGeom prst="rect">
                <a:avLst/>
              </a:prstGeom>
              <a:blipFill>
                <a:blip r:embed="rId9"/>
                <a:stretch>
                  <a:fillRect l="-4225" t="-5732" r="-28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20">
                <a:extLst>
                  <a:ext uri="{FF2B5EF4-FFF2-40B4-BE49-F238E27FC236}">
                    <a16:creationId xmlns:a16="http://schemas.microsoft.com/office/drawing/2014/main" id="{07D32400-8F8D-689C-DB5F-49B4ED0F0EC2}"/>
                  </a:ext>
                </a:extLst>
              </p:cNvPr>
              <p:cNvSpPr txBox="1"/>
              <p:nvPr/>
            </p:nvSpPr>
            <p:spPr>
              <a:xfrm>
                <a:off x="3098814" y="3881525"/>
                <a:ext cx="2729209"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DR-VOL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19" name="TextBox 20">
                <a:extLst>
                  <a:ext uri="{FF2B5EF4-FFF2-40B4-BE49-F238E27FC236}">
                    <a16:creationId xmlns:a16="http://schemas.microsoft.com/office/drawing/2014/main" id="{07D32400-8F8D-689C-DB5F-49B4ED0F0EC2}"/>
                  </a:ext>
                </a:extLst>
              </p:cNvPr>
              <p:cNvSpPr txBox="1">
                <a:spLocks noRot="1" noChangeAspect="1" noMove="1" noResize="1" noEditPoints="1" noAdjustHandles="1" noChangeArrowheads="1" noChangeShapeType="1" noTextEdit="1"/>
              </p:cNvSpPr>
              <p:nvPr/>
            </p:nvSpPr>
            <p:spPr>
              <a:xfrm>
                <a:off x="3098814" y="3881525"/>
                <a:ext cx="2729209" cy="769441"/>
              </a:xfrm>
              <a:prstGeom prst="rect">
                <a:avLst/>
              </a:prstGeom>
              <a:blipFill>
                <a:blip r:embed="rId10"/>
                <a:stretch>
                  <a:fillRect l="-8929" t="-16667" b="-37302"/>
                </a:stretch>
              </a:blipFill>
            </p:spPr>
            <p:txBody>
              <a:bodyPr/>
              <a:lstStyle/>
              <a:p>
                <a:r>
                  <a:rPr lang="en-US">
                    <a:noFill/>
                  </a:rPr>
                  <a:t> </a:t>
                </a:r>
              </a:p>
            </p:txBody>
          </p:sp>
        </mc:Fallback>
      </mc:AlternateContent>
      <p:grpSp>
        <p:nvGrpSpPr>
          <p:cNvPr id="358" name="Group 357">
            <a:extLst>
              <a:ext uri="{FF2B5EF4-FFF2-40B4-BE49-F238E27FC236}">
                <a16:creationId xmlns:a16="http://schemas.microsoft.com/office/drawing/2014/main" id="{94BB2128-C65C-5BCA-F93B-317FDCA3D56A}"/>
              </a:ext>
            </a:extLst>
          </p:cNvPr>
          <p:cNvGrpSpPr/>
          <p:nvPr/>
        </p:nvGrpSpPr>
        <p:grpSpPr>
          <a:xfrm>
            <a:off x="8722760" y="220894"/>
            <a:ext cx="3333866" cy="3655255"/>
            <a:chOff x="8722760" y="220894"/>
            <a:chExt cx="3333866" cy="3655255"/>
          </a:xfrm>
        </p:grpSpPr>
        <p:grpSp>
          <p:nvGrpSpPr>
            <p:cNvPr id="6" name="Group 5">
              <a:extLst>
                <a:ext uri="{FF2B5EF4-FFF2-40B4-BE49-F238E27FC236}">
                  <a16:creationId xmlns:a16="http://schemas.microsoft.com/office/drawing/2014/main" id="{70C1EB82-EC65-1D0F-AEB8-0B630B132832}"/>
                </a:ext>
              </a:extLst>
            </p:cNvPr>
            <p:cNvGrpSpPr/>
            <p:nvPr/>
          </p:nvGrpSpPr>
          <p:grpSpPr>
            <a:xfrm>
              <a:off x="8956694" y="806932"/>
              <a:ext cx="2825673" cy="2779278"/>
              <a:chOff x="1177839" y="1302957"/>
              <a:chExt cx="3775999" cy="3714006"/>
            </a:xfrm>
          </p:grpSpPr>
          <p:cxnSp>
            <p:nvCxnSpPr>
              <p:cNvPr id="18" name="Straight Arrow Connector 17">
                <a:extLst>
                  <a:ext uri="{FF2B5EF4-FFF2-40B4-BE49-F238E27FC236}">
                    <a16:creationId xmlns:a16="http://schemas.microsoft.com/office/drawing/2014/main" id="{23C79062-9E5C-4A69-7236-D894FDAB571E}"/>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6E5A9A4D-0377-F71F-4D67-21D91DD3931F}"/>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9FE156A-CA78-65FC-386C-01D78295BDF1}"/>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4AD1E85-9ADC-FB79-4F31-A9F650F15ACD}"/>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33D8F4DF-F74C-A311-F91E-C8DD2E0C2127}"/>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E8436283-D100-CCCC-2761-C039FE3B7747}"/>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B8E1B97-A030-59AE-5F1E-D1593DC1731E}"/>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2674FB75-5320-07F7-E148-0721E37C723D}"/>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F1A8A5A4-9D71-4EDD-0153-296D946FA00C}"/>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8352017A-DA07-B3AB-956E-1BB191B4511B}"/>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DDD03AB-EF70-7E2E-D70C-3E0DE31D208D}"/>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EECBEFD2-C0C8-0623-6FE8-5044387262D2}"/>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91CA3C36-5118-1EC0-A43A-671E6946F972}"/>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DE1B16BF-EB81-6F8E-3C11-7D4879CF007E}"/>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46D9C211-69DD-26AA-491B-9ED3B06C025D}"/>
                  </a:ext>
                </a:extLst>
              </p:cNvPr>
              <p:cNvCxnSpPr>
                <a:cxnSpLocks noChangeAspect="1"/>
              </p:cNvCxnSpPr>
              <p:nvPr/>
            </p:nvCxnSpPr>
            <p:spPr>
              <a:xfrm rot="5400000">
                <a:off x="3943564" y="3791825"/>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95A5CCB8-BCEB-3A04-95B7-8AC3BA0592CC}"/>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494F036-AF91-A6DD-2DFF-2B351D04C5A2}"/>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7B50AE3-83F7-8570-207A-FCD817B2D52D}"/>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FCA7D45-843D-4A0C-1392-4D25CA183255}"/>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4212C73C-8376-463A-2C98-068930AECDA0}"/>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2CAE045D-AC80-4C96-39C5-7D49BF2EDCA5}"/>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00D213CB-33B0-8F75-2710-FDC00F3FED20}"/>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950A10E4-6F6F-1AB2-AFD3-E62ECD7EF9C3}"/>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4A5D6718-2635-7DC1-0727-8C63EBA4FE77}"/>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4BCDDC26-BCEA-4ED9-0301-C37055BB73FF}"/>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B605ABC9-924F-172B-4BEA-82E1C17FC061}"/>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818E84D5-F871-E47B-0639-BA467F67F254}"/>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D77F267-4266-8483-01CB-25CCA5B73DD0}"/>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EB7A473C-4ED9-8CAA-D231-406D1AC80E73}"/>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27238442-E342-EC17-9230-B48F44C7AB8B}"/>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A74B74E6-D8FE-22BB-8F05-9F0D60EF453E}"/>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AAF3C165-EB2E-6AE6-3CCF-C339702556CC}"/>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384" name="Group 383">
              <a:extLst>
                <a:ext uri="{FF2B5EF4-FFF2-40B4-BE49-F238E27FC236}">
                  <a16:creationId xmlns:a16="http://schemas.microsoft.com/office/drawing/2014/main" id="{72D03821-9E1D-46C2-79B3-468E59C5106E}"/>
                </a:ext>
              </a:extLst>
            </p:cNvPr>
            <p:cNvGrpSpPr/>
            <p:nvPr/>
          </p:nvGrpSpPr>
          <p:grpSpPr>
            <a:xfrm rot="10210914">
              <a:off x="10383905" y="2160087"/>
              <a:ext cx="1088280" cy="1094642"/>
              <a:chOff x="9309526" y="1446219"/>
              <a:chExt cx="1088280" cy="1094642"/>
            </a:xfrm>
          </p:grpSpPr>
          <mc:AlternateContent xmlns:mc="http://schemas.openxmlformats.org/markup-compatibility/2006" xmlns:a14="http://schemas.microsoft.com/office/drawing/2010/main">
            <mc:Choice Requires="a14">
              <p:sp>
                <p:nvSpPr>
                  <p:cNvPr id="385" name="TextBox 384">
                    <a:extLst>
                      <a:ext uri="{FF2B5EF4-FFF2-40B4-BE49-F238E27FC236}">
                        <a16:creationId xmlns:a16="http://schemas.microsoft.com/office/drawing/2014/main" id="{A1DB58F7-E182-54E9-52B5-FCC44844E6A7}"/>
                      </a:ext>
                    </a:extLst>
                  </p:cNvPr>
                  <p:cNvSpPr txBox="1"/>
                  <p:nvPr/>
                </p:nvSpPr>
                <p:spPr>
                  <a:xfrm rot="11396272">
                    <a:off x="9856376" y="1819091"/>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𝑤</m:t>
                              </m:r>
                            </m:e>
                          </m:acc>
                        </m:oMath>
                      </m:oMathPara>
                    </a14:m>
                    <a:endParaRPr lang="en-US" sz="2800" dirty="0"/>
                  </a:p>
                </p:txBody>
              </p:sp>
            </mc:Choice>
            <mc:Fallback xmlns="">
              <p:sp>
                <p:nvSpPr>
                  <p:cNvPr id="385" name="TextBox 384">
                    <a:extLst>
                      <a:ext uri="{FF2B5EF4-FFF2-40B4-BE49-F238E27FC236}">
                        <a16:creationId xmlns:a16="http://schemas.microsoft.com/office/drawing/2014/main" id="{A1DB58F7-E182-54E9-52B5-FCC44844E6A7}"/>
                      </a:ext>
                    </a:extLst>
                  </p:cNvPr>
                  <p:cNvSpPr txBox="1">
                    <a:spLocks noRot="1" noChangeAspect="1" noMove="1" noResize="1" noEditPoints="1" noAdjustHandles="1" noChangeArrowheads="1" noChangeShapeType="1" noTextEdit="1"/>
                  </p:cNvSpPr>
                  <p:nvPr/>
                </p:nvSpPr>
                <p:spPr>
                  <a:xfrm rot="11396272">
                    <a:off x="9856376" y="1819091"/>
                    <a:ext cx="541430" cy="52322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6" name="TextBox 385">
                    <a:extLst>
                      <a:ext uri="{FF2B5EF4-FFF2-40B4-BE49-F238E27FC236}">
                        <a16:creationId xmlns:a16="http://schemas.microsoft.com/office/drawing/2014/main" id="{A93470B3-6534-827F-0ADC-234AEAFD5189}"/>
                      </a:ext>
                    </a:extLst>
                  </p:cNvPr>
                  <p:cNvSpPr txBox="1"/>
                  <p:nvPr/>
                </p:nvSpPr>
                <p:spPr>
                  <a:xfrm rot="11389086">
                    <a:off x="9309526" y="2017641"/>
                    <a:ext cx="472501"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𝑣</m:t>
                              </m:r>
                            </m:e>
                          </m:acc>
                        </m:oMath>
                      </m:oMathPara>
                    </a14:m>
                    <a:endParaRPr lang="en-US" sz="2800" dirty="0"/>
                  </a:p>
                </p:txBody>
              </p:sp>
            </mc:Choice>
            <mc:Fallback xmlns="">
              <p:sp>
                <p:nvSpPr>
                  <p:cNvPr id="386" name="TextBox 385">
                    <a:extLst>
                      <a:ext uri="{FF2B5EF4-FFF2-40B4-BE49-F238E27FC236}">
                        <a16:creationId xmlns:a16="http://schemas.microsoft.com/office/drawing/2014/main" id="{A93470B3-6534-827F-0ADC-234AEAFD5189}"/>
                      </a:ext>
                    </a:extLst>
                  </p:cNvPr>
                  <p:cNvSpPr txBox="1">
                    <a:spLocks noRot="1" noChangeAspect="1" noMove="1" noResize="1" noEditPoints="1" noAdjustHandles="1" noChangeArrowheads="1" noChangeShapeType="1" noTextEdit="1"/>
                  </p:cNvSpPr>
                  <p:nvPr/>
                </p:nvSpPr>
                <p:spPr>
                  <a:xfrm rot="11389086">
                    <a:off x="9309526" y="2017641"/>
                    <a:ext cx="472501" cy="523220"/>
                  </a:xfrm>
                  <a:prstGeom prst="rect">
                    <a:avLst/>
                  </a:prstGeom>
                  <a:blipFill>
                    <a:blip r:embed="rId14"/>
                    <a:stretch>
                      <a:fillRect/>
                    </a:stretch>
                  </a:blipFill>
                </p:spPr>
                <p:txBody>
                  <a:bodyPr/>
                  <a:lstStyle/>
                  <a:p>
                    <a:r>
                      <a:rPr lang="en-US">
                        <a:noFill/>
                      </a:rPr>
                      <a:t> </a:t>
                    </a:r>
                  </a:p>
                </p:txBody>
              </p:sp>
            </mc:Fallback>
          </mc:AlternateContent>
          <p:grpSp>
            <p:nvGrpSpPr>
              <p:cNvPr id="387" name="Group 386">
                <a:extLst>
                  <a:ext uri="{FF2B5EF4-FFF2-40B4-BE49-F238E27FC236}">
                    <a16:creationId xmlns:a16="http://schemas.microsoft.com/office/drawing/2014/main" id="{03CA102C-8DFD-0B24-FD56-505034F8FBA8}"/>
                  </a:ext>
                </a:extLst>
              </p:cNvPr>
              <p:cNvGrpSpPr>
                <a:grpSpLocks noChangeAspect="1"/>
              </p:cNvGrpSpPr>
              <p:nvPr/>
            </p:nvGrpSpPr>
            <p:grpSpPr>
              <a:xfrm rot="16200000">
                <a:off x="9491148" y="1593033"/>
                <a:ext cx="852468" cy="614570"/>
                <a:chOff x="8500759" y="3280789"/>
                <a:chExt cx="747971" cy="539234"/>
              </a:xfrm>
            </p:grpSpPr>
            <p:sp>
              <p:nvSpPr>
                <p:cNvPr id="389" name="Parallelogram 388">
                  <a:extLst>
                    <a:ext uri="{FF2B5EF4-FFF2-40B4-BE49-F238E27FC236}">
                      <a16:creationId xmlns:a16="http://schemas.microsoft.com/office/drawing/2014/main" id="{0CC8CCDB-B785-3A68-F064-F93C7FB54F85}"/>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0" name="Straight Arrow Connector 389">
                  <a:extLst>
                    <a:ext uri="{FF2B5EF4-FFF2-40B4-BE49-F238E27FC236}">
                      <a16:creationId xmlns:a16="http://schemas.microsoft.com/office/drawing/2014/main" id="{D3464A3F-7ED5-6898-7ACA-12EA3EA6CECB}"/>
                    </a:ext>
                  </a:extLst>
                </p:cNvPr>
                <p:cNvCxnSpPr>
                  <a:cxnSpLocks/>
                  <a:stCxn id="392"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91" name="Straight Arrow Connector 390">
                  <a:extLst>
                    <a:ext uri="{FF2B5EF4-FFF2-40B4-BE49-F238E27FC236}">
                      <a16:creationId xmlns:a16="http://schemas.microsoft.com/office/drawing/2014/main" id="{5B70B971-110A-7C99-F183-B7F1F2B3938E}"/>
                    </a:ext>
                  </a:extLst>
                </p:cNvPr>
                <p:cNvCxnSpPr>
                  <a:cxnSpLocks/>
                  <a:stCxn id="392"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392" name="Oval 391">
                  <a:extLst>
                    <a:ext uri="{FF2B5EF4-FFF2-40B4-BE49-F238E27FC236}">
                      <a16:creationId xmlns:a16="http://schemas.microsoft.com/office/drawing/2014/main" id="{DF71B369-9189-A20D-54CF-EC25B628B231}"/>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88" name="TextBox 387">
                    <a:extLst>
                      <a:ext uri="{FF2B5EF4-FFF2-40B4-BE49-F238E27FC236}">
                        <a16:creationId xmlns:a16="http://schemas.microsoft.com/office/drawing/2014/main" id="{BB7CA906-B0A8-1F17-F8E4-250C0BAA93B9}"/>
                      </a:ext>
                    </a:extLst>
                  </p:cNvPr>
                  <p:cNvSpPr txBox="1"/>
                  <p:nvPr/>
                </p:nvSpPr>
                <p:spPr>
                  <a:xfrm rot="17838669">
                    <a:off x="9509940" y="1699429"/>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𝜔</m:t>
                          </m:r>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𝑣</m:t>
                              </m:r>
                            </m:e>
                          </m:acc>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𝑤</m:t>
                              </m:r>
                            </m:e>
                          </m:acc>
                          <m:r>
                            <a:rPr lang="en-US" sz="1400" i="1">
                              <a:latin typeface="Cambria Math" panose="02040503050406030204" pitchFamily="18" charset="0"/>
                            </a:rPr>
                            <m:t>)</m:t>
                          </m:r>
                        </m:oMath>
                      </m:oMathPara>
                    </a14:m>
                    <a:endParaRPr lang="en-US" sz="1400" dirty="0"/>
                  </a:p>
                </p:txBody>
              </p:sp>
            </mc:Choice>
            <mc:Fallback xmlns="">
              <p:sp>
                <p:nvSpPr>
                  <p:cNvPr id="388" name="TextBox 387">
                    <a:extLst>
                      <a:ext uri="{FF2B5EF4-FFF2-40B4-BE49-F238E27FC236}">
                        <a16:creationId xmlns:a16="http://schemas.microsoft.com/office/drawing/2014/main" id="{BB7CA906-B0A8-1F17-F8E4-250C0BAA93B9}"/>
                      </a:ext>
                    </a:extLst>
                  </p:cNvPr>
                  <p:cNvSpPr txBox="1">
                    <a:spLocks noRot="1" noChangeAspect="1" noMove="1" noResize="1" noEditPoints="1" noAdjustHandles="1" noChangeArrowheads="1" noChangeShapeType="1" noTextEdit="1"/>
                  </p:cNvSpPr>
                  <p:nvPr/>
                </p:nvSpPr>
                <p:spPr>
                  <a:xfrm rot="17838669">
                    <a:off x="9509940" y="1699429"/>
                    <a:ext cx="814197" cy="307777"/>
                  </a:xfrm>
                  <a:prstGeom prst="rect">
                    <a:avLst/>
                  </a:prstGeom>
                  <a:blipFill>
                    <a:blip r:embed="rId15"/>
                    <a:stretch>
                      <a:fillRect l="-1124" b="-18182"/>
                    </a:stretch>
                  </a:blipFill>
                </p:spPr>
                <p:txBody>
                  <a:bodyPr/>
                  <a:lstStyle/>
                  <a:p>
                    <a:r>
                      <a:rPr lang="en-US">
                        <a:noFill/>
                      </a:rPr>
                      <a:t> </a:t>
                    </a:r>
                  </a:p>
                </p:txBody>
              </p:sp>
            </mc:Fallback>
          </mc:AlternateContent>
        </p:grpSp>
        <p:grpSp>
          <p:nvGrpSpPr>
            <p:cNvPr id="383" name="Group 382">
              <a:extLst>
                <a:ext uri="{FF2B5EF4-FFF2-40B4-BE49-F238E27FC236}">
                  <a16:creationId xmlns:a16="http://schemas.microsoft.com/office/drawing/2014/main" id="{C5361D35-809B-56F5-70D4-6DBC96ED33EC}"/>
                </a:ext>
              </a:extLst>
            </p:cNvPr>
            <p:cNvGrpSpPr/>
            <p:nvPr/>
          </p:nvGrpSpPr>
          <p:grpSpPr>
            <a:xfrm>
              <a:off x="10438667" y="1228690"/>
              <a:ext cx="1042819" cy="1083238"/>
              <a:chOff x="10426897" y="1385631"/>
              <a:chExt cx="1042819" cy="1083238"/>
            </a:xfrm>
          </p:grpSpPr>
          <p:grpSp>
            <p:nvGrpSpPr>
              <p:cNvPr id="393" name="Group 392">
                <a:extLst>
                  <a:ext uri="{FF2B5EF4-FFF2-40B4-BE49-F238E27FC236}">
                    <a16:creationId xmlns:a16="http://schemas.microsoft.com/office/drawing/2014/main" id="{2B0895EF-6571-0F9E-B215-2DBA1D5898E1}"/>
                  </a:ext>
                </a:extLst>
              </p:cNvPr>
              <p:cNvGrpSpPr>
                <a:grpSpLocks noChangeAspect="1"/>
              </p:cNvGrpSpPr>
              <p:nvPr/>
            </p:nvGrpSpPr>
            <p:grpSpPr>
              <a:xfrm>
                <a:off x="10575092" y="1609282"/>
                <a:ext cx="852468" cy="614570"/>
                <a:chOff x="8500759" y="3280789"/>
                <a:chExt cx="747971" cy="539234"/>
              </a:xfrm>
            </p:grpSpPr>
            <p:sp>
              <p:nvSpPr>
                <p:cNvPr id="397" name="Parallelogram 396">
                  <a:extLst>
                    <a:ext uri="{FF2B5EF4-FFF2-40B4-BE49-F238E27FC236}">
                      <a16:creationId xmlns:a16="http://schemas.microsoft.com/office/drawing/2014/main" id="{495CB8F9-4721-87A5-5F62-433640FD00A2}"/>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98" name="Straight Arrow Connector 397">
                  <a:extLst>
                    <a:ext uri="{FF2B5EF4-FFF2-40B4-BE49-F238E27FC236}">
                      <a16:creationId xmlns:a16="http://schemas.microsoft.com/office/drawing/2014/main" id="{2ECCAA8D-CD57-1FCD-F31D-0C853FFBBE6E}"/>
                    </a:ext>
                  </a:extLst>
                </p:cNvPr>
                <p:cNvCxnSpPr>
                  <a:cxnSpLocks/>
                  <a:stCxn id="400"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399" name="Straight Arrow Connector 398">
                  <a:extLst>
                    <a:ext uri="{FF2B5EF4-FFF2-40B4-BE49-F238E27FC236}">
                      <a16:creationId xmlns:a16="http://schemas.microsoft.com/office/drawing/2014/main" id="{C5092C6E-0F1F-865D-AEEC-7B5EAEBB7D54}"/>
                    </a:ext>
                  </a:extLst>
                </p:cNvPr>
                <p:cNvCxnSpPr>
                  <a:cxnSpLocks/>
                  <a:stCxn id="400"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400" name="Oval 399">
                  <a:extLst>
                    <a:ext uri="{FF2B5EF4-FFF2-40B4-BE49-F238E27FC236}">
                      <a16:creationId xmlns:a16="http://schemas.microsoft.com/office/drawing/2014/main" id="{BDFE5584-FEEC-477C-ACA5-B571E42BAB6A}"/>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394" name="TextBox 393">
                    <a:extLst>
                      <a:ext uri="{FF2B5EF4-FFF2-40B4-BE49-F238E27FC236}">
                        <a16:creationId xmlns:a16="http://schemas.microsoft.com/office/drawing/2014/main" id="{E09C78F8-8E21-EAD5-A237-05166537EC84}"/>
                      </a:ext>
                    </a:extLst>
                  </p:cNvPr>
                  <p:cNvSpPr txBox="1"/>
                  <p:nvPr/>
                </p:nvSpPr>
                <p:spPr>
                  <a:xfrm rot="1475939">
                    <a:off x="10667493" y="1945649"/>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𝑤</m:t>
                          </m:r>
                        </m:oMath>
                      </m:oMathPara>
                    </a14:m>
                    <a:endParaRPr lang="en-US" sz="2800" dirty="0"/>
                  </a:p>
                </p:txBody>
              </p:sp>
            </mc:Choice>
            <mc:Fallback xmlns="">
              <p:sp>
                <p:nvSpPr>
                  <p:cNvPr id="394" name="TextBox 393">
                    <a:extLst>
                      <a:ext uri="{FF2B5EF4-FFF2-40B4-BE49-F238E27FC236}">
                        <a16:creationId xmlns:a16="http://schemas.microsoft.com/office/drawing/2014/main" id="{E09C78F8-8E21-EAD5-A237-05166537EC84}"/>
                      </a:ext>
                    </a:extLst>
                  </p:cNvPr>
                  <p:cNvSpPr txBox="1">
                    <a:spLocks noRot="1" noChangeAspect="1" noMove="1" noResize="1" noEditPoints="1" noAdjustHandles="1" noChangeArrowheads="1" noChangeShapeType="1" noTextEdit="1"/>
                  </p:cNvSpPr>
                  <p:nvPr/>
                </p:nvSpPr>
                <p:spPr>
                  <a:xfrm rot="1475939">
                    <a:off x="10667493" y="1945649"/>
                    <a:ext cx="541430" cy="523220"/>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5" name="TextBox 394">
                    <a:extLst>
                      <a:ext uri="{FF2B5EF4-FFF2-40B4-BE49-F238E27FC236}">
                        <a16:creationId xmlns:a16="http://schemas.microsoft.com/office/drawing/2014/main" id="{42D30C48-A35F-E0A1-DC99-6A1E9FD129E7}"/>
                      </a:ext>
                    </a:extLst>
                  </p:cNvPr>
                  <p:cNvSpPr txBox="1"/>
                  <p:nvPr/>
                </p:nvSpPr>
                <p:spPr>
                  <a:xfrm rot="1434687">
                    <a:off x="10426897" y="1385631"/>
                    <a:ext cx="472502"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𝑣</m:t>
                          </m:r>
                        </m:oMath>
                      </m:oMathPara>
                    </a14:m>
                    <a:endParaRPr lang="en-US" sz="2800" dirty="0"/>
                  </a:p>
                </p:txBody>
              </p:sp>
            </mc:Choice>
            <mc:Fallback xmlns="">
              <p:sp>
                <p:nvSpPr>
                  <p:cNvPr id="395" name="TextBox 394">
                    <a:extLst>
                      <a:ext uri="{FF2B5EF4-FFF2-40B4-BE49-F238E27FC236}">
                        <a16:creationId xmlns:a16="http://schemas.microsoft.com/office/drawing/2014/main" id="{42D30C48-A35F-E0A1-DC99-6A1E9FD129E7}"/>
                      </a:ext>
                    </a:extLst>
                  </p:cNvPr>
                  <p:cNvSpPr txBox="1">
                    <a:spLocks noRot="1" noChangeAspect="1" noMove="1" noResize="1" noEditPoints="1" noAdjustHandles="1" noChangeArrowheads="1" noChangeShapeType="1" noTextEdit="1"/>
                  </p:cNvSpPr>
                  <p:nvPr/>
                </p:nvSpPr>
                <p:spPr>
                  <a:xfrm rot="1434687">
                    <a:off x="10426897" y="1385631"/>
                    <a:ext cx="472502" cy="523220"/>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96" name="TextBox 395">
                    <a:extLst>
                      <a:ext uri="{FF2B5EF4-FFF2-40B4-BE49-F238E27FC236}">
                        <a16:creationId xmlns:a16="http://schemas.microsoft.com/office/drawing/2014/main" id="{BBBB4475-277A-E03E-A7C6-AF02ECC51488}"/>
                      </a:ext>
                    </a:extLst>
                  </p:cNvPr>
                  <p:cNvSpPr txBox="1"/>
                  <p:nvPr/>
                </p:nvSpPr>
                <p:spPr>
                  <a:xfrm rot="1561037">
                    <a:off x="10655519" y="1739381"/>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𝜔</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𝑤</m:t>
                          </m:r>
                          <m:r>
                            <a:rPr lang="en-US" sz="1400" b="0" i="1" smtClean="0">
                              <a:latin typeface="Cambria Math" panose="02040503050406030204" pitchFamily="18" charset="0"/>
                            </a:rPr>
                            <m:t>)</m:t>
                          </m:r>
                        </m:oMath>
                      </m:oMathPara>
                    </a14:m>
                    <a:endParaRPr lang="en-US" sz="1400" dirty="0"/>
                  </a:p>
                </p:txBody>
              </p:sp>
            </mc:Choice>
            <mc:Fallback xmlns="">
              <p:sp>
                <p:nvSpPr>
                  <p:cNvPr id="396" name="TextBox 395">
                    <a:extLst>
                      <a:ext uri="{FF2B5EF4-FFF2-40B4-BE49-F238E27FC236}">
                        <a16:creationId xmlns:a16="http://schemas.microsoft.com/office/drawing/2014/main" id="{BBBB4475-277A-E03E-A7C6-AF02ECC51488}"/>
                      </a:ext>
                    </a:extLst>
                  </p:cNvPr>
                  <p:cNvSpPr txBox="1">
                    <a:spLocks noRot="1" noChangeAspect="1" noMove="1" noResize="1" noEditPoints="1" noAdjustHandles="1" noChangeArrowheads="1" noChangeShapeType="1" noTextEdit="1"/>
                  </p:cNvSpPr>
                  <p:nvPr/>
                </p:nvSpPr>
                <p:spPr>
                  <a:xfrm rot="1561037">
                    <a:off x="10655519" y="1739381"/>
                    <a:ext cx="814197" cy="307777"/>
                  </a:xfrm>
                  <a:prstGeom prst="rect">
                    <a:avLst/>
                  </a:prstGeom>
                  <a:blipFill>
                    <a:blip r:embed="rId26"/>
                    <a:stretch>
                      <a:fillRect/>
                    </a:stretch>
                  </a:blipFill>
                </p:spPr>
                <p:txBody>
                  <a:bodyPr/>
                  <a:lstStyle/>
                  <a:p>
                    <a:r>
                      <a:rPr lang="en-US">
                        <a:noFill/>
                      </a:rPr>
                      <a:t> </a:t>
                    </a:r>
                  </a:p>
                </p:txBody>
              </p:sp>
            </mc:Fallback>
          </mc:AlternateContent>
        </p:grpSp>
        <p:grpSp>
          <p:nvGrpSpPr>
            <p:cNvPr id="357" name="Group 356">
              <a:extLst>
                <a:ext uri="{FF2B5EF4-FFF2-40B4-BE49-F238E27FC236}">
                  <a16:creationId xmlns:a16="http://schemas.microsoft.com/office/drawing/2014/main" id="{C1B45B2A-7C99-F06E-C1A9-0BB1FB74B61A}"/>
                </a:ext>
              </a:extLst>
            </p:cNvPr>
            <p:cNvGrpSpPr/>
            <p:nvPr/>
          </p:nvGrpSpPr>
          <p:grpSpPr>
            <a:xfrm>
              <a:off x="8722760" y="220894"/>
              <a:ext cx="3333866" cy="3655255"/>
              <a:chOff x="8722760" y="220894"/>
              <a:chExt cx="3333866" cy="3655255"/>
            </a:xfrm>
          </p:grpSpPr>
          <mc:AlternateContent xmlns:mc="http://schemas.openxmlformats.org/markup-compatibility/2006" xmlns:a14="http://schemas.microsoft.com/office/drawing/2010/main">
            <mc:Choice Requires="a14">
              <p:sp>
                <p:nvSpPr>
                  <p:cNvPr id="54" name="TextBox 53">
                    <a:extLst>
                      <a:ext uri="{FF2B5EF4-FFF2-40B4-BE49-F238E27FC236}">
                        <a16:creationId xmlns:a16="http://schemas.microsoft.com/office/drawing/2014/main" id="{A29B7D44-20EC-AA6E-C2ED-DA1A48463DC7}"/>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54" name="TextBox 53">
                    <a:extLst>
                      <a:ext uri="{FF2B5EF4-FFF2-40B4-BE49-F238E27FC236}">
                        <a16:creationId xmlns:a16="http://schemas.microsoft.com/office/drawing/2014/main" id="{A29B7D44-20EC-AA6E-C2ED-DA1A48463DC7}"/>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27"/>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2A29B31C-D889-DD41-28C2-DE142E026995}"/>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55" name="TextBox 54">
                    <a:extLst>
                      <a:ext uri="{FF2B5EF4-FFF2-40B4-BE49-F238E27FC236}">
                        <a16:creationId xmlns:a16="http://schemas.microsoft.com/office/drawing/2014/main" id="{2A29B31C-D889-DD41-28C2-DE142E026995}"/>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28"/>
                    <a:stretch>
                      <a:fillRect l="-56667" r="-53333" b="-24590"/>
                    </a:stretch>
                  </a:blipFill>
                </p:spPr>
                <p:txBody>
                  <a:bodyPr/>
                  <a:lstStyle/>
                  <a:p>
                    <a:r>
                      <a:rPr lang="en-US">
                        <a:noFill/>
                      </a:rPr>
                      <a:t> </a:t>
                    </a:r>
                  </a:p>
                </p:txBody>
              </p:sp>
            </mc:Fallback>
          </mc:AlternateContent>
          <p:cxnSp>
            <p:nvCxnSpPr>
              <p:cNvPr id="58" name="Straight Connector 57">
                <a:extLst>
                  <a:ext uri="{FF2B5EF4-FFF2-40B4-BE49-F238E27FC236}">
                    <a16:creationId xmlns:a16="http://schemas.microsoft.com/office/drawing/2014/main" id="{847FCD16-EFC9-F4A9-9918-83ADF9B13DBC}"/>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A4DCB770-25A3-C03E-F448-CCCC5A636CD6}"/>
                  </a:ext>
                </a:extLst>
              </p:cNvPr>
              <p:cNvCxnSpPr>
                <a:cxnSpLocks/>
              </p:cNvCxnSpPr>
              <p:nvPr/>
            </p:nvCxnSpPr>
            <p:spPr>
              <a:xfrm rot="5400000" flipH="1">
                <a:off x="8696039"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039276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2</a:t>
            </a:fld>
            <a:endParaRPr lang="en-US"/>
          </a:p>
        </p:txBody>
      </p:sp>
      <p:sp>
        <p:nvSpPr>
          <p:cNvPr id="4" name="TextBox 3">
            <a:extLst>
              <a:ext uri="{FF2B5EF4-FFF2-40B4-BE49-F238E27FC236}">
                <a16:creationId xmlns:a16="http://schemas.microsoft.com/office/drawing/2014/main" id="{109FA656-95E7-7B48-38D6-E5E75FFA1D89}"/>
              </a:ext>
            </a:extLst>
          </p:cNvPr>
          <p:cNvSpPr txBox="1"/>
          <p:nvPr/>
        </p:nvSpPr>
        <p:spPr>
          <a:xfrm>
            <a:off x="1136374" y="321445"/>
            <a:ext cx="9919252" cy="646331"/>
          </a:xfrm>
          <a:prstGeom prst="rect">
            <a:avLst/>
          </a:prstGeom>
          <a:noFill/>
        </p:spPr>
        <p:txBody>
          <a:bodyPr wrap="square" rtlCol="0">
            <a:spAutoFit/>
          </a:bodyPr>
          <a:lstStyle/>
          <a:p>
            <a:pPr algn="ctr"/>
            <a:r>
              <a:rPr lang="en-US" sz="3600" dirty="0"/>
              <a:t>Single Dimension Hamiltonian Mechanics</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39B304C-2170-EB4C-B05A-259B1C7696A8}"/>
                  </a:ext>
                </a:extLst>
              </p:cNvPr>
              <p:cNvSpPr/>
              <p:nvPr/>
            </p:nvSpPr>
            <p:spPr>
              <a:xfrm>
                <a:off x="309843" y="2820115"/>
                <a:ext cx="2449645" cy="12389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𝑑𝑝</m:t>
                          </m:r>
                        </m:num>
                        <m:den>
                          <m:r>
                            <a:rPr lang="en-US" sz="3600" b="0" i="1" smtClean="0">
                              <a:latin typeface="Cambria Math"/>
                            </a:rPr>
                            <m:t>𝑑𝑡</m:t>
                          </m:r>
                        </m:den>
                      </m:f>
                      <m:r>
                        <a:rPr lang="en-US" sz="3600" b="0" i="1" smtClean="0">
                          <a:latin typeface="Cambria Math"/>
                        </a:rPr>
                        <m:t>=</m:t>
                      </m:r>
                      <m:r>
                        <a:rPr lang="en-US" sz="3600" b="0" i="1" smtClean="0">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i="1">
                              <a:latin typeface="Cambria Math" panose="02040503050406030204" pitchFamily="18" charset="0"/>
                            </a:rPr>
                            <m:t>𝑞</m:t>
                          </m:r>
                        </m:den>
                      </m:f>
                    </m:oMath>
                  </m:oMathPara>
                </a14:m>
                <a:endParaRPr lang="en-US" sz="3600" dirty="0"/>
              </a:p>
            </p:txBody>
          </p:sp>
        </mc:Choice>
        <mc:Fallback xmlns="">
          <p:sp>
            <p:nvSpPr>
              <p:cNvPr id="16" name="Rectangle 15">
                <a:extLst>
                  <a:ext uri="{FF2B5EF4-FFF2-40B4-BE49-F238E27FC236}">
                    <a16:creationId xmlns:a16="http://schemas.microsoft.com/office/drawing/2014/main" id="{C39B304C-2170-EB4C-B05A-259B1C7696A8}"/>
                  </a:ext>
                </a:extLst>
              </p:cNvPr>
              <p:cNvSpPr>
                <a:spLocks noRot="1" noChangeAspect="1" noMove="1" noResize="1" noEditPoints="1" noAdjustHandles="1" noChangeArrowheads="1" noChangeShapeType="1" noTextEdit="1"/>
              </p:cNvSpPr>
              <p:nvPr/>
            </p:nvSpPr>
            <p:spPr>
              <a:xfrm>
                <a:off x="309843" y="2820115"/>
                <a:ext cx="2449645" cy="123899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8935A27-1F1A-9C23-FC34-072DF5053D67}"/>
                  </a:ext>
                </a:extLst>
              </p:cNvPr>
              <p:cNvSpPr txBox="1"/>
              <p:nvPr/>
            </p:nvSpPr>
            <p:spPr>
              <a:xfrm>
                <a:off x="521279" y="1430093"/>
                <a:ext cx="2026773" cy="12389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m:t>
                          </m:r>
                          <m:r>
                            <a:rPr lang="en-US" sz="3600" b="0" i="1" smtClean="0">
                              <a:latin typeface="Cambria Math" panose="02040503050406030204" pitchFamily="18" charset="0"/>
                            </a:rPr>
                            <m:t>𝑞</m:t>
                          </m:r>
                        </m:num>
                        <m:den>
                          <m:r>
                            <a:rPr lang="en-US" sz="3600" b="0" i="1" smtClean="0">
                              <a:latin typeface="Cambria Math"/>
                            </a:rPr>
                            <m:t>𝑑𝑡</m:t>
                          </m:r>
                        </m:den>
                      </m:f>
                      <m:r>
                        <a:rPr lang="en-US" sz="3600" b="0" i="1" smtClean="0">
                          <a:latin typeface="Cambria Math"/>
                        </a:rPr>
                        <m:t>=</m:t>
                      </m:r>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i="1">
                              <a:latin typeface="Cambria Math"/>
                            </a:rPr>
                            <m:t>𝑝</m:t>
                          </m:r>
                        </m:den>
                      </m:f>
                    </m:oMath>
                  </m:oMathPara>
                </a14:m>
                <a:endParaRPr lang="en-US" sz="3600" dirty="0"/>
              </a:p>
            </p:txBody>
          </p:sp>
        </mc:Choice>
        <mc:Fallback xmlns="">
          <p:sp>
            <p:nvSpPr>
              <p:cNvPr id="22" name="TextBox 21">
                <a:extLst>
                  <a:ext uri="{FF2B5EF4-FFF2-40B4-BE49-F238E27FC236}">
                    <a16:creationId xmlns:a16="http://schemas.microsoft.com/office/drawing/2014/main" id="{18935A27-1F1A-9C23-FC34-072DF5053D67}"/>
                  </a:ext>
                </a:extLst>
              </p:cNvPr>
              <p:cNvSpPr txBox="1">
                <a:spLocks noRot="1" noChangeAspect="1" noMove="1" noResize="1" noEditPoints="1" noAdjustHandles="1" noChangeArrowheads="1" noChangeShapeType="1" noTextEdit="1"/>
              </p:cNvSpPr>
              <p:nvPr/>
            </p:nvSpPr>
            <p:spPr>
              <a:xfrm>
                <a:off x="521279" y="1430093"/>
                <a:ext cx="2026773" cy="123899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 name="TextBox 22">
                <a:extLst>
                  <a:ext uri="{FF2B5EF4-FFF2-40B4-BE49-F238E27FC236}">
                    <a16:creationId xmlns:a16="http://schemas.microsoft.com/office/drawing/2014/main" id="{E6AF5946-AC6C-7373-BC59-2D8969C43C4D}"/>
                  </a:ext>
                </a:extLst>
              </p:cNvPr>
              <p:cNvSpPr txBox="1"/>
              <p:nvPr/>
            </p:nvSpPr>
            <p:spPr>
              <a:xfrm>
                <a:off x="4096382" y="1512586"/>
                <a:ext cx="3178562"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𝑑</m:t>
                          </m:r>
                        </m:e>
                        <m:sub>
                          <m:r>
                            <a:rPr lang="en-US" sz="3600" b="0" i="1" smtClean="0">
                              <a:latin typeface="Cambria Math" panose="02040503050406030204" pitchFamily="18" charset="0"/>
                            </a:rPr>
                            <m:t>𝑡</m:t>
                          </m:r>
                        </m:sub>
                      </m:sSub>
                      <m:r>
                        <a:rPr lang="en-US" sz="3600" b="0" i="1" smtClean="0">
                          <a:latin typeface="Cambria Math" panose="02040503050406030204" pitchFamily="18" charset="0"/>
                        </a:rPr>
                        <m:t>𝑞</m:t>
                      </m:r>
                      <m:r>
                        <a:rPr lang="en-US" sz="3600" b="0" i="1" smtClean="0">
                          <a:latin typeface="Cambria Math"/>
                        </a:rPr>
                        <m:t>=</m:t>
                      </m:r>
                      <m:sSup>
                        <m:sSupPr>
                          <m:ctrlPr>
                            <a:rPr lang="en-US" sz="3600" b="0" i="1" smtClean="0">
                              <a:latin typeface="Cambria Math" panose="02040503050406030204" pitchFamily="18" charset="0"/>
                            </a:rPr>
                          </m:ctrlPr>
                        </m:sSupPr>
                        <m:e>
                          <m:r>
                            <a:rPr lang="en-US" sz="3600" b="0" i="1" smtClean="0">
                              <a:latin typeface="Cambria Math"/>
                            </a:rPr>
                            <m:t>𝑆</m:t>
                          </m:r>
                        </m:e>
                        <m:sup>
                          <m:r>
                            <a:rPr lang="en-US" sz="3600" b="0" i="1" smtClean="0">
                              <a:latin typeface="Cambria Math" panose="02040503050406030204" pitchFamily="18" charset="0"/>
                            </a:rPr>
                            <m:t>𝑞</m:t>
                          </m:r>
                        </m:sup>
                      </m:sSup>
                      <m:r>
                        <a:rPr lang="en-US" sz="3600" i="1">
                          <a:latin typeface="Cambria Math"/>
                        </a:rPr>
                        <m:t>(</m:t>
                      </m:r>
                      <m:r>
                        <a:rPr lang="en-US" sz="3600" b="0" i="1" smtClean="0">
                          <a:latin typeface="Cambria Math" panose="02040503050406030204" pitchFamily="18" charset="0"/>
                        </a:rPr>
                        <m:t>𝑞</m:t>
                      </m:r>
                      <m:r>
                        <a:rPr lang="en-US" sz="3600" b="0" i="1" smtClean="0">
                          <a:latin typeface="Cambria Math"/>
                        </a:rPr>
                        <m:t>,</m:t>
                      </m:r>
                      <m:r>
                        <a:rPr lang="en-US" sz="3600" i="1">
                          <a:latin typeface="Cambria Math"/>
                        </a:rPr>
                        <m:t> </m:t>
                      </m:r>
                      <m:r>
                        <a:rPr lang="en-US" sz="3600" i="1">
                          <a:latin typeface="Cambria Math"/>
                        </a:rPr>
                        <m:t>𝑝</m:t>
                      </m:r>
                      <m:r>
                        <a:rPr lang="en-US" sz="3600" i="1">
                          <a:latin typeface="Cambria Math"/>
                        </a:rPr>
                        <m:t>)</m:t>
                      </m:r>
                    </m:oMath>
                  </m:oMathPara>
                </a14:m>
                <a:endParaRPr lang="en-US" sz="3600" dirty="0"/>
              </a:p>
            </p:txBody>
          </p:sp>
        </mc:Choice>
        <mc:Fallback xmlns="">
          <p:sp>
            <p:nvSpPr>
              <p:cNvPr id="23" name="TextBox 22">
                <a:extLst>
                  <a:ext uri="{FF2B5EF4-FFF2-40B4-BE49-F238E27FC236}">
                    <a16:creationId xmlns:a16="http://schemas.microsoft.com/office/drawing/2014/main" id="{E6AF5946-AC6C-7373-BC59-2D8969C43C4D}"/>
                  </a:ext>
                </a:extLst>
              </p:cNvPr>
              <p:cNvSpPr txBox="1">
                <a:spLocks noRot="1" noChangeAspect="1" noMove="1" noResize="1" noEditPoints="1" noAdjustHandles="1" noChangeArrowheads="1" noChangeShapeType="1" noTextEdit="1"/>
              </p:cNvSpPr>
              <p:nvPr/>
            </p:nvSpPr>
            <p:spPr>
              <a:xfrm>
                <a:off x="4096382" y="1512586"/>
                <a:ext cx="3178562" cy="64633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446BAD3D-ADF6-9D4E-1F99-29A320FC9B61}"/>
                  </a:ext>
                </a:extLst>
              </p:cNvPr>
              <p:cNvSpPr txBox="1"/>
              <p:nvPr/>
            </p:nvSpPr>
            <p:spPr>
              <a:xfrm>
                <a:off x="8378332" y="1491202"/>
                <a:ext cx="2203167" cy="6890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3600" b="0" i="1" smtClean="0">
                              <a:latin typeface="Cambria Math" panose="02040503050406030204" pitchFamily="18" charset="0"/>
                            </a:rPr>
                          </m:ctrlPr>
                        </m:sSupPr>
                        <m:e>
                          <m:r>
                            <a:rPr lang="en-US" sz="3600" b="0" i="1" smtClean="0">
                              <a:latin typeface="Cambria Math"/>
                            </a:rPr>
                            <m:t>𝑆</m:t>
                          </m:r>
                        </m:e>
                        <m:sup>
                          <m:r>
                            <a:rPr lang="en-US" sz="3600" b="0" i="1" smtClean="0">
                              <a:latin typeface="Cambria Math" panose="02040503050406030204" pitchFamily="18" charset="0"/>
                            </a:rPr>
                            <m:t>𝑞</m:t>
                          </m:r>
                        </m:sup>
                      </m:sSup>
                      <m:r>
                        <a:rPr lang="en-US" sz="3600" b="0" i="1" smtClean="0">
                          <a:latin typeface="Cambria Math"/>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𝑝</m:t>
                          </m:r>
                        </m:sub>
                      </m:sSub>
                      <m:r>
                        <a:rPr lang="en-US" sz="3600" b="0" i="1" smtClean="0">
                          <a:latin typeface="Cambria Math" panose="02040503050406030204" pitchFamily="18" charset="0"/>
                        </a:rPr>
                        <m:t>𝐻</m:t>
                      </m:r>
                    </m:oMath>
                  </m:oMathPara>
                </a14:m>
                <a:endParaRPr lang="en-US" sz="3600" dirty="0"/>
              </a:p>
            </p:txBody>
          </p:sp>
        </mc:Choice>
        <mc:Fallback xmlns="">
          <p:sp>
            <p:nvSpPr>
              <p:cNvPr id="24" name="TextBox 23">
                <a:extLst>
                  <a:ext uri="{FF2B5EF4-FFF2-40B4-BE49-F238E27FC236}">
                    <a16:creationId xmlns:a16="http://schemas.microsoft.com/office/drawing/2014/main" id="{446BAD3D-ADF6-9D4E-1F99-29A320FC9B61}"/>
                  </a:ext>
                </a:extLst>
              </p:cNvPr>
              <p:cNvSpPr txBox="1">
                <a:spLocks noRot="1" noChangeAspect="1" noMove="1" noResize="1" noEditPoints="1" noAdjustHandles="1" noChangeArrowheads="1" noChangeShapeType="1" noTextEdit="1"/>
              </p:cNvSpPr>
              <p:nvPr/>
            </p:nvSpPr>
            <p:spPr>
              <a:xfrm>
                <a:off x="8378332" y="1491202"/>
                <a:ext cx="2203167" cy="6890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 name="Rectangle 24">
                <a:extLst>
                  <a:ext uri="{FF2B5EF4-FFF2-40B4-BE49-F238E27FC236}">
                    <a16:creationId xmlns:a16="http://schemas.microsoft.com/office/drawing/2014/main" id="{D8D4561F-8E33-7D59-63DC-2E57FFEF60EC}"/>
                  </a:ext>
                </a:extLst>
              </p:cNvPr>
              <p:cNvSpPr/>
              <p:nvPr/>
            </p:nvSpPr>
            <p:spPr>
              <a:xfrm>
                <a:off x="4093978" y="2482728"/>
                <a:ext cx="3183371"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𝑑</m:t>
                          </m:r>
                        </m:e>
                        <m:sub>
                          <m:r>
                            <a:rPr lang="en-US" sz="3600" b="0" i="1" smtClean="0">
                              <a:latin typeface="Cambria Math" panose="02040503050406030204" pitchFamily="18" charset="0"/>
                            </a:rPr>
                            <m:t>𝑡</m:t>
                          </m:r>
                        </m:sub>
                      </m:sSub>
                      <m:r>
                        <a:rPr lang="en-US" sz="3600" b="0" i="1" smtClean="0">
                          <a:latin typeface="Cambria Math" panose="02040503050406030204" pitchFamily="18" charset="0"/>
                        </a:rPr>
                        <m:t>𝑝</m:t>
                      </m:r>
                      <m:r>
                        <a:rPr lang="en-US" sz="3600" b="0" i="1" smtClean="0">
                          <a:latin typeface="Cambria Math"/>
                        </a:rPr>
                        <m:t>=</m:t>
                      </m:r>
                      <m:sSup>
                        <m:sSupPr>
                          <m:ctrlPr>
                            <a:rPr lang="en-US" sz="3600" b="0" i="1" smtClean="0">
                              <a:latin typeface="Cambria Math" panose="02040503050406030204" pitchFamily="18" charset="0"/>
                            </a:rPr>
                          </m:ctrlPr>
                        </m:sSupPr>
                        <m:e>
                          <m:r>
                            <a:rPr lang="en-US" sz="3600" i="1" smtClean="0">
                              <a:latin typeface="Cambria Math"/>
                            </a:rPr>
                            <m:t>𝑆</m:t>
                          </m:r>
                        </m:e>
                        <m:sup>
                          <m:r>
                            <a:rPr lang="en-US" sz="3600" b="0" i="1" smtClean="0">
                              <a:latin typeface="Cambria Math"/>
                            </a:rPr>
                            <m:t>𝑝</m:t>
                          </m:r>
                        </m:sup>
                      </m:sSup>
                      <m:r>
                        <a:rPr lang="en-US" sz="3600" i="1">
                          <a:latin typeface="Cambria Math"/>
                        </a:rPr>
                        <m:t>(</m:t>
                      </m:r>
                      <m:r>
                        <a:rPr lang="en-US" sz="3600" b="0" i="1" smtClean="0">
                          <a:latin typeface="Cambria Math" panose="02040503050406030204" pitchFamily="18" charset="0"/>
                        </a:rPr>
                        <m:t>𝑞</m:t>
                      </m:r>
                      <m:r>
                        <a:rPr lang="en-US" sz="3600" i="1">
                          <a:latin typeface="Cambria Math"/>
                        </a:rPr>
                        <m:t>, </m:t>
                      </m:r>
                      <m:r>
                        <a:rPr lang="en-US" sz="3600" i="1">
                          <a:latin typeface="Cambria Math"/>
                        </a:rPr>
                        <m:t>𝑝</m:t>
                      </m:r>
                      <m:r>
                        <a:rPr lang="en-US" sz="3600" i="1">
                          <a:latin typeface="Cambria Math"/>
                        </a:rPr>
                        <m:t>)</m:t>
                      </m:r>
                    </m:oMath>
                  </m:oMathPara>
                </a14:m>
                <a:endParaRPr lang="en-US" sz="3600" dirty="0"/>
              </a:p>
            </p:txBody>
          </p:sp>
        </mc:Choice>
        <mc:Fallback xmlns="">
          <p:sp>
            <p:nvSpPr>
              <p:cNvPr id="25" name="Rectangle 24">
                <a:extLst>
                  <a:ext uri="{FF2B5EF4-FFF2-40B4-BE49-F238E27FC236}">
                    <a16:creationId xmlns:a16="http://schemas.microsoft.com/office/drawing/2014/main" id="{D8D4561F-8E33-7D59-63DC-2E57FFEF60EC}"/>
                  </a:ext>
                </a:extLst>
              </p:cNvPr>
              <p:cNvSpPr>
                <a:spLocks noRot="1" noChangeAspect="1" noMove="1" noResize="1" noEditPoints="1" noAdjustHandles="1" noChangeArrowheads="1" noChangeShapeType="1" noTextEdit="1"/>
              </p:cNvSpPr>
              <p:nvPr/>
            </p:nvSpPr>
            <p:spPr>
              <a:xfrm>
                <a:off x="4093978" y="2482728"/>
                <a:ext cx="3183371" cy="64633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Rectangle 25">
                <a:extLst>
                  <a:ext uri="{FF2B5EF4-FFF2-40B4-BE49-F238E27FC236}">
                    <a16:creationId xmlns:a16="http://schemas.microsoft.com/office/drawing/2014/main" id="{00B879E3-86E9-0506-7032-B3EB9EA592B6}"/>
                  </a:ext>
                </a:extLst>
              </p:cNvPr>
              <p:cNvSpPr/>
              <p:nvPr/>
            </p:nvSpPr>
            <p:spPr>
              <a:xfrm>
                <a:off x="8206010" y="2461344"/>
                <a:ext cx="2547813" cy="6890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600" b="0" i="1" smtClean="0">
                              <a:latin typeface="Cambria Math" panose="02040503050406030204" pitchFamily="18" charset="0"/>
                            </a:rPr>
                          </m:ctrlPr>
                        </m:sSupPr>
                        <m:e>
                          <m:r>
                            <a:rPr lang="en-US" sz="3600" i="1" smtClean="0">
                              <a:latin typeface="Cambria Math"/>
                            </a:rPr>
                            <m:t>𝑆</m:t>
                          </m:r>
                        </m:e>
                        <m:sup>
                          <m:r>
                            <a:rPr lang="en-US" sz="3600" b="0" i="1" smtClean="0">
                              <a:latin typeface="Cambria Math"/>
                            </a:rPr>
                            <m:t>𝑝</m:t>
                          </m:r>
                        </m:sup>
                      </m:sSup>
                      <m:r>
                        <a:rPr lang="en-US" sz="3600" b="0" i="1" smtClean="0">
                          <a:latin typeface="Cambria Math"/>
                        </a:rPr>
                        <m:t>=</m:t>
                      </m:r>
                      <m:r>
                        <a:rPr lang="en-US" sz="3600" i="1">
                          <a:latin typeface="Cambria Math"/>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𝑞</m:t>
                          </m:r>
                        </m:sub>
                      </m:sSub>
                      <m:r>
                        <a:rPr lang="en-US" sz="3600" b="0" i="1" smtClean="0">
                          <a:latin typeface="Cambria Math" panose="02040503050406030204" pitchFamily="18" charset="0"/>
                        </a:rPr>
                        <m:t>𝐻</m:t>
                      </m:r>
                    </m:oMath>
                  </m:oMathPara>
                </a14:m>
                <a:endParaRPr lang="en-US" sz="3600" dirty="0"/>
              </a:p>
            </p:txBody>
          </p:sp>
        </mc:Choice>
        <mc:Fallback xmlns="">
          <p:sp>
            <p:nvSpPr>
              <p:cNvPr id="26" name="Rectangle 25">
                <a:extLst>
                  <a:ext uri="{FF2B5EF4-FFF2-40B4-BE49-F238E27FC236}">
                    <a16:creationId xmlns:a16="http://schemas.microsoft.com/office/drawing/2014/main" id="{00B879E3-86E9-0506-7032-B3EB9EA592B6}"/>
                  </a:ext>
                </a:extLst>
              </p:cNvPr>
              <p:cNvSpPr>
                <a:spLocks noRot="1" noChangeAspect="1" noMove="1" noResize="1" noEditPoints="1" noAdjustHandles="1" noChangeArrowheads="1" noChangeShapeType="1" noTextEdit="1"/>
              </p:cNvSpPr>
              <p:nvPr/>
            </p:nvSpPr>
            <p:spPr>
              <a:xfrm>
                <a:off x="8206010" y="2461344"/>
                <a:ext cx="2547813" cy="689099"/>
              </a:xfrm>
              <a:prstGeom prst="rect">
                <a:avLst/>
              </a:prstGeom>
              <a:blipFill>
                <a:blip r:embed="rId7"/>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FC120B7F-C6D8-9379-1B1E-BA53F7FC2EF5}"/>
              </a:ext>
            </a:extLst>
          </p:cNvPr>
          <p:cNvSpPr txBox="1"/>
          <p:nvPr/>
        </p:nvSpPr>
        <p:spPr>
          <a:xfrm>
            <a:off x="7912912" y="3361768"/>
            <a:ext cx="2167581" cy="769441"/>
          </a:xfrm>
          <a:prstGeom prst="rect">
            <a:avLst/>
          </a:prstGeom>
          <a:noFill/>
        </p:spPr>
        <p:txBody>
          <a:bodyPr wrap="none">
            <a:spAutoFit/>
          </a:bodyPr>
          <a:lstStyle/>
          <a:p>
            <a:pPr algn="ctr"/>
            <a:r>
              <a:rPr lang="en-US" sz="4400" dirty="0">
                <a:solidFill>
                  <a:schemeClr val="accent6">
                    <a:lumMod val="75000"/>
                  </a:schemeClr>
                </a:solidFill>
              </a:rPr>
              <a:t>(HM-1D)</a:t>
            </a:r>
          </a:p>
        </p:txBody>
      </p:sp>
      <p:grpSp>
        <p:nvGrpSpPr>
          <p:cNvPr id="5" name="Group 4">
            <a:extLst>
              <a:ext uri="{FF2B5EF4-FFF2-40B4-BE49-F238E27FC236}">
                <a16:creationId xmlns:a16="http://schemas.microsoft.com/office/drawing/2014/main" id="{F52A2744-6A0D-819F-9B9B-BC7DCB26D251}"/>
              </a:ext>
            </a:extLst>
          </p:cNvPr>
          <p:cNvGrpSpPr/>
          <p:nvPr/>
        </p:nvGrpSpPr>
        <p:grpSpPr>
          <a:xfrm>
            <a:off x="4444639" y="3591466"/>
            <a:ext cx="2482047" cy="2500649"/>
            <a:chOff x="8665036" y="132006"/>
            <a:chExt cx="3369754" cy="3395009"/>
          </a:xfrm>
        </p:grpSpPr>
        <p:grpSp>
          <p:nvGrpSpPr>
            <p:cNvPr id="49" name="Group 48">
              <a:extLst>
                <a:ext uri="{FF2B5EF4-FFF2-40B4-BE49-F238E27FC236}">
                  <a16:creationId xmlns:a16="http://schemas.microsoft.com/office/drawing/2014/main" id="{6069EB5B-B99C-F1CF-490B-5E9AFB69BF9C}"/>
                </a:ext>
              </a:extLst>
            </p:cNvPr>
            <p:cNvGrpSpPr/>
            <p:nvPr/>
          </p:nvGrpSpPr>
          <p:grpSpPr>
            <a:xfrm>
              <a:off x="8665036" y="132006"/>
              <a:ext cx="3369754" cy="3395009"/>
              <a:chOff x="565964" y="841939"/>
              <a:chExt cx="5486400" cy="5527517"/>
            </a:xfrm>
          </p:grpSpPr>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B6FEF867-CC37-875B-C7F8-CD0383F6267F}"/>
                      </a:ext>
                    </a:extLst>
                  </p:cNvPr>
                  <p:cNvSpPr txBox="1"/>
                  <p:nvPr/>
                </p:nvSpPr>
                <p:spPr>
                  <a:xfrm>
                    <a:off x="2949459" y="841939"/>
                    <a:ext cx="250104" cy="54425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𝑝</m:t>
                          </m:r>
                        </m:oMath>
                      </m:oMathPara>
                    </a14:m>
                    <a:endParaRPr lang="en-US" sz="1600" dirty="0"/>
                  </a:p>
                </p:txBody>
              </p:sp>
            </mc:Choice>
            <mc:Fallback xmlns="">
              <p:sp>
                <p:nvSpPr>
                  <p:cNvPr id="60" name="TextBox 59">
                    <a:extLst>
                      <a:ext uri="{FF2B5EF4-FFF2-40B4-BE49-F238E27FC236}">
                        <a16:creationId xmlns:a16="http://schemas.microsoft.com/office/drawing/2014/main" id="{B6FEF867-CC37-875B-C7F8-CD0383F6267F}"/>
                      </a:ext>
                    </a:extLst>
                  </p:cNvPr>
                  <p:cNvSpPr txBox="1">
                    <a:spLocks noRot="1" noChangeAspect="1" noMove="1" noResize="1" noEditPoints="1" noAdjustHandles="1" noChangeArrowheads="1" noChangeShapeType="1" noTextEdit="1"/>
                  </p:cNvSpPr>
                  <p:nvPr/>
                </p:nvSpPr>
                <p:spPr>
                  <a:xfrm>
                    <a:off x="2949459" y="841939"/>
                    <a:ext cx="250104" cy="544255"/>
                  </a:xfrm>
                  <a:prstGeom prst="rect">
                    <a:avLst/>
                  </a:prstGeom>
                  <a:blipFill>
                    <a:blip r:embed="rId8"/>
                    <a:stretch>
                      <a:fillRect l="-63158" r="-57895" b="-219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72DB4A12-F41B-AA93-50A6-421DC7368AA1}"/>
                      </a:ext>
                    </a:extLst>
                  </p:cNvPr>
                  <p:cNvSpPr txBox="1"/>
                  <p:nvPr/>
                </p:nvSpPr>
                <p:spPr>
                  <a:xfrm>
                    <a:off x="5751566" y="3598866"/>
                    <a:ext cx="250104" cy="544255"/>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panose="02040503050406030204" pitchFamily="18" charset="0"/>
                            </a:rPr>
                            <m:t>𝑞</m:t>
                          </m:r>
                        </m:oMath>
                      </m:oMathPara>
                    </a14:m>
                    <a:endParaRPr lang="en-US" sz="1600" dirty="0"/>
                  </a:p>
                </p:txBody>
              </p:sp>
            </mc:Choice>
            <mc:Fallback xmlns="">
              <p:sp>
                <p:nvSpPr>
                  <p:cNvPr id="61" name="TextBox 60">
                    <a:extLst>
                      <a:ext uri="{FF2B5EF4-FFF2-40B4-BE49-F238E27FC236}">
                        <a16:creationId xmlns:a16="http://schemas.microsoft.com/office/drawing/2014/main" id="{72DB4A12-F41B-AA93-50A6-421DC7368AA1}"/>
                      </a:ext>
                    </a:extLst>
                  </p:cNvPr>
                  <p:cNvSpPr txBox="1">
                    <a:spLocks noRot="1" noChangeAspect="1" noMove="1" noResize="1" noEditPoints="1" noAdjustHandles="1" noChangeArrowheads="1" noChangeShapeType="1" noTextEdit="1"/>
                  </p:cNvSpPr>
                  <p:nvPr/>
                </p:nvSpPr>
                <p:spPr>
                  <a:xfrm>
                    <a:off x="5751566" y="3598866"/>
                    <a:ext cx="250104" cy="544255"/>
                  </a:xfrm>
                  <a:prstGeom prst="rect">
                    <a:avLst/>
                  </a:prstGeom>
                  <a:blipFill>
                    <a:blip r:embed="rId9"/>
                    <a:stretch>
                      <a:fillRect l="-63158" r="-57895" b="-25000"/>
                    </a:stretch>
                  </a:blipFill>
                </p:spPr>
                <p:txBody>
                  <a:bodyPr/>
                  <a:lstStyle/>
                  <a:p>
                    <a:r>
                      <a:rPr lang="en-US">
                        <a:noFill/>
                      </a:rPr>
                      <a:t> </a:t>
                    </a:r>
                  </a:p>
                </p:txBody>
              </p:sp>
            </mc:Fallback>
          </mc:AlternateContent>
          <p:grpSp>
            <p:nvGrpSpPr>
              <p:cNvPr id="62" name="Group 61">
                <a:extLst>
                  <a:ext uri="{FF2B5EF4-FFF2-40B4-BE49-F238E27FC236}">
                    <a16:creationId xmlns:a16="http://schemas.microsoft.com/office/drawing/2014/main" id="{79920B92-2B66-D101-F93F-5F0DA15028F2}"/>
                  </a:ext>
                </a:extLst>
              </p:cNvPr>
              <p:cNvGrpSpPr/>
              <p:nvPr/>
            </p:nvGrpSpPr>
            <p:grpSpPr>
              <a:xfrm>
                <a:off x="565964" y="883621"/>
                <a:ext cx="5486400" cy="5485835"/>
                <a:chOff x="3878442" y="1338439"/>
                <a:chExt cx="3840480" cy="3840480"/>
              </a:xfrm>
            </p:grpSpPr>
            <p:cxnSp>
              <p:nvCxnSpPr>
                <p:cNvPr id="63" name="Straight Connector 62">
                  <a:extLst>
                    <a:ext uri="{FF2B5EF4-FFF2-40B4-BE49-F238E27FC236}">
                      <a16:creationId xmlns:a16="http://schemas.microsoft.com/office/drawing/2014/main" id="{8EE30B91-EADD-A0F7-5633-15EEF6091DA1}"/>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FCC66C3-684D-D683-D35B-B2FD205217C0}"/>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8" name="Group 7">
              <a:extLst>
                <a:ext uri="{FF2B5EF4-FFF2-40B4-BE49-F238E27FC236}">
                  <a16:creationId xmlns:a16="http://schemas.microsoft.com/office/drawing/2014/main" id="{F12454BD-E3A7-D8D8-E8DC-381C8C5F49F2}"/>
                </a:ext>
              </a:extLst>
            </p:cNvPr>
            <p:cNvGrpSpPr/>
            <p:nvPr/>
          </p:nvGrpSpPr>
          <p:grpSpPr>
            <a:xfrm>
              <a:off x="9198980" y="693255"/>
              <a:ext cx="2319224" cy="2281148"/>
              <a:chOff x="1177839" y="1302957"/>
              <a:chExt cx="3775999" cy="3714006"/>
            </a:xfrm>
          </p:grpSpPr>
          <p:cxnSp>
            <p:nvCxnSpPr>
              <p:cNvPr id="9" name="Straight Arrow Connector 8">
                <a:extLst>
                  <a:ext uri="{FF2B5EF4-FFF2-40B4-BE49-F238E27FC236}">
                    <a16:creationId xmlns:a16="http://schemas.microsoft.com/office/drawing/2014/main" id="{F1A09BE8-D33C-EAA8-3335-EB1B7BF09463}"/>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BD8F682F-991D-537B-73C4-DC0F69BB05FC}"/>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32877B51-9E99-CC6E-1680-7C1D4BFDE55A}"/>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3C469787-1386-3684-0450-906277ED173A}"/>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B56E7B69-419D-CF32-DD14-4967C19B8EE7}"/>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D95F397-5396-0452-B8D2-C5F057716048}"/>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BF038CF-E624-E208-0255-4EBE7F6FD527}"/>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1125CDA7-93C0-B3AA-AAB6-749F45364163}"/>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5445FBA-960C-49DF-BCE4-84D2F5216EC3}"/>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AC263E2-989E-7609-8305-D1EC7A2EBDF5}"/>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D6C5BBF4-D269-706E-6A6D-02639E7A0CB8}"/>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F67DB0A-AD98-7481-C040-7315DB64D1B4}"/>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55FF5A0-16C7-842A-DE85-C83BEAFA10D4}"/>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C6B69012-C48E-1357-FD8A-8C65EC327C4E}"/>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48A192A4-172B-2C38-5E2F-44AB3FB2B4D9}"/>
                  </a:ext>
                </a:extLst>
              </p:cNvPr>
              <p:cNvCxnSpPr>
                <a:cxnSpLocks noChangeAspect="1"/>
              </p:cNvCxnSpPr>
              <p:nvPr/>
            </p:nvCxnSpPr>
            <p:spPr>
              <a:xfrm rot="5400000">
                <a:off x="3943564" y="3791824"/>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874FDB59-BFFC-0D45-DC36-3130C64C3735}"/>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C9B9F31-A7D5-587A-73A3-A7F186E6FB62}"/>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3048AA1E-CDA5-8811-97C2-F1B4473A0680}"/>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8927090-05EC-4DEB-E7AD-E959CFE818EC}"/>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13F341A-AEC0-8E13-6DF0-DBD40A56AFA0}"/>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9CAD358A-F825-A013-CE6F-E5DBA667DB25}"/>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D3DE436C-F40C-B5F6-EE90-993295C8B388}"/>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10200C54-3723-93D4-005B-702B9B0E9F6F}"/>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D51FC5F-8D8F-EBF5-E3C1-AFEF91A39F4C}"/>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8D3EDFDB-C8EA-8486-2F54-B1CAC522AB5C}"/>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31926A2-8F6A-8E4B-DBD5-07EBA0C64624}"/>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922351B5-37A4-6C52-1761-D80A0BE5F461}"/>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EEB3043A-7F4A-1773-0509-4596181D8035}"/>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20FE1E89-6A7F-016C-4701-573C0ACF874E}"/>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A8571B28-3EBD-97DC-4CCB-2D2E98B42B77}"/>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F5CE300-B5A3-2C7F-9243-451CBB1F7D23}"/>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37D1D9FB-8557-26F4-4887-759D0F98975E}"/>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287608497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20</a:t>
            </a:fld>
            <a:endParaRPr lang="en-US"/>
          </a:p>
        </p:txBody>
      </p:sp>
      <p:grpSp>
        <p:nvGrpSpPr>
          <p:cNvPr id="904" name="Group 903">
            <a:extLst>
              <a:ext uri="{FF2B5EF4-FFF2-40B4-BE49-F238E27FC236}">
                <a16:creationId xmlns:a16="http://schemas.microsoft.com/office/drawing/2014/main" id="{A9DFE58E-8DB7-53EA-6B68-466752A063B6}"/>
              </a:ext>
            </a:extLst>
          </p:cNvPr>
          <p:cNvGrpSpPr/>
          <p:nvPr/>
        </p:nvGrpSpPr>
        <p:grpSpPr>
          <a:xfrm>
            <a:off x="780848" y="659673"/>
            <a:ext cx="2144271" cy="1882917"/>
            <a:chOff x="780848" y="659673"/>
            <a:chExt cx="2144271" cy="1882917"/>
          </a:xfrm>
        </p:grpSpPr>
        <p:grpSp>
          <p:nvGrpSpPr>
            <p:cNvPr id="775" name="Group 774">
              <a:extLst>
                <a:ext uri="{FF2B5EF4-FFF2-40B4-BE49-F238E27FC236}">
                  <a16:creationId xmlns:a16="http://schemas.microsoft.com/office/drawing/2014/main" id="{7F4DF459-5101-7392-3CC9-D0B3ACE6D2D9}"/>
                </a:ext>
              </a:extLst>
            </p:cNvPr>
            <p:cNvGrpSpPr>
              <a:grpSpLocks noChangeAspect="1"/>
            </p:cNvGrpSpPr>
            <p:nvPr/>
          </p:nvGrpSpPr>
          <p:grpSpPr>
            <a:xfrm>
              <a:off x="780848" y="862678"/>
              <a:ext cx="2091657" cy="1153320"/>
              <a:chOff x="8475555" y="3284495"/>
              <a:chExt cx="771391" cy="425338"/>
            </a:xfrm>
          </p:grpSpPr>
          <p:sp>
            <p:nvSpPr>
              <p:cNvPr id="779" name="Parallelogram 778">
                <a:extLst>
                  <a:ext uri="{FF2B5EF4-FFF2-40B4-BE49-F238E27FC236}">
                    <a16:creationId xmlns:a16="http://schemas.microsoft.com/office/drawing/2014/main" id="{ECE1FE72-640D-72F9-6770-270F150F10FD}"/>
                  </a:ext>
                </a:extLst>
              </p:cNvPr>
              <p:cNvSpPr/>
              <p:nvPr/>
            </p:nvSpPr>
            <p:spPr>
              <a:xfrm rot="1668758">
                <a:off x="8572496" y="3388076"/>
                <a:ext cx="674450"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80" name="Straight Arrow Connector 779">
                <a:extLst>
                  <a:ext uri="{FF2B5EF4-FFF2-40B4-BE49-F238E27FC236}">
                    <a16:creationId xmlns:a16="http://schemas.microsoft.com/office/drawing/2014/main" id="{C351A6B5-98EA-7CDC-40E7-C7C86AF7EAF0}"/>
                  </a:ext>
                </a:extLst>
              </p:cNvPr>
              <p:cNvCxnSpPr>
                <a:cxnSpLocks noChangeAspect="1"/>
              </p:cNvCxnSpPr>
              <p:nvPr/>
            </p:nvCxnSpPr>
            <p:spPr>
              <a:xfrm flipV="1">
                <a:off x="8549118" y="3284495"/>
                <a:ext cx="207849" cy="236058"/>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81" name="Straight Arrow Connector 780">
                <a:extLst>
                  <a:ext uri="{FF2B5EF4-FFF2-40B4-BE49-F238E27FC236}">
                    <a16:creationId xmlns:a16="http://schemas.microsoft.com/office/drawing/2014/main" id="{FA60189F-31F0-A9FB-4BA1-B331E224120C}"/>
                  </a:ext>
                </a:extLst>
              </p:cNvPr>
              <p:cNvCxnSpPr>
                <a:cxnSpLocks/>
              </p:cNvCxnSpPr>
              <p:nvPr/>
            </p:nvCxnSpPr>
            <p:spPr>
              <a:xfrm rot="1680000">
                <a:off x="8475555" y="3667897"/>
                <a:ext cx="623867"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82" name="Oval 781">
                <a:extLst>
                  <a:ext uri="{FF2B5EF4-FFF2-40B4-BE49-F238E27FC236}">
                    <a16:creationId xmlns:a16="http://schemas.microsoft.com/office/drawing/2014/main" id="{CAE49A32-C9A4-9EBD-CFCE-D9D4EAE8CB81}"/>
                  </a:ext>
                </a:extLst>
              </p:cNvPr>
              <p:cNvSpPr>
                <a:spLocks noChangeAspect="1"/>
              </p:cNvSpPr>
              <p:nvPr/>
            </p:nvSpPr>
            <p:spPr>
              <a:xfrm>
                <a:off x="8499513" y="3503937"/>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776" name="TextBox 775">
                  <a:extLst>
                    <a:ext uri="{FF2B5EF4-FFF2-40B4-BE49-F238E27FC236}">
                      <a16:creationId xmlns:a16="http://schemas.microsoft.com/office/drawing/2014/main" id="{FF049458-CE02-FD98-FE34-344739775397}"/>
                    </a:ext>
                  </a:extLst>
                </p:cNvPr>
                <p:cNvSpPr txBox="1"/>
                <p:nvPr/>
              </p:nvSpPr>
              <p:spPr>
                <a:xfrm rot="1680000">
                  <a:off x="1199184" y="1773149"/>
                  <a:ext cx="746231"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𝑤</m:t>
                        </m:r>
                      </m:oMath>
                    </m:oMathPara>
                  </a14:m>
                  <a:endParaRPr lang="en-US" sz="4400" dirty="0"/>
                </a:p>
              </p:txBody>
            </p:sp>
          </mc:Choice>
          <mc:Fallback xmlns="">
            <p:sp>
              <p:nvSpPr>
                <p:cNvPr id="776" name="TextBox 775">
                  <a:extLst>
                    <a:ext uri="{FF2B5EF4-FFF2-40B4-BE49-F238E27FC236}">
                      <a16:creationId xmlns:a16="http://schemas.microsoft.com/office/drawing/2014/main" id="{FF049458-CE02-FD98-FE34-344739775397}"/>
                    </a:ext>
                  </a:extLst>
                </p:cNvPr>
                <p:cNvSpPr txBox="1">
                  <a:spLocks noRot="1" noChangeAspect="1" noMove="1" noResize="1" noEditPoints="1" noAdjustHandles="1" noChangeArrowheads="1" noChangeShapeType="1" noTextEdit="1"/>
                </p:cNvSpPr>
                <p:nvPr/>
              </p:nvSpPr>
              <p:spPr>
                <a:xfrm rot="1680000">
                  <a:off x="1199184" y="1773149"/>
                  <a:ext cx="746231" cy="76944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7" name="TextBox 776">
                  <a:extLst>
                    <a:ext uri="{FF2B5EF4-FFF2-40B4-BE49-F238E27FC236}">
                      <a16:creationId xmlns:a16="http://schemas.microsoft.com/office/drawing/2014/main" id="{2A799446-EFE9-A5D6-FC7B-1536DB3A7ED8}"/>
                    </a:ext>
                  </a:extLst>
                </p:cNvPr>
                <p:cNvSpPr txBox="1"/>
                <p:nvPr/>
              </p:nvSpPr>
              <p:spPr>
                <a:xfrm rot="1680000">
                  <a:off x="792177" y="659673"/>
                  <a:ext cx="635622"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𝑣</m:t>
                        </m:r>
                      </m:oMath>
                    </m:oMathPara>
                  </a14:m>
                  <a:endParaRPr lang="en-US" sz="4400" dirty="0"/>
                </a:p>
              </p:txBody>
            </p:sp>
          </mc:Choice>
          <mc:Fallback xmlns="">
            <p:sp>
              <p:nvSpPr>
                <p:cNvPr id="777" name="TextBox 776">
                  <a:extLst>
                    <a:ext uri="{FF2B5EF4-FFF2-40B4-BE49-F238E27FC236}">
                      <a16:creationId xmlns:a16="http://schemas.microsoft.com/office/drawing/2014/main" id="{2A799446-EFE9-A5D6-FC7B-1536DB3A7ED8}"/>
                    </a:ext>
                  </a:extLst>
                </p:cNvPr>
                <p:cNvSpPr txBox="1">
                  <a:spLocks noRot="1" noChangeAspect="1" noMove="1" noResize="1" noEditPoints="1" noAdjustHandles="1" noChangeArrowheads="1" noChangeShapeType="1" noTextEdit="1"/>
                </p:cNvSpPr>
                <p:nvPr/>
              </p:nvSpPr>
              <p:spPr>
                <a:xfrm rot="1680000">
                  <a:off x="792177" y="659673"/>
                  <a:ext cx="635622" cy="769441"/>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8" name="TextBox 777">
                  <a:extLst>
                    <a:ext uri="{FF2B5EF4-FFF2-40B4-BE49-F238E27FC236}">
                      <a16:creationId xmlns:a16="http://schemas.microsoft.com/office/drawing/2014/main" id="{FB137525-6979-3BA0-0986-FDB48B9C1597}"/>
                    </a:ext>
                  </a:extLst>
                </p:cNvPr>
                <p:cNvSpPr txBox="1"/>
                <p:nvPr/>
              </p:nvSpPr>
              <p:spPr>
                <a:xfrm rot="1680000">
                  <a:off x="1114687" y="1266427"/>
                  <a:ext cx="1810432"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𝜔</m:t>
                        </m:r>
                        <m:r>
                          <a:rPr lang="en-US" sz="3600" b="0" i="1" smtClean="0">
                            <a:latin typeface="Cambria Math" panose="02040503050406030204" pitchFamily="18" charset="0"/>
                          </a:rPr>
                          <m:t>(</m:t>
                        </m:r>
                        <m:r>
                          <a:rPr lang="en-US" sz="3600" b="0" i="1" smtClean="0">
                            <a:latin typeface="Cambria Math" panose="02040503050406030204" pitchFamily="18" charset="0"/>
                          </a:rPr>
                          <m:t>𝑣</m:t>
                        </m:r>
                        <m:r>
                          <a:rPr lang="en-US" sz="3600" b="0" i="1" smtClean="0">
                            <a:latin typeface="Cambria Math" panose="02040503050406030204" pitchFamily="18" charset="0"/>
                          </a:rPr>
                          <m:t>,</m:t>
                        </m:r>
                        <m:r>
                          <a:rPr lang="en-US" sz="3600" b="0" i="1" smtClean="0">
                            <a:latin typeface="Cambria Math" panose="02040503050406030204" pitchFamily="18" charset="0"/>
                          </a:rPr>
                          <m:t>𝑤</m:t>
                        </m:r>
                        <m:r>
                          <a:rPr lang="en-US" sz="3600" b="0" i="1" smtClean="0">
                            <a:latin typeface="Cambria Math" panose="02040503050406030204" pitchFamily="18" charset="0"/>
                          </a:rPr>
                          <m:t>)</m:t>
                        </m:r>
                      </m:oMath>
                    </m:oMathPara>
                  </a14:m>
                  <a:endParaRPr lang="en-US" sz="3600" dirty="0"/>
                </a:p>
              </p:txBody>
            </p:sp>
          </mc:Choice>
          <mc:Fallback xmlns="">
            <p:sp>
              <p:nvSpPr>
                <p:cNvPr id="778" name="TextBox 777">
                  <a:extLst>
                    <a:ext uri="{FF2B5EF4-FFF2-40B4-BE49-F238E27FC236}">
                      <a16:creationId xmlns:a16="http://schemas.microsoft.com/office/drawing/2014/main" id="{FB137525-6979-3BA0-0986-FDB48B9C1597}"/>
                    </a:ext>
                  </a:extLst>
                </p:cNvPr>
                <p:cNvSpPr txBox="1">
                  <a:spLocks noRot="1" noChangeAspect="1" noMove="1" noResize="1" noEditPoints="1" noAdjustHandles="1" noChangeArrowheads="1" noChangeShapeType="1" noTextEdit="1"/>
                </p:cNvSpPr>
                <p:nvPr/>
              </p:nvSpPr>
              <p:spPr>
                <a:xfrm rot="1680000">
                  <a:off x="1114687" y="1266427"/>
                  <a:ext cx="1810432" cy="646331"/>
                </a:xfrm>
                <a:prstGeom prst="rect">
                  <a:avLst/>
                </a:prstGeom>
                <a:blipFill>
                  <a:blip r:embed="rId8"/>
                  <a:stretch>
                    <a:fillRect/>
                  </a:stretch>
                </a:blipFill>
              </p:spPr>
              <p:txBody>
                <a:bodyPr/>
                <a:lstStyle/>
                <a:p>
                  <a:r>
                    <a:rPr lang="en-US">
                      <a:noFill/>
                    </a:rPr>
                    <a:t> </a:t>
                  </a:r>
                </a:p>
              </p:txBody>
            </p:sp>
          </mc:Fallback>
        </mc:AlternateContent>
      </p:grpSp>
      <p:sp>
        <p:nvSpPr>
          <p:cNvPr id="948" name="TextBox 947">
            <a:extLst>
              <a:ext uri="{FF2B5EF4-FFF2-40B4-BE49-F238E27FC236}">
                <a16:creationId xmlns:a16="http://schemas.microsoft.com/office/drawing/2014/main" id="{CF577355-5CE7-0DB2-6DDD-2CFCF3CBF399}"/>
              </a:ext>
            </a:extLst>
          </p:cNvPr>
          <p:cNvSpPr txBox="1"/>
          <p:nvPr/>
        </p:nvSpPr>
        <p:spPr>
          <a:xfrm>
            <a:off x="689075" y="5295427"/>
            <a:ext cx="3698128" cy="707886"/>
          </a:xfrm>
          <a:prstGeom prst="rect">
            <a:avLst/>
          </a:prstGeom>
          <a:noFill/>
        </p:spPr>
        <p:txBody>
          <a:bodyPr wrap="none" rtlCol="0">
            <a:spAutoFit/>
          </a:bodyPr>
          <a:lstStyle/>
          <a:p>
            <a:r>
              <a:rPr lang="en-US" sz="4000" dirty="0">
                <a:solidFill>
                  <a:srgbClr val="C00000"/>
                </a:solidFill>
              </a:rPr>
              <a:t>Different volume</a:t>
            </a:r>
          </a:p>
        </p:txBody>
      </p:sp>
      <p:sp>
        <p:nvSpPr>
          <p:cNvPr id="949" name="TextBox 948">
            <a:extLst>
              <a:ext uri="{FF2B5EF4-FFF2-40B4-BE49-F238E27FC236}">
                <a16:creationId xmlns:a16="http://schemas.microsoft.com/office/drawing/2014/main" id="{A4A1CBE8-9D01-90A9-C446-2FED56A24596}"/>
              </a:ext>
            </a:extLst>
          </p:cNvPr>
          <p:cNvSpPr txBox="1"/>
          <p:nvPr/>
        </p:nvSpPr>
        <p:spPr>
          <a:xfrm>
            <a:off x="4665672" y="5229651"/>
            <a:ext cx="4469365" cy="1323439"/>
          </a:xfrm>
          <a:prstGeom prst="rect">
            <a:avLst/>
          </a:prstGeom>
          <a:noFill/>
        </p:spPr>
        <p:txBody>
          <a:bodyPr wrap="none" rtlCol="0">
            <a:spAutoFit/>
          </a:bodyPr>
          <a:lstStyle/>
          <a:p>
            <a:pPr algn="ctr"/>
            <a:r>
              <a:rPr lang="en-US" sz="4000" dirty="0">
                <a:solidFill>
                  <a:srgbClr val="C00000"/>
                </a:solidFill>
              </a:rPr>
              <a:t>Different orientation</a:t>
            </a:r>
            <a:br>
              <a:rPr lang="en-US" sz="4000" dirty="0">
                <a:solidFill>
                  <a:srgbClr val="C00000"/>
                </a:solidFill>
              </a:rPr>
            </a:br>
            <a:r>
              <a:rPr lang="en-US" sz="4000" dirty="0">
                <a:solidFill>
                  <a:srgbClr val="C00000"/>
                </a:solidFill>
              </a:rPr>
              <a:t>(negative Jacobian)</a:t>
            </a:r>
          </a:p>
        </p:txBody>
      </p:sp>
      <p:sp>
        <p:nvSpPr>
          <p:cNvPr id="950" name="TextBox 949">
            <a:extLst>
              <a:ext uri="{FF2B5EF4-FFF2-40B4-BE49-F238E27FC236}">
                <a16:creationId xmlns:a16="http://schemas.microsoft.com/office/drawing/2014/main" id="{EE778C1E-4486-10C7-9153-BA959C84BB46}"/>
              </a:ext>
            </a:extLst>
          </p:cNvPr>
          <p:cNvSpPr txBox="1"/>
          <p:nvPr/>
        </p:nvSpPr>
        <p:spPr>
          <a:xfrm>
            <a:off x="4866749" y="146069"/>
            <a:ext cx="5855642" cy="707886"/>
          </a:xfrm>
          <a:prstGeom prst="rect">
            <a:avLst/>
          </a:prstGeom>
          <a:noFill/>
        </p:spPr>
        <p:txBody>
          <a:bodyPr wrap="none" rtlCol="0">
            <a:spAutoFit/>
          </a:bodyPr>
          <a:lstStyle/>
          <a:p>
            <a:r>
              <a:rPr lang="en-US" sz="4000" dirty="0">
                <a:solidFill>
                  <a:schemeClr val="accent6">
                    <a:lumMod val="75000"/>
                  </a:schemeClr>
                </a:solidFill>
              </a:rPr>
              <a:t>Sides and angle can change</a:t>
            </a:r>
          </a:p>
        </p:txBody>
      </p:sp>
      <p:grpSp>
        <p:nvGrpSpPr>
          <p:cNvPr id="933" name="Group 932">
            <a:extLst>
              <a:ext uri="{FF2B5EF4-FFF2-40B4-BE49-F238E27FC236}">
                <a16:creationId xmlns:a16="http://schemas.microsoft.com/office/drawing/2014/main" id="{AD5EB44E-57BE-D58D-54E3-31A465116C16}"/>
              </a:ext>
            </a:extLst>
          </p:cNvPr>
          <p:cNvGrpSpPr/>
          <p:nvPr/>
        </p:nvGrpSpPr>
        <p:grpSpPr>
          <a:xfrm>
            <a:off x="3724438" y="754118"/>
            <a:ext cx="2230110" cy="1872754"/>
            <a:chOff x="2818911" y="1296250"/>
            <a:chExt cx="2230110" cy="1872754"/>
          </a:xfrm>
        </p:grpSpPr>
        <p:grpSp>
          <p:nvGrpSpPr>
            <p:cNvPr id="925" name="Group 924">
              <a:extLst>
                <a:ext uri="{FF2B5EF4-FFF2-40B4-BE49-F238E27FC236}">
                  <a16:creationId xmlns:a16="http://schemas.microsoft.com/office/drawing/2014/main" id="{49CCD372-962F-AE02-0AEC-F55D671FD516}"/>
                </a:ext>
              </a:extLst>
            </p:cNvPr>
            <p:cNvGrpSpPr>
              <a:grpSpLocks noChangeAspect="1"/>
            </p:cNvGrpSpPr>
            <p:nvPr/>
          </p:nvGrpSpPr>
          <p:grpSpPr>
            <a:xfrm rot="10800000">
              <a:off x="2818911" y="1821836"/>
              <a:ext cx="2091657" cy="1153320"/>
              <a:chOff x="8475555" y="3284495"/>
              <a:chExt cx="771391" cy="425338"/>
            </a:xfrm>
          </p:grpSpPr>
          <p:sp>
            <p:nvSpPr>
              <p:cNvPr id="929" name="Parallelogram 928">
                <a:extLst>
                  <a:ext uri="{FF2B5EF4-FFF2-40B4-BE49-F238E27FC236}">
                    <a16:creationId xmlns:a16="http://schemas.microsoft.com/office/drawing/2014/main" id="{C60BF34D-8D75-B616-520D-C12E3C1003CA}"/>
                  </a:ext>
                </a:extLst>
              </p:cNvPr>
              <p:cNvSpPr/>
              <p:nvPr/>
            </p:nvSpPr>
            <p:spPr>
              <a:xfrm rot="1668758">
                <a:off x="8572496" y="3388076"/>
                <a:ext cx="674450"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30" name="Straight Arrow Connector 929">
                <a:extLst>
                  <a:ext uri="{FF2B5EF4-FFF2-40B4-BE49-F238E27FC236}">
                    <a16:creationId xmlns:a16="http://schemas.microsoft.com/office/drawing/2014/main" id="{C25FD0DC-BCF5-A541-A113-21A1943C599D}"/>
                  </a:ext>
                </a:extLst>
              </p:cNvPr>
              <p:cNvCxnSpPr>
                <a:cxnSpLocks noChangeAspect="1"/>
              </p:cNvCxnSpPr>
              <p:nvPr/>
            </p:nvCxnSpPr>
            <p:spPr>
              <a:xfrm flipV="1">
                <a:off x="8549118" y="3284495"/>
                <a:ext cx="207849" cy="236058"/>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31" name="Straight Arrow Connector 930">
                <a:extLst>
                  <a:ext uri="{FF2B5EF4-FFF2-40B4-BE49-F238E27FC236}">
                    <a16:creationId xmlns:a16="http://schemas.microsoft.com/office/drawing/2014/main" id="{E45FD0C0-2ECB-071D-0581-52131C989597}"/>
                  </a:ext>
                </a:extLst>
              </p:cNvPr>
              <p:cNvCxnSpPr>
                <a:cxnSpLocks/>
              </p:cNvCxnSpPr>
              <p:nvPr/>
            </p:nvCxnSpPr>
            <p:spPr>
              <a:xfrm rot="1680000">
                <a:off x="8475555" y="3667897"/>
                <a:ext cx="623867"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32" name="Oval 931">
                <a:extLst>
                  <a:ext uri="{FF2B5EF4-FFF2-40B4-BE49-F238E27FC236}">
                    <a16:creationId xmlns:a16="http://schemas.microsoft.com/office/drawing/2014/main" id="{F6C538EA-0264-4CC4-C667-FEDEDE1522B1}"/>
                  </a:ext>
                </a:extLst>
              </p:cNvPr>
              <p:cNvSpPr>
                <a:spLocks noChangeAspect="1"/>
              </p:cNvSpPr>
              <p:nvPr/>
            </p:nvSpPr>
            <p:spPr>
              <a:xfrm>
                <a:off x="8499513" y="3503937"/>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926" name="TextBox 925">
                  <a:extLst>
                    <a:ext uri="{FF2B5EF4-FFF2-40B4-BE49-F238E27FC236}">
                      <a16:creationId xmlns:a16="http://schemas.microsoft.com/office/drawing/2014/main" id="{295BF3CC-3365-B9FB-A5C8-EA57A2D24E73}"/>
                    </a:ext>
                  </a:extLst>
                </p:cNvPr>
                <p:cNvSpPr txBox="1"/>
                <p:nvPr/>
              </p:nvSpPr>
              <p:spPr>
                <a:xfrm rot="1680000">
                  <a:off x="3897087" y="1296250"/>
                  <a:ext cx="746230"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𝑤</m:t>
                            </m:r>
                          </m:e>
                        </m:acc>
                      </m:oMath>
                    </m:oMathPara>
                  </a14:m>
                  <a:endParaRPr lang="en-US" sz="4400" dirty="0"/>
                </a:p>
              </p:txBody>
            </p:sp>
          </mc:Choice>
          <mc:Fallback xmlns="">
            <p:sp>
              <p:nvSpPr>
                <p:cNvPr id="926" name="TextBox 925">
                  <a:extLst>
                    <a:ext uri="{FF2B5EF4-FFF2-40B4-BE49-F238E27FC236}">
                      <a16:creationId xmlns:a16="http://schemas.microsoft.com/office/drawing/2014/main" id="{295BF3CC-3365-B9FB-A5C8-EA57A2D24E73}"/>
                    </a:ext>
                  </a:extLst>
                </p:cNvPr>
                <p:cNvSpPr txBox="1">
                  <a:spLocks noRot="1" noChangeAspect="1" noMove="1" noResize="1" noEditPoints="1" noAdjustHandles="1" noChangeArrowheads="1" noChangeShapeType="1" noTextEdit="1"/>
                </p:cNvSpPr>
                <p:nvPr/>
              </p:nvSpPr>
              <p:spPr>
                <a:xfrm rot="1680000">
                  <a:off x="3897087" y="1296250"/>
                  <a:ext cx="746230" cy="76944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7" name="TextBox 926">
                  <a:extLst>
                    <a:ext uri="{FF2B5EF4-FFF2-40B4-BE49-F238E27FC236}">
                      <a16:creationId xmlns:a16="http://schemas.microsoft.com/office/drawing/2014/main" id="{C28AE600-07BA-F735-07FA-6ADA1477B311}"/>
                    </a:ext>
                  </a:extLst>
                </p:cNvPr>
                <p:cNvSpPr txBox="1"/>
                <p:nvPr/>
              </p:nvSpPr>
              <p:spPr>
                <a:xfrm rot="1680000">
                  <a:off x="4413398" y="2399563"/>
                  <a:ext cx="635623"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𝑣</m:t>
                            </m:r>
                          </m:e>
                        </m:acc>
                      </m:oMath>
                    </m:oMathPara>
                  </a14:m>
                  <a:endParaRPr lang="en-US" sz="4400" dirty="0"/>
                </a:p>
              </p:txBody>
            </p:sp>
          </mc:Choice>
          <mc:Fallback xmlns="">
            <p:sp>
              <p:nvSpPr>
                <p:cNvPr id="927" name="TextBox 926">
                  <a:extLst>
                    <a:ext uri="{FF2B5EF4-FFF2-40B4-BE49-F238E27FC236}">
                      <a16:creationId xmlns:a16="http://schemas.microsoft.com/office/drawing/2014/main" id="{C28AE600-07BA-F735-07FA-6ADA1477B311}"/>
                    </a:ext>
                  </a:extLst>
                </p:cNvPr>
                <p:cNvSpPr txBox="1">
                  <a:spLocks noRot="1" noChangeAspect="1" noMove="1" noResize="1" noEditPoints="1" noAdjustHandles="1" noChangeArrowheads="1" noChangeShapeType="1" noTextEdit="1"/>
                </p:cNvSpPr>
                <p:nvPr/>
              </p:nvSpPr>
              <p:spPr>
                <a:xfrm rot="1680000">
                  <a:off x="4413398" y="2399563"/>
                  <a:ext cx="635623" cy="769441"/>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28" name="TextBox 927">
                  <a:extLst>
                    <a:ext uri="{FF2B5EF4-FFF2-40B4-BE49-F238E27FC236}">
                      <a16:creationId xmlns:a16="http://schemas.microsoft.com/office/drawing/2014/main" id="{BACD419E-4164-3E53-F146-654AECCEA592}"/>
                    </a:ext>
                  </a:extLst>
                </p:cNvPr>
                <p:cNvSpPr txBox="1"/>
                <p:nvPr/>
              </p:nvSpPr>
              <p:spPr>
                <a:xfrm rot="1680000">
                  <a:off x="2883617" y="1924773"/>
                  <a:ext cx="1810431"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𝜔</m:t>
                        </m:r>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𝑣</m:t>
                            </m:r>
                          </m:e>
                        </m:acc>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𝑤</m:t>
                            </m:r>
                          </m:e>
                        </m:acc>
                        <m:r>
                          <a:rPr lang="en-US" sz="3600" b="0" i="1" smtClean="0">
                            <a:latin typeface="Cambria Math" panose="02040503050406030204" pitchFamily="18" charset="0"/>
                          </a:rPr>
                          <m:t>)</m:t>
                        </m:r>
                      </m:oMath>
                    </m:oMathPara>
                  </a14:m>
                  <a:endParaRPr lang="en-US" sz="3600" dirty="0"/>
                </a:p>
              </p:txBody>
            </p:sp>
          </mc:Choice>
          <mc:Fallback xmlns="">
            <p:sp>
              <p:nvSpPr>
                <p:cNvPr id="928" name="TextBox 927">
                  <a:extLst>
                    <a:ext uri="{FF2B5EF4-FFF2-40B4-BE49-F238E27FC236}">
                      <a16:creationId xmlns:a16="http://schemas.microsoft.com/office/drawing/2014/main" id="{BACD419E-4164-3E53-F146-654AECCEA592}"/>
                    </a:ext>
                  </a:extLst>
                </p:cNvPr>
                <p:cNvSpPr txBox="1">
                  <a:spLocks noRot="1" noChangeAspect="1" noMove="1" noResize="1" noEditPoints="1" noAdjustHandles="1" noChangeArrowheads="1" noChangeShapeType="1" noTextEdit="1"/>
                </p:cNvSpPr>
                <p:nvPr/>
              </p:nvSpPr>
              <p:spPr>
                <a:xfrm rot="1680000">
                  <a:off x="2883617" y="1924773"/>
                  <a:ext cx="1810431" cy="646331"/>
                </a:xfrm>
                <a:prstGeom prst="rect">
                  <a:avLst/>
                </a:prstGeom>
                <a:blipFill>
                  <a:blip r:embed="rId11"/>
                  <a:stretch>
                    <a:fillRect/>
                  </a:stretch>
                </a:blipFill>
              </p:spPr>
              <p:txBody>
                <a:bodyPr/>
                <a:lstStyle/>
                <a:p>
                  <a:r>
                    <a:rPr lang="en-US">
                      <a:noFill/>
                    </a:rPr>
                    <a:t> </a:t>
                  </a:r>
                </a:p>
              </p:txBody>
            </p:sp>
          </mc:Fallback>
        </mc:AlternateContent>
      </p:grpSp>
      <p:grpSp>
        <p:nvGrpSpPr>
          <p:cNvPr id="953" name="Group 952">
            <a:extLst>
              <a:ext uri="{FF2B5EF4-FFF2-40B4-BE49-F238E27FC236}">
                <a16:creationId xmlns:a16="http://schemas.microsoft.com/office/drawing/2014/main" id="{5F1ED7FB-FB43-CAAB-1855-E976F70C9D36}"/>
              </a:ext>
            </a:extLst>
          </p:cNvPr>
          <p:cNvGrpSpPr/>
          <p:nvPr/>
        </p:nvGrpSpPr>
        <p:grpSpPr>
          <a:xfrm>
            <a:off x="9293175" y="444938"/>
            <a:ext cx="3103381" cy="3313197"/>
            <a:chOff x="7082047" y="969092"/>
            <a:chExt cx="3103381" cy="3313197"/>
          </a:xfrm>
        </p:grpSpPr>
        <p:grpSp>
          <p:nvGrpSpPr>
            <p:cNvPr id="935" name="Group 934">
              <a:extLst>
                <a:ext uri="{FF2B5EF4-FFF2-40B4-BE49-F238E27FC236}">
                  <a16:creationId xmlns:a16="http://schemas.microsoft.com/office/drawing/2014/main" id="{7FDADF8C-EF03-FA64-532A-808FD69544CC}"/>
                </a:ext>
              </a:extLst>
            </p:cNvPr>
            <p:cNvGrpSpPr>
              <a:grpSpLocks noChangeAspect="1"/>
            </p:cNvGrpSpPr>
            <p:nvPr/>
          </p:nvGrpSpPr>
          <p:grpSpPr>
            <a:xfrm rot="2700215" flipH="1">
              <a:off x="6496155" y="2140411"/>
              <a:ext cx="3313197" cy="970560"/>
              <a:chOff x="8461590" y="3461057"/>
              <a:chExt cx="1223922" cy="357937"/>
            </a:xfrm>
          </p:grpSpPr>
          <p:sp>
            <p:nvSpPr>
              <p:cNvPr id="939" name="Parallelogram 938">
                <a:extLst>
                  <a:ext uri="{FF2B5EF4-FFF2-40B4-BE49-F238E27FC236}">
                    <a16:creationId xmlns:a16="http://schemas.microsoft.com/office/drawing/2014/main" id="{69DFD797-2619-1F30-949A-D286B3564615}"/>
                  </a:ext>
                </a:extLst>
              </p:cNvPr>
              <p:cNvSpPr>
                <a:spLocks/>
              </p:cNvSpPr>
              <p:nvPr/>
            </p:nvSpPr>
            <p:spPr>
              <a:xfrm rot="1668758">
                <a:off x="8503259" y="3661572"/>
                <a:ext cx="1182253" cy="157422"/>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940" name="Straight Arrow Connector 939">
                <a:extLst>
                  <a:ext uri="{FF2B5EF4-FFF2-40B4-BE49-F238E27FC236}">
                    <a16:creationId xmlns:a16="http://schemas.microsoft.com/office/drawing/2014/main" id="{DB7AE2AF-70A4-347F-CD8B-AB5B6B1C5B79}"/>
                  </a:ext>
                </a:extLst>
              </p:cNvPr>
              <p:cNvCxnSpPr>
                <a:cxnSpLocks noChangeAspect="1"/>
              </p:cNvCxnSpPr>
              <p:nvPr/>
            </p:nvCxnSpPr>
            <p:spPr>
              <a:xfrm rot="2700215" flipH="1" flipV="1">
                <a:off x="8588708" y="3387356"/>
                <a:ext cx="10134" cy="157536"/>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941" name="Straight Arrow Connector 940">
                <a:extLst>
                  <a:ext uri="{FF2B5EF4-FFF2-40B4-BE49-F238E27FC236}">
                    <a16:creationId xmlns:a16="http://schemas.microsoft.com/office/drawing/2014/main" id="{F281F79D-6A27-6B97-8E41-98012C758BFE}"/>
                  </a:ext>
                </a:extLst>
              </p:cNvPr>
              <p:cNvCxnSpPr>
                <a:cxnSpLocks/>
              </p:cNvCxnSpPr>
              <p:nvPr/>
            </p:nvCxnSpPr>
            <p:spPr>
              <a:xfrm rot="1680000">
                <a:off x="8461590" y="3797383"/>
                <a:ext cx="1148475"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942" name="Oval 941">
                <a:extLst>
                  <a:ext uri="{FF2B5EF4-FFF2-40B4-BE49-F238E27FC236}">
                    <a16:creationId xmlns:a16="http://schemas.microsoft.com/office/drawing/2014/main" id="{D7727AA1-550B-D0C4-155A-54743365E91D}"/>
                  </a:ext>
                </a:extLst>
              </p:cNvPr>
              <p:cNvSpPr>
                <a:spLocks noChangeAspect="1"/>
              </p:cNvSpPr>
              <p:nvPr/>
            </p:nvSpPr>
            <p:spPr>
              <a:xfrm>
                <a:off x="8499513" y="3503937"/>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947" name="TextBox 946">
                  <a:extLst>
                    <a:ext uri="{FF2B5EF4-FFF2-40B4-BE49-F238E27FC236}">
                      <a16:creationId xmlns:a16="http://schemas.microsoft.com/office/drawing/2014/main" id="{77557F3E-C0CB-2ECB-12B8-D59C2B50932E}"/>
                    </a:ext>
                  </a:extLst>
                </p:cNvPr>
                <p:cNvSpPr txBox="1"/>
                <p:nvPr/>
              </p:nvSpPr>
              <p:spPr>
                <a:xfrm rot="900000">
                  <a:off x="9439198" y="2836219"/>
                  <a:ext cx="746230"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𝑤</m:t>
                            </m:r>
                          </m:e>
                        </m:acc>
                      </m:oMath>
                    </m:oMathPara>
                  </a14:m>
                  <a:endParaRPr lang="en-US" sz="4400" dirty="0"/>
                </a:p>
              </p:txBody>
            </p:sp>
          </mc:Choice>
          <mc:Fallback xmlns="">
            <p:sp>
              <p:nvSpPr>
                <p:cNvPr id="947" name="TextBox 946">
                  <a:extLst>
                    <a:ext uri="{FF2B5EF4-FFF2-40B4-BE49-F238E27FC236}">
                      <a16:creationId xmlns:a16="http://schemas.microsoft.com/office/drawing/2014/main" id="{77557F3E-C0CB-2ECB-12B8-D59C2B50932E}"/>
                    </a:ext>
                  </a:extLst>
                </p:cNvPr>
                <p:cNvSpPr txBox="1">
                  <a:spLocks noRot="1" noChangeAspect="1" noMove="1" noResize="1" noEditPoints="1" noAdjustHandles="1" noChangeArrowheads="1" noChangeShapeType="1" noTextEdit="1"/>
                </p:cNvSpPr>
                <p:nvPr/>
              </p:nvSpPr>
              <p:spPr>
                <a:xfrm rot="900000">
                  <a:off x="9439198" y="2836219"/>
                  <a:ext cx="746230" cy="76944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1" name="TextBox 950">
                  <a:extLst>
                    <a:ext uri="{FF2B5EF4-FFF2-40B4-BE49-F238E27FC236}">
                      <a16:creationId xmlns:a16="http://schemas.microsoft.com/office/drawing/2014/main" id="{44E494B8-5038-365E-A4C9-735BB6777AD8}"/>
                    </a:ext>
                  </a:extLst>
                </p:cNvPr>
                <p:cNvSpPr txBox="1"/>
                <p:nvPr/>
              </p:nvSpPr>
              <p:spPr>
                <a:xfrm rot="883877">
                  <a:off x="7531148" y="2947428"/>
                  <a:ext cx="635623"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𝑣</m:t>
                            </m:r>
                          </m:e>
                        </m:acc>
                      </m:oMath>
                    </m:oMathPara>
                  </a14:m>
                  <a:endParaRPr lang="en-US" sz="4400" dirty="0"/>
                </a:p>
              </p:txBody>
            </p:sp>
          </mc:Choice>
          <mc:Fallback xmlns="">
            <p:sp>
              <p:nvSpPr>
                <p:cNvPr id="951" name="TextBox 950">
                  <a:extLst>
                    <a:ext uri="{FF2B5EF4-FFF2-40B4-BE49-F238E27FC236}">
                      <a16:creationId xmlns:a16="http://schemas.microsoft.com/office/drawing/2014/main" id="{44E494B8-5038-365E-A4C9-735BB6777AD8}"/>
                    </a:ext>
                  </a:extLst>
                </p:cNvPr>
                <p:cNvSpPr txBox="1">
                  <a:spLocks noRot="1" noChangeAspect="1" noMove="1" noResize="1" noEditPoints="1" noAdjustHandles="1" noChangeArrowheads="1" noChangeShapeType="1" noTextEdit="1"/>
                </p:cNvSpPr>
                <p:nvPr/>
              </p:nvSpPr>
              <p:spPr>
                <a:xfrm rot="883877">
                  <a:off x="7531148" y="2947428"/>
                  <a:ext cx="635623" cy="769441"/>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2" name="TextBox 951">
                  <a:extLst>
                    <a:ext uri="{FF2B5EF4-FFF2-40B4-BE49-F238E27FC236}">
                      <a16:creationId xmlns:a16="http://schemas.microsoft.com/office/drawing/2014/main" id="{E3278C46-6784-DF5F-E0A9-E2F725EA2344}"/>
                    </a:ext>
                  </a:extLst>
                </p:cNvPr>
                <p:cNvSpPr txBox="1"/>
                <p:nvPr/>
              </p:nvSpPr>
              <p:spPr>
                <a:xfrm rot="983162">
                  <a:off x="7082047" y="2391396"/>
                  <a:ext cx="1810432"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𝜔</m:t>
                        </m:r>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𝑣</m:t>
                            </m:r>
                          </m:e>
                        </m:acc>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𝑤</m:t>
                            </m:r>
                          </m:e>
                        </m:acc>
                        <m:r>
                          <a:rPr lang="en-US" sz="3600" b="0" i="1" smtClean="0">
                            <a:latin typeface="Cambria Math" panose="02040503050406030204" pitchFamily="18" charset="0"/>
                          </a:rPr>
                          <m:t>)</m:t>
                        </m:r>
                      </m:oMath>
                    </m:oMathPara>
                  </a14:m>
                  <a:endParaRPr lang="en-US" sz="3600" dirty="0"/>
                </a:p>
              </p:txBody>
            </p:sp>
          </mc:Choice>
          <mc:Fallback xmlns="">
            <p:sp>
              <p:nvSpPr>
                <p:cNvPr id="952" name="TextBox 951">
                  <a:extLst>
                    <a:ext uri="{FF2B5EF4-FFF2-40B4-BE49-F238E27FC236}">
                      <a16:creationId xmlns:a16="http://schemas.microsoft.com/office/drawing/2014/main" id="{E3278C46-6784-DF5F-E0A9-E2F725EA2344}"/>
                    </a:ext>
                  </a:extLst>
                </p:cNvPr>
                <p:cNvSpPr txBox="1">
                  <a:spLocks noRot="1" noChangeAspect="1" noMove="1" noResize="1" noEditPoints="1" noAdjustHandles="1" noChangeArrowheads="1" noChangeShapeType="1" noTextEdit="1"/>
                </p:cNvSpPr>
                <p:nvPr/>
              </p:nvSpPr>
              <p:spPr>
                <a:xfrm rot="983162">
                  <a:off x="7082047" y="2391396"/>
                  <a:ext cx="1810432" cy="646331"/>
                </a:xfrm>
                <a:prstGeom prst="rect">
                  <a:avLst/>
                </a:prstGeom>
                <a:blipFill>
                  <a:blip r:embed="rId14"/>
                  <a:stretch>
                    <a:fillRect/>
                  </a:stretch>
                </a:blipFill>
              </p:spPr>
              <p:txBody>
                <a:bodyPr/>
                <a:lstStyle/>
                <a:p>
                  <a:r>
                    <a:rPr lang="en-US">
                      <a:noFill/>
                    </a:rPr>
                    <a:t> </a:t>
                  </a:r>
                </a:p>
              </p:txBody>
            </p:sp>
          </mc:Fallback>
        </mc:AlternateContent>
      </p:grpSp>
      <p:grpSp>
        <p:nvGrpSpPr>
          <p:cNvPr id="954" name="Group 953">
            <a:extLst>
              <a:ext uri="{FF2B5EF4-FFF2-40B4-BE49-F238E27FC236}">
                <a16:creationId xmlns:a16="http://schemas.microsoft.com/office/drawing/2014/main" id="{31E544C7-67F1-4E57-E75A-06DF672B6A71}"/>
              </a:ext>
            </a:extLst>
          </p:cNvPr>
          <p:cNvGrpSpPr/>
          <p:nvPr/>
        </p:nvGrpSpPr>
        <p:grpSpPr>
          <a:xfrm rot="19353232">
            <a:off x="907914" y="2165813"/>
            <a:ext cx="3088851" cy="3195584"/>
            <a:chOff x="6457255" y="1770091"/>
            <a:chExt cx="3088851" cy="3195584"/>
          </a:xfrm>
        </p:grpSpPr>
        <p:grpSp>
          <p:nvGrpSpPr>
            <p:cNvPr id="955" name="Group 954">
              <a:extLst>
                <a:ext uri="{FF2B5EF4-FFF2-40B4-BE49-F238E27FC236}">
                  <a16:creationId xmlns:a16="http://schemas.microsoft.com/office/drawing/2014/main" id="{F407E09B-60DF-BB22-0640-6D9D7F0F42FB}"/>
                </a:ext>
              </a:extLst>
            </p:cNvPr>
            <p:cNvGrpSpPr>
              <a:grpSpLocks noChangeAspect="1"/>
            </p:cNvGrpSpPr>
            <p:nvPr/>
          </p:nvGrpSpPr>
          <p:grpSpPr>
            <a:xfrm rot="2700215" flipH="1">
              <a:off x="6202762" y="2258074"/>
              <a:ext cx="3135715" cy="2159749"/>
              <a:chOff x="8408109" y="3527167"/>
              <a:chExt cx="1158357" cy="796505"/>
            </a:xfrm>
          </p:grpSpPr>
          <p:sp>
            <p:nvSpPr>
              <p:cNvPr id="959" name="Parallelogram 958">
                <a:extLst>
                  <a:ext uri="{FF2B5EF4-FFF2-40B4-BE49-F238E27FC236}">
                    <a16:creationId xmlns:a16="http://schemas.microsoft.com/office/drawing/2014/main" id="{CA510DE6-D1E7-CC27-5E59-E32F112FDEE6}"/>
                  </a:ext>
                </a:extLst>
              </p:cNvPr>
              <p:cNvSpPr>
                <a:spLocks/>
              </p:cNvSpPr>
              <p:nvPr/>
            </p:nvSpPr>
            <p:spPr>
              <a:xfrm rot="1668758">
                <a:off x="8553105" y="3649219"/>
                <a:ext cx="1013361" cy="674453"/>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68" name="Straight Arrow Connector 767">
                <a:extLst>
                  <a:ext uri="{FF2B5EF4-FFF2-40B4-BE49-F238E27FC236}">
                    <a16:creationId xmlns:a16="http://schemas.microsoft.com/office/drawing/2014/main" id="{E9B6D92F-3068-4086-3C65-E0D78D0C4376}"/>
                  </a:ext>
                </a:extLst>
              </p:cNvPr>
              <p:cNvCxnSpPr>
                <a:cxnSpLocks noChangeAspect="1"/>
              </p:cNvCxnSpPr>
              <p:nvPr/>
            </p:nvCxnSpPr>
            <p:spPr>
              <a:xfrm flipV="1">
                <a:off x="8474727" y="3527167"/>
                <a:ext cx="445395" cy="50584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69" name="Straight Arrow Connector 768">
                <a:extLst>
                  <a:ext uri="{FF2B5EF4-FFF2-40B4-BE49-F238E27FC236}">
                    <a16:creationId xmlns:a16="http://schemas.microsoft.com/office/drawing/2014/main" id="{02BBA54F-6412-FB50-2685-F17701F295D2}"/>
                  </a:ext>
                </a:extLst>
              </p:cNvPr>
              <p:cNvCxnSpPr>
                <a:cxnSpLocks/>
              </p:cNvCxnSpPr>
              <p:nvPr/>
            </p:nvCxnSpPr>
            <p:spPr>
              <a:xfrm rot="1680000">
                <a:off x="8408109" y="4247432"/>
                <a:ext cx="844466"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70" name="Oval 769">
                <a:extLst>
                  <a:ext uri="{FF2B5EF4-FFF2-40B4-BE49-F238E27FC236}">
                    <a16:creationId xmlns:a16="http://schemas.microsoft.com/office/drawing/2014/main" id="{8EAC630F-3D0F-9D7A-9F4C-98FB8660664F}"/>
                  </a:ext>
                </a:extLst>
              </p:cNvPr>
              <p:cNvSpPr>
                <a:spLocks noChangeAspect="1"/>
              </p:cNvSpPr>
              <p:nvPr/>
            </p:nvSpPr>
            <p:spPr>
              <a:xfrm>
                <a:off x="8422931" y="4013239"/>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956" name="TextBox 955">
                  <a:extLst>
                    <a:ext uri="{FF2B5EF4-FFF2-40B4-BE49-F238E27FC236}">
                      <a16:creationId xmlns:a16="http://schemas.microsoft.com/office/drawing/2014/main" id="{6161DFED-A29F-6452-5FAD-854E35F97BED}"/>
                    </a:ext>
                  </a:extLst>
                </p:cNvPr>
                <p:cNvSpPr txBox="1"/>
                <p:nvPr/>
              </p:nvSpPr>
              <p:spPr>
                <a:xfrm rot="900000">
                  <a:off x="8799876" y="3328892"/>
                  <a:ext cx="746230"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𝑤</m:t>
                            </m:r>
                          </m:e>
                        </m:acc>
                      </m:oMath>
                    </m:oMathPara>
                  </a14:m>
                  <a:endParaRPr lang="en-US" sz="4400" dirty="0"/>
                </a:p>
              </p:txBody>
            </p:sp>
          </mc:Choice>
          <mc:Fallback xmlns="">
            <p:sp>
              <p:nvSpPr>
                <p:cNvPr id="956" name="TextBox 955">
                  <a:extLst>
                    <a:ext uri="{FF2B5EF4-FFF2-40B4-BE49-F238E27FC236}">
                      <a16:creationId xmlns:a16="http://schemas.microsoft.com/office/drawing/2014/main" id="{6161DFED-A29F-6452-5FAD-854E35F97BED}"/>
                    </a:ext>
                  </a:extLst>
                </p:cNvPr>
                <p:cNvSpPr txBox="1">
                  <a:spLocks noRot="1" noChangeAspect="1" noMove="1" noResize="1" noEditPoints="1" noAdjustHandles="1" noChangeArrowheads="1" noChangeShapeType="1" noTextEdit="1"/>
                </p:cNvSpPr>
                <p:nvPr/>
              </p:nvSpPr>
              <p:spPr>
                <a:xfrm rot="900000">
                  <a:off x="8799876" y="3328892"/>
                  <a:ext cx="746230" cy="769441"/>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7" name="TextBox 956">
                  <a:extLst>
                    <a:ext uri="{FF2B5EF4-FFF2-40B4-BE49-F238E27FC236}">
                      <a16:creationId xmlns:a16="http://schemas.microsoft.com/office/drawing/2014/main" id="{2C0CC129-F6BB-BC79-3F5E-4D1D50B8B3EF}"/>
                    </a:ext>
                  </a:extLst>
                </p:cNvPr>
                <p:cNvSpPr txBox="1"/>
                <p:nvPr/>
              </p:nvSpPr>
              <p:spPr>
                <a:xfrm rot="883877">
                  <a:off x="7139625" y="4196234"/>
                  <a:ext cx="635623"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𝑣</m:t>
                            </m:r>
                          </m:e>
                        </m:acc>
                      </m:oMath>
                    </m:oMathPara>
                  </a14:m>
                  <a:endParaRPr lang="en-US" sz="4400" dirty="0"/>
                </a:p>
              </p:txBody>
            </p:sp>
          </mc:Choice>
          <mc:Fallback xmlns="">
            <p:sp>
              <p:nvSpPr>
                <p:cNvPr id="957" name="TextBox 956">
                  <a:extLst>
                    <a:ext uri="{FF2B5EF4-FFF2-40B4-BE49-F238E27FC236}">
                      <a16:creationId xmlns:a16="http://schemas.microsoft.com/office/drawing/2014/main" id="{2C0CC129-F6BB-BC79-3F5E-4D1D50B8B3EF}"/>
                    </a:ext>
                  </a:extLst>
                </p:cNvPr>
                <p:cNvSpPr txBox="1">
                  <a:spLocks noRot="1" noChangeAspect="1" noMove="1" noResize="1" noEditPoints="1" noAdjustHandles="1" noChangeArrowheads="1" noChangeShapeType="1" noTextEdit="1"/>
                </p:cNvSpPr>
                <p:nvPr/>
              </p:nvSpPr>
              <p:spPr>
                <a:xfrm rot="883877">
                  <a:off x="7139625" y="4196234"/>
                  <a:ext cx="635623" cy="769441"/>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58" name="TextBox 957">
                  <a:extLst>
                    <a:ext uri="{FF2B5EF4-FFF2-40B4-BE49-F238E27FC236}">
                      <a16:creationId xmlns:a16="http://schemas.microsoft.com/office/drawing/2014/main" id="{C874F3CF-8CBA-2894-3651-0EE4F6670853}"/>
                    </a:ext>
                  </a:extLst>
                </p:cNvPr>
                <p:cNvSpPr txBox="1"/>
                <p:nvPr/>
              </p:nvSpPr>
              <p:spPr>
                <a:xfrm rot="983162">
                  <a:off x="6457255" y="2878143"/>
                  <a:ext cx="2167645"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400" i="1">
                            <a:latin typeface="Cambria Math" panose="02040503050406030204" pitchFamily="18" charset="0"/>
                          </a:rPr>
                          <m:t>𝜔</m:t>
                        </m:r>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𝑣</m:t>
                            </m:r>
                          </m:e>
                        </m:acc>
                        <m:r>
                          <a:rPr lang="en-US" sz="4400" b="0" i="1" smtClean="0">
                            <a:latin typeface="Cambria Math" panose="02040503050406030204" pitchFamily="18" charset="0"/>
                          </a:rPr>
                          <m:t>,</m:t>
                        </m:r>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𝑤</m:t>
                            </m:r>
                          </m:e>
                        </m:acc>
                        <m:r>
                          <a:rPr lang="en-US" sz="4400" b="0" i="1" smtClean="0">
                            <a:latin typeface="Cambria Math" panose="02040503050406030204" pitchFamily="18" charset="0"/>
                          </a:rPr>
                          <m:t>)</m:t>
                        </m:r>
                      </m:oMath>
                    </m:oMathPara>
                  </a14:m>
                  <a:endParaRPr lang="en-US" sz="4400" dirty="0"/>
                </a:p>
              </p:txBody>
            </p:sp>
          </mc:Choice>
          <mc:Fallback xmlns="">
            <p:sp>
              <p:nvSpPr>
                <p:cNvPr id="958" name="TextBox 957">
                  <a:extLst>
                    <a:ext uri="{FF2B5EF4-FFF2-40B4-BE49-F238E27FC236}">
                      <a16:creationId xmlns:a16="http://schemas.microsoft.com/office/drawing/2014/main" id="{C874F3CF-8CBA-2894-3651-0EE4F6670853}"/>
                    </a:ext>
                  </a:extLst>
                </p:cNvPr>
                <p:cNvSpPr txBox="1">
                  <a:spLocks noRot="1" noChangeAspect="1" noMove="1" noResize="1" noEditPoints="1" noAdjustHandles="1" noChangeArrowheads="1" noChangeShapeType="1" noTextEdit="1"/>
                </p:cNvSpPr>
                <p:nvPr/>
              </p:nvSpPr>
              <p:spPr>
                <a:xfrm rot="983162">
                  <a:off x="6457255" y="2878143"/>
                  <a:ext cx="2167645" cy="769441"/>
                </a:xfrm>
                <a:prstGeom prst="rect">
                  <a:avLst/>
                </a:prstGeom>
                <a:blipFill>
                  <a:blip r:embed="rId17"/>
                  <a:stretch>
                    <a:fillRect/>
                  </a:stretch>
                </a:blipFill>
              </p:spPr>
              <p:txBody>
                <a:bodyPr/>
                <a:lstStyle/>
                <a:p>
                  <a:r>
                    <a:rPr lang="en-US">
                      <a:noFill/>
                    </a:rPr>
                    <a:t> </a:t>
                  </a:r>
                </a:p>
              </p:txBody>
            </p:sp>
          </mc:Fallback>
        </mc:AlternateContent>
      </p:grpSp>
      <p:grpSp>
        <p:nvGrpSpPr>
          <p:cNvPr id="794" name="Group 793">
            <a:extLst>
              <a:ext uri="{FF2B5EF4-FFF2-40B4-BE49-F238E27FC236}">
                <a16:creationId xmlns:a16="http://schemas.microsoft.com/office/drawing/2014/main" id="{6A576746-214B-C2A0-72F1-13F2CCD583AD}"/>
              </a:ext>
            </a:extLst>
          </p:cNvPr>
          <p:cNvGrpSpPr/>
          <p:nvPr/>
        </p:nvGrpSpPr>
        <p:grpSpPr>
          <a:xfrm>
            <a:off x="5993471" y="3537544"/>
            <a:ext cx="2272260" cy="1818987"/>
            <a:chOff x="5579420" y="3734133"/>
            <a:chExt cx="2272260" cy="1818987"/>
          </a:xfrm>
        </p:grpSpPr>
        <p:grpSp>
          <p:nvGrpSpPr>
            <p:cNvPr id="773" name="Group 772">
              <a:extLst>
                <a:ext uri="{FF2B5EF4-FFF2-40B4-BE49-F238E27FC236}">
                  <a16:creationId xmlns:a16="http://schemas.microsoft.com/office/drawing/2014/main" id="{7E001044-4B56-5B19-A868-7CE3818BCE75}"/>
                </a:ext>
              </a:extLst>
            </p:cNvPr>
            <p:cNvGrpSpPr>
              <a:grpSpLocks noChangeAspect="1"/>
            </p:cNvGrpSpPr>
            <p:nvPr/>
          </p:nvGrpSpPr>
          <p:grpSpPr>
            <a:xfrm flipH="1">
              <a:off x="5579420" y="3912630"/>
              <a:ext cx="2095588" cy="1153320"/>
              <a:chOff x="8475555" y="3284495"/>
              <a:chExt cx="771391" cy="425338"/>
            </a:xfrm>
          </p:grpSpPr>
          <p:sp>
            <p:nvSpPr>
              <p:cNvPr id="786" name="Parallelogram 785">
                <a:extLst>
                  <a:ext uri="{FF2B5EF4-FFF2-40B4-BE49-F238E27FC236}">
                    <a16:creationId xmlns:a16="http://schemas.microsoft.com/office/drawing/2014/main" id="{093C48D9-64FB-D8D2-CBB0-331F7A9A0AB3}"/>
                  </a:ext>
                </a:extLst>
              </p:cNvPr>
              <p:cNvSpPr/>
              <p:nvPr/>
            </p:nvSpPr>
            <p:spPr>
              <a:xfrm rot="1668758">
                <a:off x="8572496" y="3388076"/>
                <a:ext cx="674450"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787" name="Straight Arrow Connector 786">
                <a:extLst>
                  <a:ext uri="{FF2B5EF4-FFF2-40B4-BE49-F238E27FC236}">
                    <a16:creationId xmlns:a16="http://schemas.microsoft.com/office/drawing/2014/main" id="{24427947-16D6-23FF-C941-4495A08E2431}"/>
                  </a:ext>
                </a:extLst>
              </p:cNvPr>
              <p:cNvCxnSpPr>
                <a:cxnSpLocks noChangeAspect="1"/>
              </p:cNvCxnSpPr>
              <p:nvPr/>
            </p:nvCxnSpPr>
            <p:spPr>
              <a:xfrm flipV="1">
                <a:off x="8549118" y="3284495"/>
                <a:ext cx="207849" cy="236058"/>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788" name="Straight Arrow Connector 787">
                <a:extLst>
                  <a:ext uri="{FF2B5EF4-FFF2-40B4-BE49-F238E27FC236}">
                    <a16:creationId xmlns:a16="http://schemas.microsoft.com/office/drawing/2014/main" id="{EE500E85-E198-AFE8-EB6A-2E7B236B1506}"/>
                  </a:ext>
                </a:extLst>
              </p:cNvPr>
              <p:cNvCxnSpPr>
                <a:cxnSpLocks/>
              </p:cNvCxnSpPr>
              <p:nvPr/>
            </p:nvCxnSpPr>
            <p:spPr>
              <a:xfrm rot="1680000">
                <a:off x="8475555" y="3667897"/>
                <a:ext cx="623867" cy="0"/>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789" name="Oval 788">
                <a:extLst>
                  <a:ext uri="{FF2B5EF4-FFF2-40B4-BE49-F238E27FC236}">
                    <a16:creationId xmlns:a16="http://schemas.microsoft.com/office/drawing/2014/main" id="{15B1598C-CBC2-FD75-BA2C-810DFD246550}"/>
                  </a:ext>
                </a:extLst>
              </p:cNvPr>
              <p:cNvSpPr>
                <a:spLocks noChangeAspect="1"/>
              </p:cNvSpPr>
              <p:nvPr/>
            </p:nvSpPr>
            <p:spPr>
              <a:xfrm>
                <a:off x="8499513" y="3503937"/>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790" name="TextBox 789">
                  <a:extLst>
                    <a:ext uri="{FF2B5EF4-FFF2-40B4-BE49-F238E27FC236}">
                      <a16:creationId xmlns:a16="http://schemas.microsoft.com/office/drawing/2014/main" id="{C0CD93C3-09DB-CAAF-81E1-6E3F1A8E9D97}"/>
                    </a:ext>
                  </a:extLst>
                </p:cNvPr>
                <p:cNvSpPr txBox="1"/>
                <p:nvPr/>
              </p:nvSpPr>
              <p:spPr>
                <a:xfrm rot="19920000">
                  <a:off x="6707564" y="4783679"/>
                  <a:ext cx="746230"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𝑤</m:t>
                            </m:r>
                          </m:e>
                        </m:acc>
                      </m:oMath>
                    </m:oMathPara>
                  </a14:m>
                  <a:endParaRPr lang="en-US" sz="4400" dirty="0"/>
                </a:p>
              </p:txBody>
            </p:sp>
          </mc:Choice>
          <mc:Fallback xmlns="">
            <p:sp>
              <p:nvSpPr>
                <p:cNvPr id="790" name="TextBox 789">
                  <a:extLst>
                    <a:ext uri="{FF2B5EF4-FFF2-40B4-BE49-F238E27FC236}">
                      <a16:creationId xmlns:a16="http://schemas.microsoft.com/office/drawing/2014/main" id="{C0CD93C3-09DB-CAAF-81E1-6E3F1A8E9D97}"/>
                    </a:ext>
                  </a:extLst>
                </p:cNvPr>
                <p:cNvSpPr txBox="1">
                  <a:spLocks noRot="1" noChangeAspect="1" noMove="1" noResize="1" noEditPoints="1" noAdjustHandles="1" noChangeArrowheads="1" noChangeShapeType="1" noTextEdit="1"/>
                </p:cNvSpPr>
                <p:nvPr/>
              </p:nvSpPr>
              <p:spPr>
                <a:xfrm rot="19920000">
                  <a:off x="6707564" y="4783679"/>
                  <a:ext cx="746230" cy="769441"/>
                </a:xfrm>
                <a:prstGeom prst="rect">
                  <a:avLst/>
                </a:prstGeom>
                <a:blipFill>
                  <a:blip r:embed="rId2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1" name="TextBox 790">
                  <a:extLst>
                    <a:ext uri="{FF2B5EF4-FFF2-40B4-BE49-F238E27FC236}">
                      <a16:creationId xmlns:a16="http://schemas.microsoft.com/office/drawing/2014/main" id="{CB1BC59B-F7F0-F6C4-54FA-E560256E6F56}"/>
                    </a:ext>
                  </a:extLst>
                </p:cNvPr>
                <p:cNvSpPr txBox="1"/>
                <p:nvPr/>
              </p:nvSpPr>
              <p:spPr>
                <a:xfrm rot="19920000">
                  <a:off x="7216058" y="3734133"/>
                  <a:ext cx="635622"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𝑣</m:t>
                            </m:r>
                          </m:e>
                        </m:acc>
                      </m:oMath>
                    </m:oMathPara>
                  </a14:m>
                  <a:endParaRPr lang="en-US" sz="4400" dirty="0"/>
                </a:p>
              </p:txBody>
            </p:sp>
          </mc:Choice>
          <mc:Fallback xmlns="">
            <p:sp>
              <p:nvSpPr>
                <p:cNvPr id="791" name="TextBox 790">
                  <a:extLst>
                    <a:ext uri="{FF2B5EF4-FFF2-40B4-BE49-F238E27FC236}">
                      <a16:creationId xmlns:a16="http://schemas.microsoft.com/office/drawing/2014/main" id="{CB1BC59B-F7F0-F6C4-54FA-E560256E6F56}"/>
                    </a:ext>
                  </a:extLst>
                </p:cNvPr>
                <p:cNvSpPr txBox="1">
                  <a:spLocks noRot="1" noChangeAspect="1" noMove="1" noResize="1" noEditPoints="1" noAdjustHandles="1" noChangeArrowheads="1" noChangeShapeType="1" noTextEdit="1"/>
                </p:cNvSpPr>
                <p:nvPr/>
              </p:nvSpPr>
              <p:spPr>
                <a:xfrm rot="19920000">
                  <a:off x="7216058" y="3734133"/>
                  <a:ext cx="635622" cy="769441"/>
                </a:xfrm>
                <a:prstGeom prst="rect">
                  <a:avLst/>
                </a:prstGeom>
                <a:blipFill>
                  <a:blip r:embed="rId2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92" name="TextBox 791">
                  <a:extLst>
                    <a:ext uri="{FF2B5EF4-FFF2-40B4-BE49-F238E27FC236}">
                      <a16:creationId xmlns:a16="http://schemas.microsoft.com/office/drawing/2014/main" id="{A37BCAB8-72AD-4A1C-1E40-E7541965E459}"/>
                    </a:ext>
                  </a:extLst>
                </p:cNvPr>
                <p:cNvSpPr txBox="1"/>
                <p:nvPr/>
              </p:nvSpPr>
              <p:spPr>
                <a:xfrm rot="19920000">
                  <a:off x="5624266" y="4240719"/>
                  <a:ext cx="1810432"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b="0" i="1" smtClean="0">
                            <a:latin typeface="Cambria Math" panose="02040503050406030204" pitchFamily="18" charset="0"/>
                          </a:rPr>
                          <m:t>𝜔</m:t>
                        </m:r>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𝑣</m:t>
                            </m:r>
                          </m:e>
                        </m:acc>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𝑤</m:t>
                            </m:r>
                          </m:e>
                        </m:acc>
                        <m:r>
                          <a:rPr lang="en-US" sz="3600" b="0" i="1" smtClean="0">
                            <a:latin typeface="Cambria Math" panose="02040503050406030204" pitchFamily="18" charset="0"/>
                          </a:rPr>
                          <m:t>)</m:t>
                        </m:r>
                      </m:oMath>
                    </m:oMathPara>
                  </a14:m>
                  <a:endParaRPr lang="en-US" sz="3600" dirty="0"/>
                </a:p>
              </p:txBody>
            </p:sp>
          </mc:Choice>
          <mc:Fallback xmlns="">
            <p:sp>
              <p:nvSpPr>
                <p:cNvPr id="792" name="TextBox 791">
                  <a:extLst>
                    <a:ext uri="{FF2B5EF4-FFF2-40B4-BE49-F238E27FC236}">
                      <a16:creationId xmlns:a16="http://schemas.microsoft.com/office/drawing/2014/main" id="{A37BCAB8-72AD-4A1C-1E40-E7541965E459}"/>
                    </a:ext>
                  </a:extLst>
                </p:cNvPr>
                <p:cNvSpPr txBox="1">
                  <a:spLocks noRot="1" noChangeAspect="1" noMove="1" noResize="1" noEditPoints="1" noAdjustHandles="1" noChangeArrowheads="1" noChangeShapeType="1" noTextEdit="1"/>
                </p:cNvSpPr>
                <p:nvPr/>
              </p:nvSpPr>
              <p:spPr>
                <a:xfrm rot="19920000">
                  <a:off x="5624266" y="4240719"/>
                  <a:ext cx="1810432" cy="646331"/>
                </a:xfrm>
                <a:prstGeom prst="rect">
                  <a:avLst/>
                </a:prstGeom>
                <a:blipFill>
                  <a:blip r:embed="rId23"/>
                  <a:stretch>
                    <a:fillRect/>
                  </a:stretch>
                </a:blipFill>
              </p:spPr>
              <p:txBody>
                <a:bodyPr/>
                <a:lstStyle/>
                <a:p>
                  <a:r>
                    <a:rPr lang="en-US">
                      <a:noFill/>
                    </a:rPr>
                    <a:t> </a:t>
                  </a:r>
                </a:p>
              </p:txBody>
            </p:sp>
          </mc:Fallback>
        </mc:AlternateContent>
      </p:grpSp>
      <p:grpSp>
        <p:nvGrpSpPr>
          <p:cNvPr id="30" name="Group 29">
            <a:extLst>
              <a:ext uri="{FF2B5EF4-FFF2-40B4-BE49-F238E27FC236}">
                <a16:creationId xmlns:a16="http://schemas.microsoft.com/office/drawing/2014/main" id="{01B921DE-A510-2DE8-4B67-64509A7E4EDD}"/>
              </a:ext>
            </a:extLst>
          </p:cNvPr>
          <p:cNvGrpSpPr/>
          <p:nvPr/>
        </p:nvGrpSpPr>
        <p:grpSpPr>
          <a:xfrm>
            <a:off x="6035459" y="995495"/>
            <a:ext cx="2461051" cy="2018623"/>
            <a:chOff x="7841728" y="2227586"/>
            <a:chExt cx="2461051" cy="2018623"/>
          </a:xfrm>
        </p:grpSpPr>
        <p:grpSp>
          <p:nvGrpSpPr>
            <p:cNvPr id="27" name="Group 26">
              <a:extLst>
                <a:ext uri="{FF2B5EF4-FFF2-40B4-BE49-F238E27FC236}">
                  <a16:creationId xmlns:a16="http://schemas.microsoft.com/office/drawing/2014/main" id="{D1D90610-0F85-FB92-59D4-82BF248EAB1B}"/>
                </a:ext>
              </a:extLst>
            </p:cNvPr>
            <p:cNvGrpSpPr>
              <a:grpSpLocks noChangeAspect="1"/>
            </p:cNvGrpSpPr>
            <p:nvPr/>
          </p:nvGrpSpPr>
          <p:grpSpPr>
            <a:xfrm>
              <a:off x="8016779" y="2227586"/>
              <a:ext cx="2286000" cy="1896292"/>
              <a:chOff x="8673882" y="2953743"/>
              <a:chExt cx="1579879" cy="1310549"/>
            </a:xfrm>
          </p:grpSpPr>
          <p:sp>
            <p:nvSpPr>
              <p:cNvPr id="16" name="Freeform: Shape 15">
                <a:extLst>
                  <a:ext uri="{FF2B5EF4-FFF2-40B4-BE49-F238E27FC236}">
                    <a16:creationId xmlns:a16="http://schemas.microsoft.com/office/drawing/2014/main" id="{9BAA51D1-D327-CCE7-8733-C26F2216468D}"/>
                  </a:ext>
                </a:extLst>
              </p:cNvPr>
              <p:cNvSpPr/>
              <p:nvPr/>
            </p:nvSpPr>
            <p:spPr>
              <a:xfrm>
                <a:off x="8685793" y="2970403"/>
                <a:ext cx="1554480" cy="1280160"/>
              </a:xfrm>
              <a:custGeom>
                <a:avLst/>
                <a:gdLst>
                  <a:gd name="connsiteX0" fmla="*/ 36902 w 1300381"/>
                  <a:gd name="connsiteY0" fmla="*/ 143 h 1141012"/>
                  <a:gd name="connsiteX1" fmla="*/ 305199 w 1300381"/>
                  <a:gd name="connsiteY1" fmla="*/ 604268 h 1141012"/>
                  <a:gd name="connsiteX2" fmla="*/ 1261578 w 1300381"/>
                  <a:gd name="connsiteY2" fmla="*/ 1140862 h 1141012"/>
                  <a:gd name="connsiteX3" fmla="*/ 1007882 w 1300381"/>
                  <a:gd name="connsiteY3" fmla="*/ 553163 h 1141012"/>
                  <a:gd name="connsiteX4" fmla="*/ 36902 w 1300381"/>
                  <a:gd name="connsiteY4" fmla="*/ 143 h 1141012"/>
                  <a:gd name="connsiteX0" fmla="*/ 36902 w 1300381"/>
                  <a:gd name="connsiteY0" fmla="*/ 143 h 1141012"/>
                  <a:gd name="connsiteX1" fmla="*/ 305199 w 1300381"/>
                  <a:gd name="connsiteY1" fmla="*/ 604268 h 1141012"/>
                  <a:gd name="connsiteX2" fmla="*/ 1261578 w 1300381"/>
                  <a:gd name="connsiteY2" fmla="*/ 1140862 h 1141012"/>
                  <a:gd name="connsiteX3" fmla="*/ 1007882 w 1300381"/>
                  <a:gd name="connsiteY3" fmla="*/ 553163 h 1141012"/>
                  <a:gd name="connsiteX4" fmla="*/ 36902 w 1300381"/>
                  <a:gd name="connsiteY4" fmla="*/ 143 h 1141012"/>
                  <a:gd name="connsiteX0" fmla="*/ 36902 w 1300381"/>
                  <a:gd name="connsiteY0" fmla="*/ 143 h 1141012"/>
                  <a:gd name="connsiteX1" fmla="*/ 305199 w 1300381"/>
                  <a:gd name="connsiteY1" fmla="*/ 604268 h 1141012"/>
                  <a:gd name="connsiteX2" fmla="*/ 1261578 w 1300381"/>
                  <a:gd name="connsiteY2" fmla="*/ 1140862 h 1141012"/>
                  <a:gd name="connsiteX3" fmla="*/ 1007882 w 1300381"/>
                  <a:gd name="connsiteY3" fmla="*/ 553163 h 1141012"/>
                  <a:gd name="connsiteX4" fmla="*/ 36902 w 1300381"/>
                  <a:gd name="connsiteY4" fmla="*/ 143 h 1141012"/>
                  <a:gd name="connsiteX0" fmla="*/ 36902 w 1300381"/>
                  <a:gd name="connsiteY0" fmla="*/ 143 h 1141012"/>
                  <a:gd name="connsiteX1" fmla="*/ 305199 w 1300381"/>
                  <a:gd name="connsiteY1" fmla="*/ 604268 h 1141012"/>
                  <a:gd name="connsiteX2" fmla="*/ 1261578 w 1300381"/>
                  <a:gd name="connsiteY2" fmla="*/ 1140862 h 1141012"/>
                  <a:gd name="connsiteX3" fmla="*/ 1007882 w 1300381"/>
                  <a:gd name="connsiteY3" fmla="*/ 553163 h 1141012"/>
                  <a:gd name="connsiteX4" fmla="*/ 36902 w 1300381"/>
                  <a:gd name="connsiteY4" fmla="*/ 143 h 1141012"/>
                  <a:gd name="connsiteX0" fmla="*/ 36902 w 1300381"/>
                  <a:gd name="connsiteY0" fmla="*/ 143 h 1141012"/>
                  <a:gd name="connsiteX1" fmla="*/ 305199 w 1300381"/>
                  <a:gd name="connsiteY1" fmla="*/ 604268 h 1141012"/>
                  <a:gd name="connsiteX2" fmla="*/ 1261578 w 1300381"/>
                  <a:gd name="connsiteY2" fmla="*/ 1140862 h 1141012"/>
                  <a:gd name="connsiteX3" fmla="*/ 1007882 w 1300381"/>
                  <a:gd name="connsiteY3" fmla="*/ 553163 h 1141012"/>
                  <a:gd name="connsiteX4" fmla="*/ 36902 w 1300381"/>
                  <a:gd name="connsiteY4" fmla="*/ 143 h 1141012"/>
                  <a:gd name="connsiteX0" fmla="*/ 36902 w 1300381"/>
                  <a:gd name="connsiteY0" fmla="*/ 1566 h 1142435"/>
                  <a:gd name="connsiteX1" fmla="*/ 305199 w 1300381"/>
                  <a:gd name="connsiteY1" fmla="*/ 605691 h 1142435"/>
                  <a:gd name="connsiteX2" fmla="*/ 1261578 w 1300381"/>
                  <a:gd name="connsiteY2" fmla="*/ 1142285 h 1142435"/>
                  <a:gd name="connsiteX3" fmla="*/ 1007882 w 1300381"/>
                  <a:gd name="connsiteY3" fmla="*/ 554586 h 1142435"/>
                  <a:gd name="connsiteX4" fmla="*/ 36902 w 1300381"/>
                  <a:gd name="connsiteY4" fmla="*/ 1566 h 1142435"/>
                  <a:gd name="connsiteX0" fmla="*/ 36902 w 1300381"/>
                  <a:gd name="connsiteY0" fmla="*/ 0 h 1140869"/>
                  <a:gd name="connsiteX1" fmla="*/ 305199 w 1300381"/>
                  <a:gd name="connsiteY1" fmla="*/ 604125 h 1140869"/>
                  <a:gd name="connsiteX2" fmla="*/ 1261578 w 1300381"/>
                  <a:gd name="connsiteY2" fmla="*/ 1140719 h 1140869"/>
                  <a:gd name="connsiteX3" fmla="*/ 1007882 w 1300381"/>
                  <a:gd name="connsiteY3" fmla="*/ 553020 h 1140869"/>
                  <a:gd name="connsiteX4" fmla="*/ 36902 w 1300381"/>
                  <a:gd name="connsiteY4" fmla="*/ 0 h 1140869"/>
                  <a:gd name="connsiteX0" fmla="*/ 0 w 1263479"/>
                  <a:gd name="connsiteY0" fmla="*/ 0 h 1140869"/>
                  <a:gd name="connsiteX1" fmla="*/ 268297 w 1263479"/>
                  <a:gd name="connsiteY1" fmla="*/ 604125 h 1140869"/>
                  <a:gd name="connsiteX2" fmla="*/ 1224676 w 1263479"/>
                  <a:gd name="connsiteY2" fmla="*/ 1140719 h 1140869"/>
                  <a:gd name="connsiteX3" fmla="*/ 970980 w 1263479"/>
                  <a:gd name="connsiteY3" fmla="*/ 553020 h 1140869"/>
                  <a:gd name="connsiteX4" fmla="*/ 0 w 1263479"/>
                  <a:gd name="connsiteY4" fmla="*/ 0 h 1140869"/>
                  <a:gd name="connsiteX0" fmla="*/ 0 w 1263479"/>
                  <a:gd name="connsiteY0" fmla="*/ 0 h 1140869"/>
                  <a:gd name="connsiteX1" fmla="*/ 268297 w 1263479"/>
                  <a:gd name="connsiteY1" fmla="*/ 604125 h 1140869"/>
                  <a:gd name="connsiteX2" fmla="*/ 1224676 w 1263479"/>
                  <a:gd name="connsiteY2" fmla="*/ 1140719 h 1140869"/>
                  <a:gd name="connsiteX3" fmla="*/ 970980 w 1263479"/>
                  <a:gd name="connsiteY3" fmla="*/ 553020 h 1140869"/>
                  <a:gd name="connsiteX4" fmla="*/ 0 w 1263479"/>
                  <a:gd name="connsiteY4" fmla="*/ 0 h 1140869"/>
                  <a:gd name="connsiteX0" fmla="*/ 0 w 1263479"/>
                  <a:gd name="connsiteY0" fmla="*/ 0 h 1142311"/>
                  <a:gd name="connsiteX1" fmla="*/ 268297 w 1263479"/>
                  <a:gd name="connsiteY1" fmla="*/ 604125 h 1142311"/>
                  <a:gd name="connsiteX2" fmla="*/ 1224676 w 1263479"/>
                  <a:gd name="connsiteY2" fmla="*/ 1140719 h 1142311"/>
                  <a:gd name="connsiteX3" fmla="*/ 970980 w 1263479"/>
                  <a:gd name="connsiteY3" fmla="*/ 553020 h 1142311"/>
                  <a:gd name="connsiteX4" fmla="*/ 0 w 1263479"/>
                  <a:gd name="connsiteY4" fmla="*/ 0 h 1142311"/>
                  <a:gd name="connsiteX0" fmla="*/ 0 w 1263479"/>
                  <a:gd name="connsiteY0" fmla="*/ 0 h 1140719"/>
                  <a:gd name="connsiteX1" fmla="*/ 268297 w 1263479"/>
                  <a:gd name="connsiteY1" fmla="*/ 604125 h 1140719"/>
                  <a:gd name="connsiteX2" fmla="*/ 1224676 w 1263479"/>
                  <a:gd name="connsiteY2" fmla="*/ 1140719 h 1140719"/>
                  <a:gd name="connsiteX3" fmla="*/ 970980 w 1263479"/>
                  <a:gd name="connsiteY3" fmla="*/ 553020 h 1140719"/>
                  <a:gd name="connsiteX4" fmla="*/ 0 w 1263479"/>
                  <a:gd name="connsiteY4" fmla="*/ 0 h 1140719"/>
                  <a:gd name="connsiteX0" fmla="*/ 0 w 1224676"/>
                  <a:gd name="connsiteY0" fmla="*/ 0 h 1140719"/>
                  <a:gd name="connsiteX1" fmla="*/ 268297 w 1224676"/>
                  <a:gd name="connsiteY1" fmla="*/ 604125 h 1140719"/>
                  <a:gd name="connsiteX2" fmla="*/ 1224676 w 1224676"/>
                  <a:gd name="connsiteY2" fmla="*/ 1140719 h 1140719"/>
                  <a:gd name="connsiteX3" fmla="*/ 970980 w 1224676"/>
                  <a:gd name="connsiteY3" fmla="*/ 553020 h 1140719"/>
                  <a:gd name="connsiteX4" fmla="*/ 0 w 1224676"/>
                  <a:gd name="connsiteY4" fmla="*/ 0 h 1140719"/>
                  <a:gd name="connsiteX0" fmla="*/ 0 w 1224676"/>
                  <a:gd name="connsiteY0" fmla="*/ 0 h 1140719"/>
                  <a:gd name="connsiteX1" fmla="*/ 268297 w 1224676"/>
                  <a:gd name="connsiteY1" fmla="*/ 604125 h 1140719"/>
                  <a:gd name="connsiteX2" fmla="*/ 1224676 w 1224676"/>
                  <a:gd name="connsiteY2" fmla="*/ 1140719 h 1140719"/>
                  <a:gd name="connsiteX3" fmla="*/ 970980 w 1224676"/>
                  <a:gd name="connsiteY3" fmla="*/ 553020 h 1140719"/>
                  <a:gd name="connsiteX4" fmla="*/ 0 w 1224676"/>
                  <a:gd name="connsiteY4" fmla="*/ 0 h 114071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4676" h="1140719">
                    <a:moveTo>
                      <a:pt x="0" y="0"/>
                    </a:moveTo>
                    <a:cubicBezTo>
                      <a:pt x="273469" y="599865"/>
                      <a:pt x="3954" y="5172"/>
                      <a:pt x="268297" y="604125"/>
                    </a:cubicBezTo>
                    <a:cubicBezTo>
                      <a:pt x="1235323" y="1142849"/>
                      <a:pt x="269818" y="603517"/>
                      <a:pt x="1224676" y="1140719"/>
                    </a:cubicBezTo>
                    <a:cubicBezTo>
                      <a:pt x="969459" y="549979"/>
                      <a:pt x="1226502" y="1148019"/>
                      <a:pt x="970980" y="553020"/>
                    </a:cubicBezTo>
                    <a:cubicBezTo>
                      <a:pt x="7300" y="-1826"/>
                      <a:pt x="922005" y="524427"/>
                      <a:pt x="0" y="0"/>
                    </a:cubicBezTo>
                    <a:close/>
                  </a:path>
                </a:pathLst>
              </a:cu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7" name="Group 16">
                <a:extLst>
                  <a:ext uri="{FF2B5EF4-FFF2-40B4-BE49-F238E27FC236}">
                    <a16:creationId xmlns:a16="http://schemas.microsoft.com/office/drawing/2014/main" id="{5066BB1E-7E50-4866-969F-2E9102E36E25}"/>
                  </a:ext>
                </a:extLst>
              </p:cNvPr>
              <p:cNvGrpSpPr/>
              <p:nvPr/>
            </p:nvGrpSpPr>
            <p:grpSpPr>
              <a:xfrm>
                <a:off x="8673882" y="2953743"/>
                <a:ext cx="1579879" cy="1310549"/>
                <a:chOff x="8673882" y="2953743"/>
                <a:chExt cx="1579879" cy="1310549"/>
              </a:xfrm>
            </p:grpSpPr>
            <p:sp>
              <p:nvSpPr>
                <p:cNvPr id="882" name="Oval 881">
                  <a:extLst>
                    <a:ext uri="{FF2B5EF4-FFF2-40B4-BE49-F238E27FC236}">
                      <a16:creationId xmlns:a16="http://schemas.microsoft.com/office/drawing/2014/main" id="{2E445940-49DC-8C7C-64C5-D3371DA0583E}"/>
                    </a:ext>
                  </a:extLst>
                </p:cNvPr>
                <p:cNvSpPr>
                  <a:spLocks noChangeAspect="1"/>
                </p:cNvSpPr>
                <p:nvPr/>
              </p:nvSpPr>
              <p:spPr>
                <a:xfrm>
                  <a:off x="8973762" y="3595021"/>
                  <a:ext cx="114257" cy="106710"/>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880" name="Straight Arrow Connector 879">
                  <a:extLst>
                    <a:ext uri="{FF2B5EF4-FFF2-40B4-BE49-F238E27FC236}">
                      <a16:creationId xmlns:a16="http://schemas.microsoft.com/office/drawing/2014/main" id="{CE7537D3-19AC-21D7-3424-2C54D7D5F74E}"/>
                    </a:ext>
                  </a:extLst>
                </p:cNvPr>
                <p:cNvCxnSpPr>
                  <a:cxnSpLocks noChangeAspect="1"/>
                  <a:stCxn id="16" idx="1"/>
                </p:cNvCxnSpPr>
                <p:nvPr/>
              </p:nvCxnSpPr>
              <p:spPr>
                <a:xfrm flipH="1" flipV="1">
                  <a:off x="8673882" y="2953743"/>
                  <a:ext cx="352460" cy="694633"/>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881" name="Straight Arrow Connector 880">
                  <a:extLst>
                    <a:ext uri="{FF2B5EF4-FFF2-40B4-BE49-F238E27FC236}">
                      <a16:creationId xmlns:a16="http://schemas.microsoft.com/office/drawing/2014/main" id="{95AE81DD-3B95-C42B-1CEF-E5B2B7302D58}"/>
                    </a:ext>
                  </a:extLst>
                </p:cNvPr>
                <p:cNvCxnSpPr>
                  <a:cxnSpLocks noChangeAspect="1"/>
                </p:cNvCxnSpPr>
                <p:nvPr/>
              </p:nvCxnSpPr>
              <p:spPr>
                <a:xfrm>
                  <a:off x="9028167" y="3648376"/>
                  <a:ext cx="1225594" cy="615916"/>
                </a:xfrm>
                <a:prstGeom prst="straightConnector1">
                  <a:avLst/>
                </a:prstGeom>
                <a:ln w="38100">
                  <a:solidFill>
                    <a:srgbClr val="7030A0"/>
                  </a:solidFill>
                  <a:tailEnd type="triangle"/>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876" name="TextBox 875">
                  <a:extLst>
                    <a:ext uri="{FF2B5EF4-FFF2-40B4-BE49-F238E27FC236}">
                      <a16:creationId xmlns:a16="http://schemas.microsoft.com/office/drawing/2014/main" id="{E7125A41-79F9-D787-3527-13558AE7CD6E}"/>
                    </a:ext>
                  </a:extLst>
                </p:cNvPr>
                <p:cNvSpPr txBox="1"/>
                <p:nvPr/>
              </p:nvSpPr>
              <p:spPr>
                <a:xfrm rot="1276113">
                  <a:off x="8697557" y="3476768"/>
                  <a:ext cx="746230"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𝑤</m:t>
                            </m:r>
                          </m:e>
                        </m:acc>
                      </m:oMath>
                    </m:oMathPara>
                  </a14:m>
                  <a:endParaRPr lang="en-US" sz="4400" dirty="0"/>
                </a:p>
              </p:txBody>
            </p:sp>
          </mc:Choice>
          <mc:Fallback xmlns="">
            <p:sp>
              <p:nvSpPr>
                <p:cNvPr id="876" name="TextBox 875">
                  <a:extLst>
                    <a:ext uri="{FF2B5EF4-FFF2-40B4-BE49-F238E27FC236}">
                      <a16:creationId xmlns:a16="http://schemas.microsoft.com/office/drawing/2014/main" id="{E7125A41-79F9-D787-3527-13558AE7CD6E}"/>
                    </a:ext>
                  </a:extLst>
                </p:cNvPr>
                <p:cNvSpPr txBox="1">
                  <a:spLocks noRot="1" noChangeAspect="1" noMove="1" noResize="1" noEditPoints="1" noAdjustHandles="1" noChangeArrowheads="1" noChangeShapeType="1" noTextEdit="1"/>
                </p:cNvSpPr>
                <p:nvPr/>
              </p:nvSpPr>
              <p:spPr>
                <a:xfrm rot="1276113">
                  <a:off x="8697557" y="3476768"/>
                  <a:ext cx="746230" cy="769441"/>
                </a:xfrm>
                <a:prstGeom prst="rect">
                  <a:avLst/>
                </a:prstGeom>
                <a:blipFill>
                  <a:blip r:embed="rId2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7" name="TextBox 876">
                  <a:extLst>
                    <a:ext uri="{FF2B5EF4-FFF2-40B4-BE49-F238E27FC236}">
                      <a16:creationId xmlns:a16="http://schemas.microsoft.com/office/drawing/2014/main" id="{62183A7B-8178-E32A-49D0-09B8324583A0}"/>
                    </a:ext>
                  </a:extLst>
                </p:cNvPr>
                <p:cNvSpPr txBox="1"/>
                <p:nvPr/>
              </p:nvSpPr>
              <p:spPr>
                <a:xfrm rot="21083212">
                  <a:off x="7841728" y="2507880"/>
                  <a:ext cx="635623"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a:latin typeface="Cambria Math" panose="02040503050406030204" pitchFamily="18" charset="0"/>
                              </a:rPr>
                            </m:ctrlPr>
                          </m:accPr>
                          <m:e>
                            <m:r>
                              <a:rPr lang="en-US" sz="4400" i="1">
                                <a:latin typeface="Cambria Math" panose="02040503050406030204" pitchFamily="18" charset="0"/>
                              </a:rPr>
                              <m:t>𝑣</m:t>
                            </m:r>
                          </m:e>
                        </m:acc>
                      </m:oMath>
                    </m:oMathPara>
                  </a14:m>
                  <a:endParaRPr lang="en-US" sz="4400" dirty="0"/>
                </a:p>
              </p:txBody>
            </p:sp>
          </mc:Choice>
          <mc:Fallback xmlns="">
            <p:sp>
              <p:nvSpPr>
                <p:cNvPr id="877" name="TextBox 876">
                  <a:extLst>
                    <a:ext uri="{FF2B5EF4-FFF2-40B4-BE49-F238E27FC236}">
                      <a16:creationId xmlns:a16="http://schemas.microsoft.com/office/drawing/2014/main" id="{62183A7B-8178-E32A-49D0-09B8324583A0}"/>
                    </a:ext>
                  </a:extLst>
                </p:cNvPr>
                <p:cNvSpPr txBox="1">
                  <a:spLocks noRot="1" noChangeAspect="1" noMove="1" noResize="1" noEditPoints="1" noAdjustHandles="1" noChangeArrowheads="1" noChangeShapeType="1" noTextEdit="1"/>
                </p:cNvSpPr>
                <p:nvPr/>
              </p:nvSpPr>
              <p:spPr>
                <a:xfrm rot="21083212">
                  <a:off x="7841728" y="2507880"/>
                  <a:ext cx="635623" cy="769441"/>
                </a:xfrm>
                <a:prstGeom prst="rect">
                  <a:avLst/>
                </a:prstGeom>
                <a:blipFill>
                  <a:blip r:embed="rId2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78" name="TextBox 877">
                  <a:extLst>
                    <a:ext uri="{FF2B5EF4-FFF2-40B4-BE49-F238E27FC236}">
                      <a16:creationId xmlns:a16="http://schemas.microsoft.com/office/drawing/2014/main" id="{245690C9-576E-6F87-DA9F-D4D7DBF6C0F2}"/>
                    </a:ext>
                  </a:extLst>
                </p:cNvPr>
                <p:cNvSpPr txBox="1"/>
                <p:nvPr/>
              </p:nvSpPr>
              <p:spPr>
                <a:xfrm rot="1418013">
                  <a:off x="8338696" y="2853690"/>
                  <a:ext cx="1810432" cy="64633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𝜔</m:t>
                        </m:r>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𝑣</m:t>
                            </m:r>
                          </m:e>
                        </m:acc>
                        <m:r>
                          <a:rPr lang="en-US" sz="3600" b="0" i="1" smtClean="0">
                            <a:latin typeface="Cambria Math" panose="02040503050406030204" pitchFamily="18" charset="0"/>
                          </a:rPr>
                          <m:t>,</m:t>
                        </m:r>
                        <m:acc>
                          <m:accPr>
                            <m:chr m:val="̂"/>
                            <m:ctrlPr>
                              <a:rPr lang="en-US" sz="3600" b="0" i="1" smtClean="0">
                                <a:latin typeface="Cambria Math" panose="02040503050406030204" pitchFamily="18" charset="0"/>
                              </a:rPr>
                            </m:ctrlPr>
                          </m:accPr>
                          <m:e>
                            <m:r>
                              <a:rPr lang="en-US" sz="3600" b="0" i="1" smtClean="0">
                                <a:latin typeface="Cambria Math" panose="02040503050406030204" pitchFamily="18" charset="0"/>
                              </a:rPr>
                              <m:t>𝑤</m:t>
                            </m:r>
                          </m:e>
                        </m:acc>
                        <m:r>
                          <a:rPr lang="en-US" sz="3600" b="0" i="1" smtClean="0">
                            <a:latin typeface="Cambria Math" panose="02040503050406030204" pitchFamily="18" charset="0"/>
                          </a:rPr>
                          <m:t>)</m:t>
                        </m:r>
                      </m:oMath>
                    </m:oMathPara>
                  </a14:m>
                  <a:endParaRPr lang="en-US" sz="3600" dirty="0"/>
                </a:p>
              </p:txBody>
            </p:sp>
          </mc:Choice>
          <mc:Fallback xmlns="">
            <p:sp>
              <p:nvSpPr>
                <p:cNvPr id="878" name="TextBox 877">
                  <a:extLst>
                    <a:ext uri="{FF2B5EF4-FFF2-40B4-BE49-F238E27FC236}">
                      <a16:creationId xmlns:a16="http://schemas.microsoft.com/office/drawing/2014/main" id="{245690C9-576E-6F87-DA9F-D4D7DBF6C0F2}"/>
                    </a:ext>
                  </a:extLst>
                </p:cNvPr>
                <p:cNvSpPr txBox="1">
                  <a:spLocks noRot="1" noChangeAspect="1" noMove="1" noResize="1" noEditPoints="1" noAdjustHandles="1" noChangeArrowheads="1" noChangeShapeType="1" noTextEdit="1"/>
                </p:cNvSpPr>
                <p:nvPr/>
              </p:nvSpPr>
              <p:spPr>
                <a:xfrm rot="1418013">
                  <a:off x="8338696" y="2853690"/>
                  <a:ext cx="1810432" cy="646331"/>
                </a:xfrm>
                <a:prstGeom prst="rect">
                  <a:avLst/>
                </a:prstGeom>
                <a:blipFill>
                  <a:blip r:embed="rId26"/>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215402418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8D2249-0D55-56FE-CA03-4756F7B03DD1}"/>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0CCD9943-FACF-E9B2-3788-68FA877B62DD}"/>
              </a:ext>
            </a:extLst>
          </p:cNvPr>
          <p:cNvSpPr>
            <a:spLocks noGrp="1"/>
          </p:cNvSpPr>
          <p:nvPr>
            <p:ph type="sldNum" sz="quarter" idx="12"/>
          </p:nvPr>
        </p:nvSpPr>
        <p:spPr/>
        <p:txBody>
          <a:bodyPr/>
          <a:lstStyle/>
          <a:p>
            <a:fld id="{F47845EA-7733-40EE-B074-20032348B727}" type="slidenum">
              <a:rPr lang="en-US" smtClean="0"/>
              <a:t>21</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0D5E521-6D9F-1E9F-5ED1-71D91179585E}"/>
                  </a:ext>
                </a:extLst>
              </p:cNvPr>
              <p:cNvSpPr txBox="1"/>
              <p:nvPr/>
            </p:nvSpPr>
            <p:spPr>
              <a:xfrm>
                <a:off x="1826784" y="987950"/>
                <a:ext cx="8361263" cy="132497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3600" i="1">
                              <a:latin typeface="Cambria Math" panose="02040503050406030204" pitchFamily="18" charset="0"/>
                            </a:rPr>
                          </m:ctrlPr>
                        </m:dPr>
                        <m:e>
                          <m:m>
                            <m:mPr>
                              <m:mcs>
                                <m:mc>
                                  <m:mcPr>
                                    <m:count m:val="2"/>
                                    <m:mcJc m:val="center"/>
                                  </m:mcPr>
                                </m:mc>
                              </m:mcs>
                              <m:ctrlPr>
                                <a:rPr lang="en-US" sz="3600" i="1">
                                  <a:latin typeface="Cambria Math" panose="02040503050406030204" pitchFamily="18" charset="0"/>
                                </a:rPr>
                              </m:ctrlPr>
                            </m:mPr>
                            <m:mr>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𝑞</m:t>
                                    </m:r>
                                  </m:sub>
                                </m:sSub>
                                <m:r>
                                  <a:rPr lang="en-US" sz="3600" i="1">
                                    <a:latin typeface="Cambria Math" panose="02040503050406030204" pitchFamily="18" charset="0"/>
                                  </a:rPr>
                                  <m:t>𝑓</m:t>
                                </m:r>
                              </m:e>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𝑝</m:t>
                                    </m:r>
                                  </m:sub>
                                </m:sSub>
                                <m:r>
                                  <a:rPr lang="en-US" sz="3600" i="1">
                                    <a:latin typeface="Cambria Math" panose="02040503050406030204" pitchFamily="18" charset="0"/>
                                  </a:rPr>
                                  <m:t>𝑓</m:t>
                                </m:r>
                              </m:e>
                            </m:mr>
                            <m:mr>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𝑞</m:t>
                                    </m:r>
                                  </m:sub>
                                </m:sSub>
                                <m:r>
                                  <a:rPr lang="en-US" sz="3600" i="1">
                                    <a:latin typeface="Cambria Math" panose="02040503050406030204" pitchFamily="18" charset="0"/>
                                  </a:rPr>
                                  <m:t>𝑔</m:t>
                                </m:r>
                              </m:e>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𝑝</m:t>
                                    </m:r>
                                  </m:sub>
                                </m:sSub>
                                <m:r>
                                  <a:rPr lang="en-US" sz="3600" i="1">
                                    <a:latin typeface="Cambria Math" panose="02040503050406030204" pitchFamily="18" charset="0"/>
                                  </a:rPr>
                                  <m:t>𝑔</m:t>
                                </m:r>
                              </m:e>
                            </m:mr>
                          </m:m>
                        </m:e>
                      </m:d>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𝑞</m:t>
                          </m:r>
                        </m:sub>
                      </m:sSub>
                      <m:r>
                        <a:rPr lang="en-US" sz="3600" b="0" i="1" smtClean="0">
                          <a:latin typeface="Cambria Math" panose="02040503050406030204" pitchFamily="18" charset="0"/>
                        </a:rPr>
                        <m:t>𝑓</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𝑝</m:t>
                          </m:r>
                        </m:sub>
                      </m:sSub>
                      <m:r>
                        <a:rPr lang="en-US" sz="3600" b="0" i="1" smtClean="0">
                          <a:latin typeface="Cambria Math" panose="02040503050406030204" pitchFamily="18" charset="0"/>
                        </a:rPr>
                        <m:t>𝑔</m:t>
                      </m:r>
                      <m:r>
                        <a:rPr lang="en-US" sz="3600" b="0" i="1" smtClean="0">
                          <a:latin typeface="Cambria Math" panose="02040503050406030204" pitchFamily="18" charset="0"/>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𝑝</m:t>
                          </m:r>
                        </m:sub>
                      </m:sSub>
                      <m:r>
                        <a:rPr lang="en-US" sz="3600" b="0" i="1" smtClean="0">
                          <a:latin typeface="Cambria Math" panose="02040503050406030204" pitchFamily="18" charset="0"/>
                        </a:rPr>
                        <m:t>𝑓</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𝑞</m:t>
                          </m:r>
                        </m:sub>
                      </m:sSub>
                      <m:r>
                        <a:rPr lang="en-US" sz="3600" b="0" i="1" smtClean="0">
                          <a:latin typeface="Cambria Math" panose="02040503050406030204" pitchFamily="18" charset="0"/>
                        </a:rPr>
                        <m:t>𝑔</m:t>
                      </m:r>
                      <m:r>
                        <a:rPr lang="en-US" sz="3600" b="0" i="1" smtClean="0">
                          <a:latin typeface="Cambria Math" panose="02040503050406030204" pitchFamily="18" charset="0"/>
                        </a:rPr>
                        <m:t>=</m:t>
                      </m:r>
                      <m:d>
                        <m:dPr>
                          <m:begChr m:val="{"/>
                          <m:endChr m:val="}"/>
                          <m:ctrlPr>
                            <a:rPr lang="en-US" sz="3600" i="1">
                              <a:latin typeface="Cambria Math" panose="02040503050406030204" pitchFamily="18" charset="0"/>
                            </a:rPr>
                          </m:ctrlPr>
                        </m:dPr>
                        <m:e>
                          <m:r>
                            <a:rPr lang="en-US" sz="3600" i="1">
                              <a:latin typeface="Cambria Math" panose="02040503050406030204" pitchFamily="18" charset="0"/>
                            </a:rPr>
                            <m:t>𝑓</m:t>
                          </m:r>
                          <m:r>
                            <a:rPr lang="en-US" sz="3600" i="1">
                              <a:latin typeface="Cambria Math" panose="02040503050406030204" pitchFamily="18" charset="0"/>
                            </a:rPr>
                            <m:t>,</m:t>
                          </m:r>
                          <m:r>
                            <a:rPr lang="en-US" sz="3600" i="1">
                              <a:latin typeface="Cambria Math" panose="02040503050406030204" pitchFamily="18" charset="0"/>
                            </a:rPr>
                            <m:t>𝑔</m:t>
                          </m:r>
                        </m:e>
                      </m:d>
                    </m:oMath>
                  </m:oMathPara>
                </a14:m>
                <a:endParaRPr lang="en-US" sz="3600" dirty="0"/>
              </a:p>
            </p:txBody>
          </p:sp>
        </mc:Choice>
        <mc:Fallback xmlns="">
          <p:sp>
            <p:nvSpPr>
              <p:cNvPr id="7" name="TextBox 6">
                <a:extLst>
                  <a:ext uri="{FF2B5EF4-FFF2-40B4-BE49-F238E27FC236}">
                    <a16:creationId xmlns:a16="http://schemas.microsoft.com/office/drawing/2014/main" id="{70D5E521-6D9F-1E9F-5ED1-71D91179585E}"/>
                  </a:ext>
                </a:extLst>
              </p:cNvPr>
              <p:cNvSpPr txBox="1">
                <a:spLocks noRot="1" noChangeAspect="1" noMove="1" noResize="1" noEditPoints="1" noAdjustHandles="1" noChangeArrowheads="1" noChangeShapeType="1" noTextEdit="1"/>
              </p:cNvSpPr>
              <p:nvPr/>
            </p:nvSpPr>
            <p:spPr>
              <a:xfrm>
                <a:off x="1826784" y="987950"/>
                <a:ext cx="8361263" cy="132497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9BE1D70-77E9-EC2E-763D-FC3DB808929D}"/>
                  </a:ext>
                </a:extLst>
              </p:cNvPr>
              <p:cNvSpPr txBox="1"/>
              <p:nvPr/>
            </p:nvSpPr>
            <p:spPr>
              <a:xfrm>
                <a:off x="518796" y="2399438"/>
                <a:ext cx="11137601" cy="530915"/>
              </a:xfrm>
              <a:prstGeom prst="rect">
                <a:avLst/>
              </a:prstGeom>
              <a:noFill/>
            </p:spPr>
            <p:txBody>
              <a:bodyPr wrap="none" rtlCol="0">
                <a:spAutoFit/>
              </a:bodyPr>
              <a:lstStyle/>
              <a:p>
                <a:pPr algn="ctr"/>
                <a:r>
                  <a:rPr lang="en-US" sz="2800" dirty="0"/>
                  <a:t>We can express the Poisson bracket:</a:t>
                </a:r>
                <a14:m>
                  <m:oMath xmlns:m="http://schemas.openxmlformats.org/officeDocument/2006/math">
                    <m:r>
                      <m:rPr>
                        <m:nor/>
                      </m:rPr>
                      <a:rPr lang="en-US" sz="2800" dirty="0"/>
                      <m:t> </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m:t>
                        </m:r>
                        <m:r>
                          <a:rPr lang="en-US" sz="2800" i="1">
                            <a:latin typeface="Cambria Math" panose="02040503050406030204" pitchFamily="18" charset="0"/>
                          </a:rPr>
                          <m:t>𝑔</m:t>
                        </m:r>
                      </m:e>
                    </m:d>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𝑎</m:t>
                        </m:r>
                      </m:sub>
                    </m:sSub>
                    <m:r>
                      <a:rPr lang="en-US" sz="2800" i="1">
                        <a:latin typeface="Cambria Math" panose="02040503050406030204" pitchFamily="18" charset="0"/>
                      </a:rPr>
                      <m:t>𝑓</m:t>
                    </m:r>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𝑎𝑏</m:t>
                        </m:r>
                      </m:sup>
                    </m:sSup>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𝑏</m:t>
                        </m:r>
                      </m:sub>
                    </m:sSub>
                    <m:r>
                      <a:rPr lang="en-US" sz="2800" i="1">
                        <a:latin typeface="Cambria Math" panose="02040503050406030204" pitchFamily="18" charset="0"/>
                      </a:rPr>
                      <m:t>𝑔</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𝑏</m:t>
                        </m:r>
                      </m:sub>
                    </m:sSub>
                    <m:r>
                      <a:rPr lang="en-US" sz="2800" i="1">
                        <a:latin typeface="Cambria Math" panose="02040503050406030204" pitchFamily="18" charset="0"/>
                      </a:rPr>
                      <m:t>𝑔</m:t>
                    </m:r>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𝑏𝑎</m:t>
                        </m:r>
                      </m:sup>
                    </m:sSup>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𝑎</m:t>
                        </m:r>
                      </m:sub>
                    </m:sSub>
                    <m:r>
                      <a:rPr lang="en-US" sz="2800" i="1">
                        <a:latin typeface="Cambria Math" panose="02040503050406030204" pitchFamily="18" charset="0"/>
                      </a:rPr>
                      <m:t>𝑓</m:t>
                    </m:r>
                  </m:oMath>
                </a14:m>
                <a:endParaRPr lang="en-US" sz="2800" dirty="0"/>
              </a:p>
            </p:txBody>
          </p:sp>
        </mc:Choice>
        <mc:Fallback xmlns="">
          <p:sp>
            <p:nvSpPr>
              <p:cNvPr id="8" name="TextBox 7">
                <a:extLst>
                  <a:ext uri="{FF2B5EF4-FFF2-40B4-BE49-F238E27FC236}">
                    <a16:creationId xmlns:a16="http://schemas.microsoft.com/office/drawing/2014/main" id="{89BE1D70-77E9-EC2E-763D-FC3DB808929D}"/>
                  </a:ext>
                </a:extLst>
              </p:cNvPr>
              <p:cNvSpPr txBox="1">
                <a:spLocks noRot="1" noChangeAspect="1" noMove="1" noResize="1" noEditPoints="1" noAdjustHandles="1" noChangeArrowheads="1" noChangeShapeType="1" noTextEdit="1"/>
              </p:cNvSpPr>
              <p:nvPr/>
            </p:nvSpPr>
            <p:spPr>
              <a:xfrm>
                <a:off x="518796" y="2399438"/>
                <a:ext cx="11137601" cy="530915"/>
              </a:xfrm>
              <a:prstGeom prst="rect">
                <a:avLst/>
              </a:prstGeom>
              <a:blipFill>
                <a:blip r:embed="rId3"/>
                <a:stretch>
                  <a:fillRect l="-602" t="-10345" b="-321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152D29F-22B8-BE66-6847-1F8E6664EC18}"/>
                  </a:ext>
                </a:extLst>
              </p:cNvPr>
              <p:cNvSpPr txBox="1"/>
              <p:nvPr/>
            </p:nvSpPr>
            <p:spPr>
              <a:xfrm>
                <a:off x="119730" y="3903692"/>
                <a:ext cx="6351675" cy="107837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600" i="1" smtClean="0">
                              <a:latin typeface="Cambria Math" panose="02040503050406030204" pitchFamily="18" charset="0"/>
                            </a:rPr>
                          </m:ctrlPr>
                        </m:sSupPr>
                        <m:e>
                          <m:r>
                            <a:rPr lang="en-US" sz="3600" i="1">
                              <a:latin typeface="Cambria Math" panose="02040503050406030204" pitchFamily="18" charset="0"/>
                            </a:rPr>
                            <m:t>𝜔</m:t>
                          </m:r>
                        </m:e>
                        <m:sup>
                          <m:r>
                            <a:rPr lang="en-US" sz="3600" i="1">
                              <a:latin typeface="Cambria Math" panose="02040503050406030204" pitchFamily="18" charset="0"/>
                            </a:rPr>
                            <m:t>𝑎𝑏</m:t>
                          </m:r>
                        </m:sup>
                      </m:sSup>
                      <m:r>
                        <a:rPr lang="en-US" sz="3600" i="1">
                          <a:latin typeface="Cambria Math" panose="02040503050406030204" pitchFamily="18" charset="0"/>
                        </a:rPr>
                        <m:t>=</m:t>
                      </m:r>
                      <m:d>
                        <m:dPr>
                          <m:begChr m:val="["/>
                          <m:endChr m:val="]"/>
                          <m:ctrlPr>
                            <a:rPr lang="en-US" sz="3600" i="1">
                              <a:latin typeface="Cambria Math" panose="02040503050406030204" pitchFamily="18" charset="0"/>
                            </a:rPr>
                          </m:ctrlPr>
                        </m:dPr>
                        <m:e>
                          <m:m>
                            <m:mPr>
                              <m:mcs>
                                <m:mc>
                                  <m:mcPr>
                                    <m:count m:val="2"/>
                                    <m:mcJc m:val="center"/>
                                  </m:mcPr>
                                </m:mc>
                              </m:mcs>
                              <m:ctrlPr>
                                <a:rPr lang="en-US" sz="3600" i="1">
                                  <a:latin typeface="Cambria Math" panose="02040503050406030204" pitchFamily="18" charset="0"/>
                                </a:rPr>
                              </m:ctrlPr>
                            </m:mPr>
                            <m:mr>
                              <m:e>
                                <m:sSup>
                                  <m:sSupPr>
                                    <m:ctrlPr>
                                      <a:rPr lang="en-US" sz="3600" i="1">
                                        <a:latin typeface="Cambria Math" panose="02040503050406030204" pitchFamily="18" charset="0"/>
                                      </a:rPr>
                                    </m:ctrlPr>
                                  </m:sSupPr>
                                  <m:e>
                                    <m:r>
                                      <a:rPr lang="en-US" sz="3600" i="1">
                                        <a:latin typeface="Cambria Math" panose="02040503050406030204" pitchFamily="18" charset="0"/>
                                      </a:rPr>
                                      <m:t>𝜔</m:t>
                                    </m:r>
                                  </m:e>
                                  <m:sup>
                                    <m:r>
                                      <a:rPr lang="en-US" sz="3600" i="1">
                                        <a:latin typeface="Cambria Math" panose="02040503050406030204" pitchFamily="18" charset="0"/>
                                      </a:rPr>
                                      <m:t>𝑞𝑞</m:t>
                                    </m:r>
                                  </m:sup>
                                </m:sSup>
                              </m:e>
                              <m:e>
                                <m:sSup>
                                  <m:sSupPr>
                                    <m:ctrlPr>
                                      <a:rPr lang="en-US" sz="3600" i="1">
                                        <a:latin typeface="Cambria Math" panose="02040503050406030204" pitchFamily="18" charset="0"/>
                                      </a:rPr>
                                    </m:ctrlPr>
                                  </m:sSupPr>
                                  <m:e>
                                    <m:r>
                                      <a:rPr lang="en-US" sz="3600" i="1">
                                        <a:latin typeface="Cambria Math" panose="02040503050406030204" pitchFamily="18" charset="0"/>
                                      </a:rPr>
                                      <m:t>𝜔</m:t>
                                    </m:r>
                                  </m:e>
                                  <m:sup>
                                    <m:r>
                                      <a:rPr lang="en-US" sz="3600" i="1">
                                        <a:latin typeface="Cambria Math" panose="02040503050406030204" pitchFamily="18" charset="0"/>
                                      </a:rPr>
                                      <m:t>𝑞𝑝</m:t>
                                    </m:r>
                                  </m:sup>
                                </m:sSup>
                              </m:e>
                            </m:mr>
                            <m:mr>
                              <m:e>
                                <m:sSup>
                                  <m:sSupPr>
                                    <m:ctrlPr>
                                      <a:rPr lang="en-US" sz="3600" i="1">
                                        <a:latin typeface="Cambria Math" panose="02040503050406030204" pitchFamily="18" charset="0"/>
                                      </a:rPr>
                                    </m:ctrlPr>
                                  </m:sSupPr>
                                  <m:e>
                                    <m:r>
                                      <a:rPr lang="en-US" sz="3600" i="1">
                                        <a:latin typeface="Cambria Math" panose="02040503050406030204" pitchFamily="18" charset="0"/>
                                      </a:rPr>
                                      <m:t>𝜔</m:t>
                                    </m:r>
                                  </m:e>
                                  <m:sup>
                                    <m:r>
                                      <a:rPr lang="en-US" sz="3600" i="1">
                                        <a:latin typeface="Cambria Math" panose="02040503050406030204" pitchFamily="18" charset="0"/>
                                      </a:rPr>
                                      <m:t>𝑝𝑞</m:t>
                                    </m:r>
                                  </m:sup>
                                </m:sSup>
                              </m:e>
                              <m:e>
                                <m:sSup>
                                  <m:sSupPr>
                                    <m:ctrlPr>
                                      <a:rPr lang="en-US" sz="3600" i="1">
                                        <a:latin typeface="Cambria Math" panose="02040503050406030204" pitchFamily="18" charset="0"/>
                                      </a:rPr>
                                    </m:ctrlPr>
                                  </m:sSupPr>
                                  <m:e>
                                    <m:r>
                                      <a:rPr lang="en-US" sz="3600" i="1">
                                        <a:latin typeface="Cambria Math" panose="02040503050406030204" pitchFamily="18" charset="0"/>
                                      </a:rPr>
                                      <m:t>𝜔</m:t>
                                    </m:r>
                                  </m:e>
                                  <m:sup>
                                    <m:r>
                                      <a:rPr lang="en-US" sz="3600" i="1">
                                        <a:latin typeface="Cambria Math" panose="02040503050406030204" pitchFamily="18" charset="0"/>
                                      </a:rPr>
                                      <m:t>𝑝𝑝</m:t>
                                    </m:r>
                                  </m:sup>
                                </m:sSup>
                              </m:e>
                            </m:mr>
                          </m:m>
                        </m:e>
                      </m:d>
                      <m:r>
                        <a:rPr lang="en-US" sz="3600" i="1">
                          <a:latin typeface="Cambria Math" panose="02040503050406030204" pitchFamily="18" charset="0"/>
                        </a:rPr>
                        <m:t>=</m:t>
                      </m:r>
                      <m:d>
                        <m:dPr>
                          <m:begChr m:val="["/>
                          <m:endChr m:val="]"/>
                          <m:ctrlPr>
                            <a:rPr lang="en-US" sz="3600" i="1">
                              <a:latin typeface="Cambria Math" panose="02040503050406030204" pitchFamily="18" charset="0"/>
                            </a:rPr>
                          </m:ctrlPr>
                        </m:dPr>
                        <m:e>
                          <m:m>
                            <m:mPr>
                              <m:mcs>
                                <m:mc>
                                  <m:mcPr>
                                    <m:count m:val="2"/>
                                    <m:mcJc m:val="center"/>
                                  </m:mcPr>
                                </m:mc>
                              </m:mcs>
                              <m:ctrlPr>
                                <a:rPr lang="en-US" sz="3600" i="1">
                                  <a:latin typeface="Cambria Math" panose="02040503050406030204" pitchFamily="18" charset="0"/>
                                </a:rPr>
                              </m:ctrlPr>
                            </m:mPr>
                            <m:mr>
                              <m:e>
                                <m:r>
                                  <m:rPr>
                                    <m:brk m:alnAt="7"/>
                                  </m:rPr>
                                  <a:rPr lang="en-US" sz="3600" i="1">
                                    <a:latin typeface="Cambria Math" panose="02040503050406030204" pitchFamily="18" charset="0"/>
                                  </a:rPr>
                                  <m:t>0</m:t>
                                </m:r>
                              </m:e>
                              <m:e>
                                <m:r>
                                  <a:rPr lang="en-US" sz="3600" i="1">
                                    <a:latin typeface="Cambria Math" panose="02040503050406030204" pitchFamily="18" charset="0"/>
                                  </a:rPr>
                                  <m:t>−1</m:t>
                                </m:r>
                              </m:e>
                            </m:mr>
                            <m:mr>
                              <m:e>
                                <m:r>
                                  <a:rPr lang="en-US" sz="3600" i="1">
                                    <a:latin typeface="Cambria Math" panose="02040503050406030204" pitchFamily="18" charset="0"/>
                                  </a:rPr>
                                  <m:t>1</m:t>
                                </m:r>
                              </m:e>
                              <m:e>
                                <m:r>
                                  <a:rPr lang="en-US" sz="3600" i="1">
                                    <a:latin typeface="Cambria Math" panose="02040503050406030204" pitchFamily="18" charset="0"/>
                                  </a:rPr>
                                  <m:t>0</m:t>
                                </m:r>
                              </m:e>
                            </m:mr>
                          </m:m>
                        </m:e>
                      </m:d>
                    </m:oMath>
                  </m:oMathPara>
                </a14:m>
                <a:endParaRPr lang="en-US" sz="3600" dirty="0"/>
              </a:p>
            </p:txBody>
          </p:sp>
        </mc:Choice>
        <mc:Fallback xmlns="">
          <p:sp>
            <p:nvSpPr>
              <p:cNvPr id="9" name="TextBox 8">
                <a:extLst>
                  <a:ext uri="{FF2B5EF4-FFF2-40B4-BE49-F238E27FC236}">
                    <a16:creationId xmlns:a16="http://schemas.microsoft.com/office/drawing/2014/main" id="{5152D29F-22B8-BE66-6847-1F8E6664EC18}"/>
                  </a:ext>
                </a:extLst>
              </p:cNvPr>
              <p:cNvSpPr txBox="1">
                <a:spLocks noRot="1" noChangeAspect="1" noMove="1" noResize="1" noEditPoints="1" noAdjustHandles="1" noChangeArrowheads="1" noChangeShapeType="1" noTextEdit="1"/>
              </p:cNvSpPr>
              <p:nvPr/>
            </p:nvSpPr>
            <p:spPr>
              <a:xfrm>
                <a:off x="119730" y="3903692"/>
                <a:ext cx="6351675" cy="107837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2363DC16-84B0-3645-9D5D-3B4C5B32A909}"/>
                  </a:ext>
                </a:extLst>
              </p:cNvPr>
              <p:cNvSpPr txBox="1"/>
              <p:nvPr/>
            </p:nvSpPr>
            <p:spPr>
              <a:xfrm>
                <a:off x="180956" y="56504"/>
                <a:ext cx="3054153" cy="707886"/>
              </a:xfrm>
              <a:prstGeom prst="rect">
                <a:avLst/>
              </a:prstGeom>
              <a:noFill/>
            </p:spPr>
            <p:txBody>
              <a:bodyPr wrap="square" rtlCol="0">
                <a:spAutoFit/>
              </a:bodyPr>
              <a:lstStyle/>
              <a:p>
                <a:r>
                  <a:rPr lang="en-US" sz="2000" dirty="0"/>
                  <a:t>Jacobian transformation to two other variables </a:t>
                </a:r>
                <a14:m>
                  <m:oMath xmlns:m="http://schemas.openxmlformats.org/officeDocument/2006/math">
                    <m:r>
                      <a:rPr lang="en-US" sz="2000" b="0" i="1" smtClean="0">
                        <a:latin typeface="Cambria Math" panose="02040503050406030204" pitchFamily="18" charset="0"/>
                      </a:rPr>
                      <m:t>𝑓</m:t>
                    </m:r>
                  </m:oMath>
                </a14:m>
                <a:r>
                  <a:rPr lang="en-US" sz="2000" dirty="0"/>
                  <a:t> and </a:t>
                </a:r>
                <a14:m>
                  <m:oMath xmlns:m="http://schemas.openxmlformats.org/officeDocument/2006/math">
                    <m:r>
                      <a:rPr lang="en-US" sz="2000" b="0" i="1" smtClean="0">
                        <a:latin typeface="Cambria Math" panose="02040503050406030204" pitchFamily="18" charset="0"/>
                      </a:rPr>
                      <m:t>𝑔</m:t>
                    </m:r>
                  </m:oMath>
                </a14:m>
                <a:endParaRPr lang="en-US" sz="2000" dirty="0"/>
              </a:p>
            </p:txBody>
          </p:sp>
        </mc:Choice>
        <mc:Fallback xmlns="">
          <p:sp>
            <p:nvSpPr>
              <p:cNvPr id="5" name="TextBox 4">
                <a:extLst>
                  <a:ext uri="{FF2B5EF4-FFF2-40B4-BE49-F238E27FC236}">
                    <a16:creationId xmlns:a16="http://schemas.microsoft.com/office/drawing/2014/main" id="{2363DC16-84B0-3645-9D5D-3B4C5B32A909}"/>
                  </a:ext>
                </a:extLst>
              </p:cNvPr>
              <p:cNvSpPr txBox="1">
                <a:spLocks noRot="1" noChangeAspect="1" noMove="1" noResize="1" noEditPoints="1" noAdjustHandles="1" noChangeArrowheads="1" noChangeShapeType="1" noTextEdit="1"/>
              </p:cNvSpPr>
              <p:nvPr/>
            </p:nvSpPr>
            <p:spPr>
              <a:xfrm>
                <a:off x="180956" y="56504"/>
                <a:ext cx="3054153" cy="707886"/>
              </a:xfrm>
              <a:prstGeom prst="rect">
                <a:avLst/>
              </a:prstGeom>
              <a:blipFill>
                <a:blip r:embed="rId5"/>
                <a:stretch>
                  <a:fillRect l="-2196" t="-4310" r="-599" b="-14655"/>
                </a:stretch>
              </a:blipFill>
            </p:spPr>
            <p:txBody>
              <a:bodyPr/>
              <a:lstStyle/>
              <a:p>
                <a:r>
                  <a:rPr lang="en-US">
                    <a:noFill/>
                  </a:rPr>
                  <a:t> </a:t>
                </a:r>
              </a:p>
            </p:txBody>
          </p:sp>
        </mc:Fallback>
      </mc:AlternateContent>
      <p:cxnSp>
        <p:nvCxnSpPr>
          <p:cNvPr id="11" name="Straight Arrow Connector 10">
            <a:extLst>
              <a:ext uri="{FF2B5EF4-FFF2-40B4-BE49-F238E27FC236}">
                <a16:creationId xmlns:a16="http://schemas.microsoft.com/office/drawing/2014/main" id="{7BD7FA7F-F13D-BB05-A9A1-EBA3E0F15A5D}"/>
              </a:ext>
            </a:extLst>
          </p:cNvPr>
          <p:cNvCxnSpPr/>
          <p:nvPr/>
        </p:nvCxnSpPr>
        <p:spPr>
          <a:xfrm>
            <a:off x="1245759" y="829196"/>
            <a:ext cx="581025" cy="5308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6EC4283-6DCF-7060-9B52-E6D5D1913A2C}"/>
              </a:ext>
            </a:extLst>
          </p:cNvPr>
          <p:cNvCxnSpPr/>
          <p:nvPr/>
        </p:nvCxnSpPr>
        <p:spPr>
          <a:xfrm flipH="1">
            <a:off x="9766447" y="992076"/>
            <a:ext cx="374718" cy="3203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C1123282-722D-C0E3-D893-DCE95FE93BB3}"/>
              </a:ext>
            </a:extLst>
          </p:cNvPr>
          <p:cNvSpPr txBox="1"/>
          <p:nvPr/>
        </p:nvSpPr>
        <p:spPr>
          <a:xfrm>
            <a:off x="8798437" y="378220"/>
            <a:ext cx="2995773" cy="584775"/>
          </a:xfrm>
          <a:prstGeom prst="rect">
            <a:avLst/>
          </a:prstGeom>
          <a:noFill/>
        </p:spPr>
        <p:txBody>
          <a:bodyPr wrap="square" rtlCol="0">
            <a:spAutoFit/>
          </a:bodyPr>
          <a:lstStyle/>
          <a:p>
            <a:r>
              <a:rPr lang="en-US" sz="3200" dirty="0">
                <a:solidFill>
                  <a:schemeClr val="accent6">
                    <a:lumMod val="75000"/>
                  </a:schemeClr>
                </a:solidFill>
              </a:rPr>
              <a:t>Poisson bracket!</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3E63983-1AE9-8BA9-D133-0146910B8817}"/>
                  </a:ext>
                </a:extLst>
              </p:cNvPr>
              <p:cNvSpPr txBox="1"/>
              <p:nvPr/>
            </p:nvSpPr>
            <p:spPr>
              <a:xfrm>
                <a:off x="6941366" y="3519852"/>
                <a:ext cx="2314801" cy="400110"/>
              </a:xfrm>
              <a:prstGeom prst="rect">
                <a:avLst/>
              </a:prstGeom>
              <a:noFill/>
            </p:spPr>
            <p:txBody>
              <a:bodyPr wrap="none">
                <a:spAutoFit/>
              </a:bodyPr>
              <a:lstStyle/>
              <a:p>
                <a:r>
                  <a:rPr lang="en-US" sz="2000" dirty="0"/>
                  <a:t>is the inverse of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𝜔</m:t>
                        </m:r>
                      </m:e>
                      <m:sub>
                        <m:r>
                          <a:rPr lang="en-US" sz="2000" i="1">
                            <a:latin typeface="Cambria Math" panose="02040503050406030204" pitchFamily="18" charset="0"/>
                          </a:rPr>
                          <m:t>𝑎𝑏</m:t>
                        </m:r>
                      </m:sub>
                    </m:sSub>
                  </m:oMath>
                </a14:m>
                <a:endParaRPr lang="en-US" sz="2000" dirty="0"/>
              </a:p>
            </p:txBody>
          </p:sp>
        </mc:Choice>
        <mc:Fallback xmlns="">
          <p:sp>
            <p:nvSpPr>
              <p:cNvPr id="17" name="TextBox 16">
                <a:extLst>
                  <a:ext uri="{FF2B5EF4-FFF2-40B4-BE49-F238E27FC236}">
                    <a16:creationId xmlns:a16="http://schemas.microsoft.com/office/drawing/2014/main" id="{83E63983-1AE9-8BA9-D133-0146910B8817}"/>
                  </a:ext>
                </a:extLst>
              </p:cNvPr>
              <p:cNvSpPr txBox="1">
                <a:spLocks noRot="1" noChangeAspect="1" noMove="1" noResize="1" noEditPoints="1" noAdjustHandles="1" noChangeArrowheads="1" noChangeShapeType="1" noTextEdit="1"/>
              </p:cNvSpPr>
              <p:nvPr/>
            </p:nvSpPr>
            <p:spPr>
              <a:xfrm>
                <a:off x="6941366" y="3519852"/>
                <a:ext cx="2314801" cy="400110"/>
              </a:xfrm>
              <a:prstGeom prst="rect">
                <a:avLst/>
              </a:prstGeom>
              <a:blipFill>
                <a:blip r:embed="rId6"/>
                <a:stretch>
                  <a:fillRect l="-2902" t="-7576" b="-25758"/>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099C3BC2-780A-CFA3-9748-5D748F3C7867}"/>
              </a:ext>
            </a:extLst>
          </p:cNvPr>
          <p:cNvCxnSpPr>
            <a:cxnSpLocks/>
          </p:cNvCxnSpPr>
          <p:nvPr/>
        </p:nvCxnSpPr>
        <p:spPr>
          <a:xfrm flipH="1">
            <a:off x="6410647" y="3802655"/>
            <a:ext cx="428625" cy="24286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B1D1C47-253A-6983-DB3F-0A109D98478E}"/>
                  </a:ext>
                </a:extLst>
              </p:cNvPr>
              <p:cNvSpPr txBox="1"/>
              <p:nvPr/>
            </p:nvSpPr>
            <p:spPr>
              <a:xfrm>
                <a:off x="6499527" y="3998877"/>
                <a:ext cx="3266920" cy="749629"/>
              </a:xfrm>
              <a:prstGeom prst="rect">
                <a:avLst/>
              </a:prstGeom>
              <a:noFill/>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400" i="1" smtClean="0">
                              <a:latin typeface="Cambria Math" panose="02040503050406030204" pitchFamily="18" charset="0"/>
                            </a:rPr>
                          </m:ctrlPr>
                        </m:sSubPr>
                        <m:e>
                          <m:r>
                            <a:rPr lang="en-US" sz="2400" i="1">
                              <a:latin typeface="Cambria Math" panose="02040503050406030204" pitchFamily="18" charset="0"/>
                            </a:rPr>
                            <m:t>𝜔</m:t>
                          </m:r>
                        </m:e>
                        <m:sub>
                          <m:r>
                            <a:rPr lang="en-US" sz="2400" i="1">
                              <a:latin typeface="Cambria Math" panose="02040503050406030204" pitchFamily="18" charset="0"/>
                            </a:rPr>
                            <m:t>𝑎𝑏</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𝜔</m:t>
                          </m:r>
                        </m:e>
                        <m:sup>
                          <m:r>
                            <a:rPr lang="en-US" sz="2400" b="0" i="1" smtClean="0">
                              <a:latin typeface="Cambria Math" panose="02040503050406030204" pitchFamily="18" charset="0"/>
                            </a:rPr>
                            <m:t>𝑏𝑐</m:t>
                          </m:r>
                        </m:sup>
                      </m:sSup>
                      <m:r>
                        <a:rPr lang="en-US" sz="2400" b="0" i="1" smtClean="0">
                          <a:latin typeface="Cambria Math" panose="02040503050406030204" pitchFamily="18" charset="0"/>
                        </a:rPr>
                        <m:t>=</m:t>
                      </m:r>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𝛿</m:t>
                          </m:r>
                        </m:e>
                        <m:sub>
                          <m:r>
                            <a:rPr lang="en-US" sz="2400" b="0" i="1" smtClean="0">
                              <a:latin typeface="Cambria Math" panose="02040503050406030204" pitchFamily="18" charset="0"/>
                            </a:rPr>
                            <m:t>𝑎</m:t>
                          </m:r>
                        </m:sub>
                        <m:sup>
                          <m:r>
                            <a:rPr lang="en-US" sz="2400" b="0" i="1" smtClean="0">
                              <a:latin typeface="Cambria Math" panose="02040503050406030204" pitchFamily="18" charset="0"/>
                            </a:rPr>
                            <m:t>𝑐</m:t>
                          </m:r>
                        </m:sup>
                      </m:sSubSup>
                      <m:r>
                        <a:rPr lang="en-US" sz="2400" b="0" i="1" smtClean="0">
                          <a:latin typeface="Cambria Math" panose="02040503050406030204" pitchFamily="18" charset="0"/>
                        </a:rPr>
                        <m:t>=</m:t>
                      </m:r>
                      <m:d>
                        <m:dPr>
                          <m:begChr m:val="["/>
                          <m:endChr m:val="]"/>
                          <m:ctrlPr>
                            <a:rPr lang="en-US" sz="2400" i="1">
                              <a:latin typeface="Cambria Math" panose="02040503050406030204" pitchFamily="18" charset="0"/>
                            </a:rPr>
                          </m:ctrlPr>
                        </m:dPr>
                        <m:e>
                          <m:m>
                            <m:mPr>
                              <m:mcs>
                                <m:mc>
                                  <m:mcPr>
                                    <m:count m:val="2"/>
                                    <m:mcJc m:val="center"/>
                                  </m:mcPr>
                                </m:mc>
                              </m:mcs>
                              <m:ctrlPr>
                                <a:rPr lang="en-US" sz="2400" i="1">
                                  <a:latin typeface="Cambria Math" panose="02040503050406030204" pitchFamily="18" charset="0"/>
                                </a:rPr>
                              </m:ctrlPr>
                            </m:mPr>
                            <m:mr>
                              <m:e>
                                <m:r>
                                  <m:rPr>
                                    <m:brk m:alnAt="7"/>
                                  </m:rPr>
                                  <a:rPr lang="en-US" sz="2400" b="0" i="1" smtClean="0">
                                    <a:latin typeface="Cambria Math" panose="02040503050406030204" pitchFamily="18" charset="0"/>
                                  </a:rPr>
                                  <m:t>1</m:t>
                                </m:r>
                              </m:e>
                              <m:e>
                                <m:r>
                                  <a:rPr lang="en-US" sz="2400" b="0" i="1" smtClean="0">
                                    <a:latin typeface="Cambria Math" panose="02040503050406030204" pitchFamily="18" charset="0"/>
                                  </a:rPr>
                                  <m:t>0</m:t>
                                </m:r>
                              </m:e>
                            </m:mr>
                            <m:mr>
                              <m:e>
                                <m:r>
                                  <a:rPr lang="en-US" sz="2400" b="0" i="1" smtClean="0">
                                    <a:latin typeface="Cambria Math" panose="02040503050406030204" pitchFamily="18" charset="0"/>
                                  </a:rPr>
                                  <m:t>0</m:t>
                                </m:r>
                              </m:e>
                              <m:e>
                                <m:r>
                                  <a:rPr lang="en-US" sz="2400" b="0" i="1" smtClean="0">
                                    <a:latin typeface="Cambria Math" panose="02040503050406030204" pitchFamily="18" charset="0"/>
                                  </a:rPr>
                                  <m:t>1</m:t>
                                </m:r>
                              </m:e>
                            </m:mr>
                          </m:m>
                        </m:e>
                      </m:d>
                    </m:oMath>
                  </m:oMathPara>
                </a14:m>
                <a:endParaRPr lang="en-US" sz="2400" dirty="0"/>
              </a:p>
            </p:txBody>
          </p:sp>
        </mc:Choice>
        <mc:Fallback xmlns="">
          <p:sp>
            <p:nvSpPr>
              <p:cNvPr id="21" name="TextBox 20">
                <a:extLst>
                  <a:ext uri="{FF2B5EF4-FFF2-40B4-BE49-F238E27FC236}">
                    <a16:creationId xmlns:a16="http://schemas.microsoft.com/office/drawing/2014/main" id="{3B1D1C47-253A-6983-DB3F-0A109D98478E}"/>
                  </a:ext>
                </a:extLst>
              </p:cNvPr>
              <p:cNvSpPr txBox="1">
                <a:spLocks noRot="1" noChangeAspect="1" noMove="1" noResize="1" noEditPoints="1" noAdjustHandles="1" noChangeArrowheads="1" noChangeShapeType="1" noTextEdit="1"/>
              </p:cNvSpPr>
              <p:nvPr/>
            </p:nvSpPr>
            <p:spPr>
              <a:xfrm>
                <a:off x="6499527" y="3998877"/>
                <a:ext cx="3266920" cy="749629"/>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608262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8D2249-0D55-56FE-CA03-4756F7B03DD1}"/>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0CCD9943-FACF-E9B2-3788-68FA877B62DD}"/>
              </a:ext>
            </a:extLst>
          </p:cNvPr>
          <p:cNvSpPr>
            <a:spLocks noGrp="1"/>
          </p:cNvSpPr>
          <p:nvPr>
            <p:ph type="sldNum" sz="quarter" idx="12"/>
          </p:nvPr>
        </p:nvSpPr>
        <p:spPr/>
        <p:txBody>
          <a:bodyPr/>
          <a:lstStyle/>
          <a:p>
            <a:fld id="{F47845EA-7733-40EE-B074-20032348B727}" type="slidenum">
              <a:rPr lang="en-US" smtClean="0"/>
              <a:t>22</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0D5E521-6D9F-1E9F-5ED1-71D91179585E}"/>
                  </a:ext>
                </a:extLst>
              </p:cNvPr>
              <p:cNvSpPr txBox="1"/>
              <p:nvPr/>
            </p:nvSpPr>
            <p:spPr>
              <a:xfrm>
                <a:off x="498161" y="417997"/>
                <a:ext cx="6827446" cy="57406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m:t>
                          </m:r>
                          <m:r>
                            <a:rPr lang="en-US" sz="2800" i="1">
                              <a:latin typeface="Cambria Math" panose="02040503050406030204" pitchFamily="18" charset="0"/>
                            </a:rPr>
                            <m:t>𝑔</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r>
                        <a:rPr lang="en-US" sz="2800" b="0" i="1" smtClean="0">
                          <a:latin typeface="Cambria Math" panose="02040503050406030204" pitchFamily="18" charset="0"/>
                        </a:rPr>
                        <m:t>𝑓</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𝑔</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𝑓</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r>
                        <a:rPr lang="en-US" sz="2800" b="0" i="1" smtClean="0">
                          <a:latin typeface="Cambria Math" panose="02040503050406030204" pitchFamily="18" charset="0"/>
                        </a:rPr>
                        <m:t>𝑔</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𝑎</m:t>
                          </m:r>
                        </m:sub>
                      </m:sSub>
                      <m:r>
                        <a:rPr lang="en-US" sz="2800" i="1">
                          <a:latin typeface="Cambria Math" panose="02040503050406030204" pitchFamily="18" charset="0"/>
                        </a:rPr>
                        <m:t>𝑓</m:t>
                      </m:r>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𝑎𝑏</m:t>
                          </m:r>
                        </m:sup>
                      </m:sSup>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𝑏</m:t>
                          </m:r>
                        </m:sub>
                      </m:sSub>
                      <m:r>
                        <a:rPr lang="en-US" sz="2800" i="1">
                          <a:latin typeface="Cambria Math" panose="02040503050406030204" pitchFamily="18" charset="0"/>
                        </a:rPr>
                        <m:t>𝑔</m:t>
                      </m:r>
                    </m:oMath>
                  </m:oMathPara>
                </a14:m>
                <a:endParaRPr lang="en-US" sz="2800" dirty="0"/>
              </a:p>
            </p:txBody>
          </p:sp>
        </mc:Choice>
        <mc:Fallback xmlns="">
          <p:sp>
            <p:nvSpPr>
              <p:cNvPr id="7" name="TextBox 6">
                <a:extLst>
                  <a:ext uri="{FF2B5EF4-FFF2-40B4-BE49-F238E27FC236}">
                    <a16:creationId xmlns:a16="http://schemas.microsoft.com/office/drawing/2014/main" id="{70D5E521-6D9F-1E9F-5ED1-71D91179585E}"/>
                  </a:ext>
                </a:extLst>
              </p:cNvPr>
              <p:cNvSpPr txBox="1">
                <a:spLocks noRot="1" noChangeAspect="1" noMove="1" noResize="1" noEditPoints="1" noAdjustHandles="1" noChangeArrowheads="1" noChangeShapeType="1" noTextEdit="1"/>
              </p:cNvSpPr>
              <p:nvPr/>
            </p:nvSpPr>
            <p:spPr>
              <a:xfrm>
                <a:off x="498161" y="417997"/>
                <a:ext cx="6827446" cy="574068"/>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83E63983-1AE9-8BA9-D133-0146910B8817}"/>
                  </a:ext>
                </a:extLst>
              </p:cNvPr>
              <p:cNvSpPr txBox="1"/>
              <p:nvPr/>
            </p:nvSpPr>
            <p:spPr>
              <a:xfrm>
                <a:off x="5694646" y="1411803"/>
                <a:ext cx="3698769" cy="830997"/>
              </a:xfrm>
              <a:prstGeom prst="rect">
                <a:avLst/>
              </a:prstGeom>
              <a:noFill/>
            </p:spPr>
            <p:txBody>
              <a:bodyPr wrap="none">
                <a:spAutoFit/>
              </a:bodyPr>
              <a:lstStyle/>
              <a:p>
                <a:r>
                  <a:rPr lang="en-US" sz="2400" dirty="0"/>
                  <a:t>invariance of </a:t>
                </a:r>
                <a14:m>
                  <m:oMath xmlns:m="http://schemas.openxmlformats.org/officeDocument/2006/math">
                    <m:r>
                      <a:rPr lang="en-US" sz="2400" b="0" i="1" smtClean="0">
                        <a:latin typeface="Cambria Math" panose="02040503050406030204" pitchFamily="18" charset="0"/>
                      </a:rPr>
                      <m:t>𝜔</m:t>
                    </m:r>
                  </m:oMath>
                </a14:m>
                <a:r>
                  <a:rPr lang="en-US" sz="2400" dirty="0"/>
                  <a:t> is invariance</a:t>
                </a:r>
                <a:br>
                  <a:rPr lang="en-US" sz="2400" dirty="0"/>
                </a:br>
                <a:r>
                  <a:rPr lang="en-US" sz="2400" dirty="0"/>
                  <a:t>of Poisson bracket</a:t>
                </a:r>
              </a:p>
            </p:txBody>
          </p:sp>
        </mc:Choice>
        <mc:Fallback xmlns="">
          <p:sp>
            <p:nvSpPr>
              <p:cNvPr id="17" name="TextBox 16">
                <a:extLst>
                  <a:ext uri="{FF2B5EF4-FFF2-40B4-BE49-F238E27FC236}">
                    <a16:creationId xmlns:a16="http://schemas.microsoft.com/office/drawing/2014/main" id="{83E63983-1AE9-8BA9-D133-0146910B8817}"/>
                  </a:ext>
                </a:extLst>
              </p:cNvPr>
              <p:cNvSpPr txBox="1">
                <a:spLocks noRot="1" noChangeAspect="1" noMove="1" noResize="1" noEditPoints="1" noAdjustHandles="1" noChangeArrowheads="1" noChangeShapeType="1" noTextEdit="1"/>
              </p:cNvSpPr>
              <p:nvPr/>
            </p:nvSpPr>
            <p:spPr>
              <a:xfrm>
                <a:off x="5694646" y="1411803"/>
                <a:ext cx="3698769" cy="830997"/>
              </a:xfrm>
              <a:prstGeom prst="rect">
                <a:avLst/>
              </a:prstGeom>
              <a:blipFill>
                <a:blip r:embed="rId3"/>
                <a:stretch>
                  <a:fillRect l="-2471" t="-5882" r="-1318" b="-16176"/>
                </a:stretch>
              </a:blipFill>
            </p:spPr>
            <p:txBody>
              <a:bodyPr/>
              <a:lstStyle/>
              <a:p>
                <a:r>
                  <a:rPr lang="en-US">
                    <a:noFill/>
                  </a:rPr>
                  <a:t> </a:t>
                </a:r>
              </a:p>
            </p:txBody>
          </p:sp>
        </mc:Fallback>
      </mc:AlternateContent>
      <p:cxnSp>
        <p:nvCxnSpPr>
          <p:cNvPr id="19" name="Straight Arrow Connector 18">
            <a:extLst>
              <a:ext uri="{FF2B5EF4-FFF2-40B4-BE49-F238E27FC236}">
                <a16:creationId xmlns:a16="http://schemas.microsoft.com/office/drawing/2014/main" id="{099C3BC2-780A-CFA3-9748-5D748F3C7867}"/>
              </a:ext>
            </a:extLst>
          </p:cNvPr>
          <p:cNvCxnSpPr>
            <a:cxnSpLocks/>
          </p:cNvCxnSpPr>
          <p:nvPr/>
        </p:nvCxnSpPr>
        <p:spPr>
          <a:xfrm flipH="1" flipV="1">
            <a:off x="6229350" y="947896"/>
            <a:ext cx="676275" cy="4639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83E981D-7834-8651-635E-3852295E5432}"/>
                  </a:ext>
                </a:extLst>
              </p:cNvPr>
              <p:cNvSpPr txBox="1"/>
              <p:nvPr/>
            </p:nvSpPr>
            <p:spPr>
              <a:xfrm>
                <a:off x="446031" y="2500458"/>
                <a:ext cx="6931705" cy="617092"/>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d>
                            <m:dPr>
                              <m:begChr m:val="{"/>
                              <m:endChr m:val="}"/>
                              <m:ctrlPr>
                                <a:rPr lang="en-US" sz="2800" i="1" smtClean="0">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m:t>
                              </m:r>
                              <m:r>
                                <a:rPr lang="en-US" sz="2800" i="1">
                                  <a:latin typeface="Cambria Math" panose="02040503050406030204" pitchFamily="18" charset="0"/>
                                </a:rPr>
                                <m:t>𝑔</m:t>
                              </m:r>
                            </m:e>
                          </m:d>
                        </m:e>
                      </m:acc>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𝑞</m:t>
                              </m:r>
                            </m:e>
                          </m:acc>
                        </m:sub>
                      </m:sSub>
                      <m:r>
                        <a:rPr lang="en-US" sz="2800" b="0" i="1" smtClean="0">
                          <a:latin typeface="Cambria Math" panose="02040503050406030204" pitchFamily="18" charset="0"/>
                        </a:rPr>
                        <m:t>𝑓</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𝑝</m:t>
                              </m:r>
                            </m:e>
                          </m:acc>
                        </m:sub>
                      </m:sSub>
                      <m:r>
                        <a:rPr lang="en-US" sz="2800" b="0" i="1" smtClean="0">
                          <a:latin typeface="Cambria Math" panose="02040503050406030204" pitchFamily="18" charset="0"/>
                        </a:rPr>
                        <m:t>𝑔</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𝑝</m:t>
                              </m:r>
                            </m:e>
                          </m:acc>
                        </m:sub>
                      </m:sSub>
                      <m:r>
                        <a:rPr lang="en-US" sz="2800" b="0" i="1" smtClean="0">
                          <a:latin typeface="Cambria Math" panose="02040503050406030204" pitchFamily="18" charset="0"/>
                        </a:rPr>
                        <m:t>𝑓</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𝑞</m:t>
                              </m:r>
                            </m:e>
                          </m:acc>
                        </m:sub>
                      </m:sSub>
                      <m:r>
                        <a:rPr lang="en-US" sz="2800" b="0" i="1" smtClean="0">
                          <a:latin typeface="Cambria Math" panose="02040503050406030204" pitchFamily="18" charset="0"/>
                        </a:rPr>
                        <m:t>𝑔</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𝑎</m:t>
                          </m:r>
                        </m:sub>
                      </m:sSub>
                      <m:r>
                        <a:rPr lang="en-US" sz="2800" i="1">
                          <a:latin typeface="Cambria Math" panose="02040503050406030204" pitchFamily="18" charset="0"/>
                        </a:rPr>
                        <m:t>𝑓</m:t>
                      </m:r>
                      <m:sSup>
                        <m:sSupPr>
                          <m:ctrlPr>
                            <a:rPr lang="en-US" sz="2800" i="1">
                              <a:latin typeface="Cambria Math" panose="02040503050406030204" pitchFamily="18" charset="0"/>
                            </a:rPr>
                          </m:ctrlPr>
                        </m:sSupPr>
                        <m:e>
                          <m:acc>
                            <m:accPr>
                              <m:chr m:val="̂"/>
                              <m:ctrlPr>
                                <a:rPr lang="en-US" sz="2800" b="0" i="1" smtClean="0">
                                  <a:latin typeface="Cambria Math" panose="02040503050406030204" pitchFamily="18" charset="0"/>
                                </a:rPr>
                              </m:ctrlPr>
                            </m:accPr>
                            <m:e>
                              <m:r>
                                <a:rPr lang="en-US" sz="2800" i="1">
                                  <a:latin typeface="Cambria Math" panose="02040503050406030204" pitchFamily="18" charset="0"/>
                                </a:rPr>
                                <m:t>𝜔</m:t>
                              </m:r>
                            </m:e>
                          </m:acc>
                        </m:e>
                        <m:sup>
                          <m:r>
                            <a:rPr lang="en-US" sz="2800" i="1">
                              <a:latin typeface="Cambria Math" panose="02040503050406030204" pitchFamily="18" charset="0"/>
                            </a:rPr>
                            <m:t>𝑎𝑏</m:t>
                          </m:r>
                        </m:sup>
                      </m:sSup>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𝑏</m:t>
                          </m:r>
                        </m:sub>
                      </m:sSub>
                      <m:r>
                        <a:rPr lang="en-US" sz="2800" i="1">
                          <a:latin typeface="Cambria Math" panose="02040503050406030204" pitchFamily="18" charset="0"/>
                        </a:rPr>
                        <m:t>𝑔</m:t>
                      </m:r>
                    </m:oMath>
                  </m:oMathPara>
                </a14:m>
                <a:endParaRPr lang="en-US" sz="2800" dirty="0"/>
              </a:p>
            </p:txBody>
          </p:sp>
        </mc:Choice>
        <mc:Fallback xmlns="">
          <p:sp>
            <p:nvSpPr>
              <p:cNvPr id="4" name="TextBox 3">
                <a:extLst>
                  <a:ext uri="{FF2B5EF4-FFF2-40B4-BE49-F238E27FC236}">
                    <a16:creationId xmlns:a16="http://schemas.microsoft.com/office/drawing/2014/main" id="{E83E981D-7834-8651-635E-3852295E5432}"/>
                  </a:ext>
                </a:extLst>
              </p:cNvPr>
              <p:cNvSpPr txBox="1">
                <a:spLocks noRot="1" noChangeAspect="1" noMove="1" noResize="1" noEditPoints="1" noAdjustHandles="1" noChangeArrowheads="1" noChangeShapeType="1" noTextEdit="1"/>
              </p:cNvSpPr>
              <p:nvPr/>
            </p:nvSpPr>
            <p:spPr>
              <a:xfrm>
                <a:off x="446031" y="2500458"/>
                <a:ext cx="6931705" cy="617092"/>
              </a:xfrm>
              <a:prstGeom prst="rect">
                <a:avLst/>
              </a:prstGeom>
              <a:blipFill>
                <a:blip r:embed="rId4"/>
                <a:stretch>
                  <a:fillRect/>
                </a:stretch>
              </a:blipFill>
            </p:spPr>
            <p:txBody>
              <a:bodyPr/>
              <a:lstStyle/>
              <a:p>
                <a:r>
                  <a:rPr lang="en-US">
                    <a:noFill/>
                  </a:rPr>
                  <a:t> </a:t>
                </a:r>
              </a:p>
            </p:txBody>
          </p:sp>
        </mc:Fallback>
      </mc:AlternateContent>
      <p:cxnSp>
        <p:nvCxnSpPr>
          <p:cNvPr id="12" name="Straight Arrow Connector 11">
            <a:extLst>
              <a:ext uri="{FF2B5EF4-FFF2-40B4-BE49-F238E27FC236}">
                <a16:creationId xmlns:a16="http://schemas.microsoft.com/office/drawing/2014/main" id="{C3D8DA4B-A5EE-61AB-10A7-EEF61FC920D6}"/>
              </a:ext>
            </a:extLst>
          </p:cNvPr>
          <p:cNvCxnSpPr>
            <a:cxnSpLocks/>
          </p:cNvCxnSpPr>
          <p:nvPr/>
        </p:nvCxnSpPr>
        <p:spPr>
          <a:xfrm flipH="1">
            <a:off x="6400800" y="2197664"/>
            <a:ext cx="416076" cy="28643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7D67ED6-480B-AB4A-D8E2-139E3B369ACB}"/>
              </a:ext>
            </a:extLst>
          </p:cNvPr>
          <p:cNvSpPr txBox="1"/>
          <p:nvPr/>
        </p:nvSpPr>
        <p:spPr>
          <a:xfrm>
            <a:off x="973630" y="4221347"/>
            <a:ext cx="7650941" cy="769441"/>
          </a:xfrm>
          <a:prstGeom prst="rect">
            <a:avLst/>
          </a:prstGeom>
          <a:noFill/>
        </p:spPr>
        <p:txBody>
          <a:bodyPr wrap="none" rtlCol="0">
            <a:spAutoFit/>
          </a:bodyPr>
          <a:lstStyle/>
          <a:p>
            <a:pPr algn="ctr"/>
            <a:r>
              <a:rPr lang="en-US" sz="4400" dirty="0">
                <a:solidFill>
                  <a:schemeClr val="accent6">
                    <a:lumMod val="75000"/>
                  </a:schemeClr>
                </a:solidFill>
              </a:rPr>
              <a:t>The evolution leaves the Poisson</a:t>
            </a:r>
          </a:p>
        </p:txBody>
      </p:sp>
      <p:sp>
        <p:nvSpPr>
          <p:cNvPr id="22" name="TextBox 21">
            <a:extLst>
              <a:ext uri="{FF2B5EF4-FFF2-40B4-BE49-F238E27FC236}">
                <a16:creationId xmlns:a16="http://schemas.microsoft.com/office/drawing/2014/main" id="{D8CE8165-5EF2-9F82-4B5F-F70539FB53F4}"/>
              </a:ext>
            </a:extLst>
          </p:cNvPr>
          <p:cNvSpPr txBox="1"/>
          <p:nvPr/>
        </p:nvSpPr>
        <p:spPr>
          <a:xfrm>
            <a:off x="1705720" y="4864973"/>
            <a:ext cx="6186758" cy="769441"/>
          </a:xfrm>
          <a:prstGeom prst="rect">
            <a:avLst/>
          </a:prstGeom>
          <a:noFill/>
        </p:spPr>
        <p:txBody>
          <a:bodyPr wrap="none" rtlCol="0">
            <a:spAutoFit/>
          </a:bodyPr>
          <a:lstStyle/>
          <a:p>
            <a:pPr algn="ctr"/>
            <a:r>
              <a:rPr lang="en-US" sz="4400" dirty="0">
                <a:solidFill>
                  <a:schemeClr val="accent6">
                    <a:lumMod val="75000"/>
                  </a:schemeClr>
                </a:solidFill>
              </a:rPr>
              <a:t>brackets invariant (DI-POI)</a:t>
            </a:r>
          </a:p>
        </p:txBody>
      </p:sp>
      <mc:AlternateContent xmlns:mc="http://schemas.openxmlformats.org/markup-compatibility/2006" xmlns:a14="http://schemas.microsoft.com/office/drawing/2010/main">
        <mc:Choice Requires="a14">
          <p:sp>
            <p:nvSpPr>
              <p:cNvPr id="23" name="TextBox 20">
                <a:extLst>
                  <a:ext uri="{FF2B5EF4-FFF2-40B4-BE49-F238E27FC236}">
                    <a16:creationId xmlns:a16="http://schemas.microsoft.com/office/drawing/2014/main" id="{F6F18F8D-AB6C-EA99-823D-6C55A3280BDB}"/>
                  </a:ext>
                </a:extLst>
              </p:cNvPr>
              <p:cNvSpPr txBox="1"/>
              <p:nvPr/>
            </p:nvSpPr>
            <p:spPr>
              <a:xfrm>
                <a:off x="3150065" y="3527574"/>
                <a:ext cx="2945935"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DI-SYMP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23" name="TextBox 20">
                <a:extLst>
                  <a:ext uri="{FF2B5EF4-FFF2-40B4-BE49-F238E27FC236}">
                    <a16:creationId xmlns:a16="http://schemas.microsoft.com/office/drawing/2014/main" id="{F6F18F8D-AB6C-EA99-823D-6C55A3280BDB}"/>
                  </a:ext>
                </a:extLst>
              </p:cNvPr>
              <p:cNvSpPr txBox="1">
                <a:spLocks noRot="1" noChangeAspect="1" noMove="1" noResize="1" noEditPoints="1" noAdjustHandles="1" noChangeArrowheads="1" noChangeShapeType="1" noTextEdit="1"/>
              </p:cNvSpPr>
              <p:nvPr/>
            </p:nvSpPr>
            <p:spPr>
              <a:xfrm>
                <a:off x="3150065" y="3527574"/>
                <a:ext cx="2945935" cy="769441"/>
              </a:xfrm>
              <a:prstGeom prst="rect">
                <a:avLst/>
              </a:prstGeom>
              <a:blipFill>
                <a:blip r:embed="rId5"/>
                <a:stretch>
                  <a:fillRect l="-8489" t="-16667" b="-37302"/>
                </a:stretch>
              </a:blipFill>
            </p:spPr>
            <p:txBody>
              <a:bodyPr/>
              <a:lstStyle/>
              <a:p>
                <a:r>
                  <a:rPr lang="en-US">
                    <a:noFill/>
                  </a:rPr>
                  <a:t> </a:t>
                </a:r>
              </a:p>
            </p:txBody>
          </p:sp>
        </mc:Fallback>
      </mc:AlternateContent>
    </p:spTree>
    <p:extLst>
      <p:ext uri="{BB962C8B-B14F-4D97-AF65-F5344CB8AC3E}">
        <p14:creationId xmlns:p14="http://schemas.microsoft.com/office/powerpoint/2010/main" val="381048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DA8484-3510-54AE-610C-652BE7408CE2}"/>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295B6F7-A880-40CF-3570-4C64D930F587}"/>
              </a:ext>
            </a:extLst>
          </p:cNvPr>
          <p:cNvSpPr>
            <a:spLocks noGrp="1"/>
          </p:cNvSpPr>
          <p:nvPr>
            <p:ph type="sldNum" sz="quarter" idx="12"/>
          </p:nvPr>
        </p:nvSpPr>
        <p:spPr/>
        <p:txBody>
          <a:bodyPr/>
          <a:lstStyle/>
          <a:p>
            <a:fld id="{F47845EA-7733-40EE-B074-20032348B727}" type="slidenum">
              <a:rPr lang="en-US" smtClean="0"/>
              <a:t>23</a:t>
            </a:fld>
            <a:endParaRPr lang="en-US"/>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FCFE026-7334-EB87-0241-A955304A5424}"/>
                  </a:ext>
                </a:extLst>
              </p:cNvPr>
              <p:cNvSpPr txBox="1"/>
              <p:nvPr/>
            </p:nvSpPr>
            <p:spPr>
              <a:xfrm>
                <a:off x="366911" y="755534"/>
                <a:ext cx="7359707" cy="154542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nary>
                        <m:naryPr>
                          <m:limLoc m:val="undOvr"/>
                          <m:subHide m:val="on"/>
                          <m:supHide m:val="on"/>
                          <m:ctrlPr>
                            <a:rPr lang="en-US" sz="3600" i="1" smtClean="0">
                              <a:latin typeface="Cambria Math" panose="02040503050406030204" pitchFamily="18" charset="0"/>
                            </a:rPr>
                          </m:ctrlPr>
                        </m:naryPr>
                        <m:sub/>
                        <m:sup/>
                        <m:e>
                          <m:sSup>
                            <m:sSupPr>
                              <m:ctrlPr>
                                <a:rPr lang="en-US" sz="3600" i="1" smtClean="0">
                                  <a:solidFill>
                                    <a:srgbClr val="00B0F0"/>
                                  </a:solidFill>
                                  <a:latin typeface="Cambria Math" panose="02040503050406030204" pitchFamily="18" charset="0"/>
                                </a:rPr>
                              </m:ctrlPr>
                            </m:sSupPr>
                            <m:e>
                              <m:r>
                                <a:rPr lang="en-US" sz="3600" i="1">
                                  <a:solidFill>
                                    <a:srgbClr val="00B0F0"/>
                                  </a:solidFill>
                                  <a:latin typeface="Cambria Math" panose="02040503050406030204" pitchFamily="18" charset="0"/>
                                </a:rPr>
                                <m:t>𝑆</m:t>
                              </m:r>
                            </m:e>
                            <m:sup>
                              <m:r>
                                <a:rPr lang="en-US" sz="3600" i="1">
                                  <a:solidFill>
                                    <a:srgbClr val="00B0F0"/>
                                  </a:solidFill>
                                  <a:latin typeface="Cambria Math" panose="02040503050406030204" pitchFamily="18" charset="0"/>
                                </a:rPr>
                                <m:t>𝑎</m:t>
                              </m:r>
                            </m:sup>
                          </m:sSup>
                          <m:r>
                            <a:rPr lang="en-US" sz="3600" i="1">
                              <a:latin typeface="Cambria Math" panose="02040503050406030204" pitchFamily="18" charset="0"/>
                            </a:rPr>
                            <m:t>×</m:t>
                          </m:r>
                          <m:r>
                            <a:rPr lang="en-US" sz="3600" i="1">
                              <a:latin typeface="Cambria Math" panose="02040503050406030204" pitchFamily="18" charset="0"/>
                            </a:rPr>
                            <m:t>𝑑</m:t>
                          </m:r>
                          <m:sSup>
                            <m:sSupPr>
                              <m:ctrlPr>
                                <a:rPr lang="en-US" sz="3600" i="1">
                                  <a:latin typeface="Cambria Math" panose="02040503050406030204" pitchFamily="18" charset="0"/>
                                </a:rPr>
                              </m:ctrlPr>
                            </m:sSupPr>
                            <m:e>
                              <m:r>
                                <a:rPr lang="en-US" sz="3600" i="1">
                                  <a:latin typeface="Cambria Math" panose="02040503050406030204" pitchFamily="18" charset="0"/>
                                </a:rPr>
                                <m:t>𝜉</m:t>
                              </m:r>
                            </m:e>
                            <m:sup>
                              <m:r>
                                <a:rPr lang="en-US" sz="3600" i="1">
                                  <a:latin typeface="Cambria Math" panose="02040503050406030204" pitchFamily="18" charset="0"/>
                                </a:rPr>
                                <m:t>𝑏</m:t>
                              </m:r>
                            </m:sup>
                          </m:sSup>
                        </m:e>
                      </m:nary>
                      <m:r>
                        <a:rPr lang="en-US" sz="3600" b="0" i="1" smtClean="0">
                          <a:latin typeface="Cambria Math" panose="02040503050406030204" pitchFamily="18" charset="0"/>
                        </a:rPr>
                        <m:t>=</m:t>
                      </m:r>
                      <m:nary>
                        <m:naryPr>
                          <m:limLoc m:val="undOvr"/>
                          <m:subHide m:val="on"/>
                          <m:supHide m:val="on"/>
                          <m:ctrlPr>
                            <a:rPr lang="en-US" sz="3600" i="1" smtClean="0">
                              <a:latin typeface="Cambria Math" panose="02040503050406030204" pitchFamily="18" charset="0"/>
                            </a:rPr>
                          </m:ctrlPr>
                        </m:naryPr>
                        <m:sub/>
                        <m:sup/>
                        <m:e>
                          <m:sSup>
                            <m:sSupPr>
                              <m:ctrlPr>
                                <a:rPr lang="en-US" sz="3600" i="1">
                                  <a:latin typeface="Cambria Math" panose="02040503050406030204" pitchFamily="18" charset="0"/>
                                </a:rPr>
                              </m:ctrlPr>
                            </m:sSupPr>
                            <m:e>
                              <m:r>
                                <a:rPr lang="en-US" sz="3600" b="0" i="1" smtClean="0">
                                  <a:latin typeface="Cambria Math" panose="02040503050406030204" pitchFamily="18" charset="0"/>
                                </a:rPr>
                                <m:t>(</m:t>
                              </m:r>
                              <m:r>
                                <a:rPr lang="en-US" sz="3600" i="1">
                                  <a:latin typeface="Cambria Math" panose="02040503050406030204" pitchFamily="18" charset="0"/>
                                </a:rPr>
                                <m:t>𝑆</m:t>
                              </m:r>
                            </m:e>
                            <m:sup>
                              <m:r>
                                <a:rPr lang="en-US" sz="3600" b="0" i="1" smtClean="0">
                                  <a:latin typeface="Cambria Math" panose="02040503050406030204" pitchFamily="18" charset="0"/>
                                </a:rPr>
                                <m:t>𝑞</m:t>
                              </m:r>
                            </m:sup>
                          </m:sSup>
                          <m:r>
                            <a:rPr lang="en-US" sz="3600" i="1">
                              <a:latin typeface="Cambria Math" panose="02040503050406030204" pitchFamily="18" charset="0"/>
                            </a:rPr>
                            <m:t>𝑑𝑝</m:t>
                          </m:r>
                          <m:r>
                            <a:rPr lang="en-US" sz="3600" i="1">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𝑆</m:t>
                              </m:r>
                            </m:e>
                            <m:sup>
                              <m:r>
                                <a:rPr lang="en-US" sz="3600" i="1">
                                  <a:latin typeface="Cambria Math" panose="02040503050406030204" pitchFamily="18" charset="0"/>
                                </a:rPr>
                                <m:t>𝑝</m:t>
                              </m:r>
                            </m:sup>
                          </m:sSup>
                          <m:r>
                            <a:rPr lang="en-US" sz="3600" i="1">
                              <a:latin typeface="Cambria Math" panose="02040503050406030204" pitchFamily="18" charset="0"/>
                            </a:rPr>
                            <m:t>𝑑𝑞</m:t>
                          </m:r>
                          <m:r>
                            <a:rPr lang="en-US" sz="3600" b="0" i="1" smtClean="0">
                              <a:latin typeface="Cambria Math" panose="02040503050406030204" pitchFamily="18" charset="0"/>
                            </a:rPr>
                            <m:t>)</m:t>
                          </m:r>
                        </m:e>
                      </m:nary>
                      <m:r>
                        <a:rPr lang="en-US" sz="3600" b="0" i="1" smtClean="0">
                          <a:latin typeface="Cambria Math" panose="02040503050406030204" pitchFamily="18" charset="0"/>
                        </a:rPr>
                        <m:t>=0</m:t>
                      </m:r>
                    </m:oMath>
                  </m:oMathPara>
                </a14:m>
                <a:endParaRPr lang="en-US" sz="3600" i="1" dirty="0">
                  <a:latin typeface="Cambria Math" panose="02040503050406030204" pitchFamily="18" charset="0"/>
                </a:endParaRPr>
              </a:p>
            </p:txBody>
          </p:sp>
        </mc:Choice>
        <mc:Fallback xmlns="">
          <p:sp>
            <p:nvSpPr>
              <p:cNvPr id="31" name="TextBox 30">
                <a:extLst>
                  <a:ext uri="{FF2B5EF4-FFF2-40B4-BE49-F238E27FC236}">
                    <a16:creationId xmlns:a16="http://schemas.microsoft.com/office/drawing/2014/main" id="{AFCFE026-7334-EB87-0241-A955304A5424}"/>
                  </a:ext>
                </a:extLst>
              </p:cNvPr>
              <p:cNvSpPr txBox="1">
                <a:spLocks noRot="1" noChangeAspect="1" noMove="1" noResize="1" noEditPoints="1" noAdjustHandles="1" noChangeArrowheads="1" noChangeShapeType="1" noTextEdit="1"/>
              </p:cNvSpPr>
              <p:nvPr/>
            </p:nvSpPr>
            <p:spPr>
              <a:xfrm>
                <a:off x="366911" y="755534"/>
                <a:ext cx="7359707" cy="154542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478D247-9F56-FA8B-971B-13F5A06E101D}"/>
                  </a:ext>
                </a:extLst>
              </p:cNvPr>
              <p:cNvSpPr txBox="1"/>
              <p:nvPr/>
            </p:nvSpPr>
            <p:spPr>
              <a:xfrm>
                <a:off x="393180" y="4605788"/>
                <a:ext cx="8703216" cy="1446550"/>
              </a:xfrm>
              <a:prstGeom prst="rect">
                <a:avLst/>
              </a:prstGeom>
              <a:noFill/>
            </p:spPr>
            <p:txBody>
              <a:bodyPr wrap="none" rtlCol="0">
                <a:spAutoFit/>
              </a:bodyPr>
              <a:lstStyle/>
              <a:p>
                <a:r>
                  <a:rPr lang="en-US" sz="4400" dirty="0">
                    <a:solidFill>
                      <a:schemeClr val="accent6">
                        <a:lumMod val="75000"/>
                      </a:schemeClr>
                    </a:solidFill>
                  </a:rPr>
                  <a:t>The rotated displacement field is</a:t>
                </a:r>
              </a:p>
              <a:p>
                <a:r>
                  <a:rPr lang="en-US" sz="4400" dirty="0">
                    <a:solidFill>
                      <a:schemeClr val="accent6">
                        <a:lumMod val="75000"/>
                      </a:schemeClr>
                    </a:solidFill>
                  </a:rPr>
                  <a:t>curl free: </a:t>
                </a:r>
                <a14:m>
                  <m:oMath xmlns:m="http://schemas.openxmlformats.org/officeDocument/2006/math">
                    <m:sSub>
                      <m:sSubPr>
                        <m:ctrlPr>
                          <a:rPr lang="en-US" sz="4400" i="1" smtClean="0">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m:t>
                        </m:r>
                      </m:e>
                      <m:sub>
                        <m:r>
                          <a:rPr lang="en-US" sz="4400" i="1">
                            <a:solidFill>
                              <a:schemeClr val="accent6">
                                <a:lumMod val="75000"/>
                              </a:schemeClr>
                            </a:solidFill>
                            <a:latin typeface="Cambria Math" panose="02040503050406030204" pitchFamily="18" charset="0"/>
                          </a:rPr>
                          <m:t>𝑎</m:t>
                        </m:r>
                      </m:sub>
                    </m:sSub>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𝑆</m:t>
                        </m:r>
                      </m:e>
                      <m:sub>
                        <m:r>
                          <a:rPr lang="en-US" sz="4400" i="1">
                            <a:solidFill>
                              <a:schemeClr val="accent6">
                                <a:lumMod val="75000"/>
                              </a:schemeClr>
                            </a:solidFill>
                            <a:latin typeface="Cambria Math" panose="02040503050406030204" pitchFamily="18" charset="0"/>
                          </a:rPr>
                          <m:t>𝑏</m:t>
                        </m:r>
                      </m:sub>
                    </m:sSub>
                    <m:r>
                      <a:rPr lang="en-US" sz="4400" i="1">
                        <a:solidFill>
                          <a:schemeClr val="accent6">
                            <a:lumMod val="75000"/>
                          </a:schemeClr>
                        </a:solidFill>
                        <a:latin typeface="Cambria Math" panose="02040503050406030204" pitchFamily="18" charset="0"/>
                      </a:rPr>
                      <m:t>−</m:t>
                    </m:r>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m:t>
                        </m:r>
                      </m:e>
                      <m:sub>
                        <m:r>
                          <a:rPr lang="en-US" sz="4400" i="1">
                            <a:solidFill>
                              <a:schemeClr val="accent6">
                                <a:lumMod val="75000"/>
                              </a:schemeClr>
                            </a:solidFill>
                            <a:latin typeface="Cambria Math" panose="02040503050406030204" pitchFamily="18" charset="0"/>
                          </a:rPr>
                          <m:t>𝑏</m:t>
                        </m:r>
                      </m:sub>
                    </m:sSub>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𝑆</m:t>
                        </m:r>
                      </m:e>
                      <m:sub>
                        <m:r>
                          <a:rPr lang="en-US" sz="4400" i="1">
                            <a:solidFill>
                              <a:schemeClr val="accent6">
                                <a:lumMod val="75000"/>
                              </a:schemeClr>
                            </a:solidFill>
                            <a:latin typeface="Cambria Math" panose="02040503050406030204" pitchFamily="18" charset="0"/>
                          </a:rPr>
                          <m:t>𝑎</m:t>
                        </m:r>
                      </m:sub>
                    </m:sSub>
                    <m:r>
                      <a:rPr lang="en-US" sz="4400" i="1">
                        <a:solidFill>
                          <a:schemeClr val="accent6">
                            <a:lumMod val="75000"/>
                          </a:schemeClr>
                        </a:solidFill>
                        <a:latin typeface="Cambria Math" panose="02040503050406030204" pitchFamily="18" charset="0"/>
                      </a:rPr>
                      <m:t>=0</m:t>
                    </m:r>
                  </m:oMath>
                </a14:m>
                <a:r>
                  <a:rPr lang="en-US" sz="4400" dirty="0">
                    <a:solidFill>
                      <a:schemeClr val="accent6">
                        <a:lumMod val="75000"/>
                      </a:schemeClr>
                    </a:solidFill>
                  </a:rPr>
                  <a:t> (DI-CURL)</a:t>
                </a:r>
              </a:p>
            </p:txBody>
          </p:sp>
        </mc:Choice>
        <mc:Fallback xmlns="">
          <p:sp>
            <p:nvSpPr>
              <p:cNvPr id="32" name="TextBox 31">
                <a:extLst>
                  <a:ext uri="{FF2B5EF4-FFF2-40B4-BE49-F238E27FC236}">
                    <a16:creationId xmlns:a16="http://schemas.microsoft.com/office/drawing/2014/main" id="{8478D247-9F56-FA8B-971B-13F5A06E101D}"/>
                  </a:ext>
                </a:extLst>
              </p:cNvPr>
              <p:cNvSpPr txBox="1">
                <a:spLocks noRot="1" noChangeAspect="1" noMove="1" noResize="1" noEditPoints="1" noAdjustHandles="1" noChangeArrowheads="1" noChangeShapeType="1" noTextEdit="1"/>
              </p:cNvSpPr>
              <p:nvPr/>
            </p:nvSpPr>
            <p:spPr>
              <a:xfrm>
                <a:off x="393180" y="4605788"/>
                <a:ext cx="8703216" cy="1446550"/>
              </a:xfrm>
              <a:prstGeom prst="rect">
                <a:avLst/>
              </a:prstGeom>
              <a:blipFill>
                <a:blip r:embed="rId4"/>
                <a:stretch>
                  <a:fillRect l="-2801" t="-8861" r="-1961" b="-1940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a:extLst>
                  <a:ext uri="{FF2B5EF4-FFF2-40B4-BE49-F238E27FC236}">
                    <a16:creationId xmlns:a16="http://schemas.microsoft.com/office/drawing/2014/main" id="{7E5266ED-0CA4-6BBB-8E63-2936606F0AE9}"/>
                  </a:ext>
                </a:extLst>
              </p:cNvPr>
              <p:cNvSpPr txBox="1"/>
              <p:nvPr/>
            </p:nvSpPr>
            <p:spPr>
              <a:xfrm>
                <a:off x="1248379" y="2054047"/>
                <a:ext cx="5373073" cy="154542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nary>
                        <m:naryPr>
                          <m:limLoc m:val="undOvr"/>
                          <m:subHide m:val="on"/>
                          <m:supHide m:val="on"/>
                          <m:ctrlPr>
                            <a:rPr lang="en-US" sz="3600" i="1" smtClean="0">
                              <a:latin typeface="Cambria Math" panose="02040503050406030204" pitchFamily="18" charset="0"/>
                            </a:rPr>
                          </m:ctrlPr>
                        </m:naryPr>
                        <m:sub/>
                        <m:sup/>
                        <m:e>
                          <m:sSup>
                            <m:sSupPr>
                              <m:ctrlPr>
                                <a:rPr lang="en-US" sz="3600" i="1">
                                  <a:latin typeface="Cambria Math" panose="02040503050406030204" pitchFamily="18" charset="0"/>
                                </a:rPr>
                              </m:ctrlPr>
                            </m:sSupPr>
                            <m:e>
                              <m:r>
                                <a:rPr lang="en-US" sz="3600" i="1">
                                  <a:latin typeface="Cambria Math" panose="02040503050406030204" pitchFamily="18" charset="0"/>
                                </a:rPr>
                                <m:t>𝑆</m:t>
                              </m:r>
                            </m:e>
                            <m:sup>
                              <m:r>
                                <a:rPr lang="en-US" sz="3600" i="1">
                                  <a:latin typeface="Cambria Math" panose="02040503050406030204" pitchFamily="18" charset="0"/>
                                </a:rPr>
                                <m:t>𝑎</m:t>
                              </m:r>
                            </m:sup>
                          </m:sSup>
                          <m:sSub>
                            <m:sSubPr>
                              <m:ctrlPr>
                                <a:rPr lang="en-US" sz="3600" i="1">
                                  <a:latin typeface="Cambria Math" panose="02040503050406030204" pitchFamily="18" charset="0"/>
                                </a:rPr>
                              </m:ctrlPr>
                            </m:sSubPr>
                            <m:e>
                              <m:r>
                                <a:rPr lang="en-US" sz="3600" i="1">
                                  <a:latin typeface="Cambria Math" panose="02040503050406030204" pitchFamily="18" charset="0"/>
                                </a:rPr>
                                <m:t>𝜔</m:t>
                              </m:r>
                            </m:e>
                            <m:sub>
                              <m:r>
                                <a:rPr lang="en-US" sz="3600" i="1">
                                  <a:latin typeface="Cambria Math" panose="02040503050406030204" pitchFamily="18" charset="0"/>
                                </a:rPr>
                                <m:t>𝑎𝑏</m:t>
                              </m:r>
                            </m:sub>
                          </m:sSub>
                          <m:r>
                            <a:rPr lang="en-US" sz="3600" i="1">
                              <a:latin typeface="Cambria Math" panose="02040503050406030204" pitchFamily="18" charset="0"/>
                            </a:rPr>
                            <m:t>𝑑</m:t>
                          </m:r>
                          <m:sSup>
                            <m:sSupPr>
                              <m:ctrlPr>
                                <a:rPr lang="en-US" sz="3600" i="1">
                                  <a:latin typeface="Cambria Math" panose="02040503050406030204" pitchFamily="18" charset="0"/>
                                </a:rPr>
                              </m:ctrlPr>
                            </m:sSupPr>
                            <m:e>
                              <m:r>
                                <a:rPr lang="en-US" sz="3600" i="1">
                                  <a:latin typeface="Cambria Math" panose="02040503050406030204" pitchFamily="18" charset="0"/>
                                </a:rPr>
                                <m:t>𝜉</m:t>
                              </m:r>
                            </m:e>
                            <m:sup>
                              <m:r>
                                <a:rPr lang="en-US" sz="3600" i="1">
                                  <a:latin typeface="Cambria Math" panose="02040503050406030204" pitchFamily="18" charset="0"/>
                                </a:rPr>
                                <m:t>𝑏</m:t>
                              </m:r>
                            </m:sup>
                          </m:sSup>
                        </m:e>
                      </m:nary>
                      <m:r>
                        <a:rPr lang="en-US" sz="3600" i="1">
                          <a:latin typeface="Cambria Math" panose="02040503050406030204" pitchFamily="18" charset="0"/>
                        </a:rPr>
                        <m:t>=</m:t>
                      </m:r>
                      <m:nary>
                        <m:naryPr>
                          <m:limLoc m:val="undOvr"/>
                          <m:subHide m:val="on"/>
                          <m:supHide m:val="on"/>
                          <m:ctrlPr>
                            <a:rPr lang="en-US" sz="3600" i="1">
                              <a:latin typeface="Cambria Math" panose="02040503050406030204" pitchFamily="18" charset="0"/>
                            </a:rPr>
                          </m:ctrlPr>
                        </m:naryPr>
                        <m:sub/>
                        <m:sup/>
                        <m:e>
                          <m:sSub>
                            <m:sSubPr>
                              <m:ctrlPr>
                                <a:rPr lang="en-US" sz="3600" i="1" smtClean="0">
                                  <a:solidFill>
                                    <a:schemeClr val="accent2"/>
                                  </a:solidFill>
                                  <a:latin typeface="Cambria Math" panose="02040503050406030204" pitchFamily="18" charset="0"/>
                                </a:rPr>
                              </m:ctrlPr>
                            </m:sSubPr>
                            <m:e>
                              <m:r>
                                <a:rPr lang="en-US" sz="3600" i="1">
                                  <a:solidFill>
                                    <a:schemeClr val="accent2"/>
                                  </a:solidFill>
                                  <a:latin typeface="Cambria Math" panose="02040503050406030204" pitchFamily="18" charset="0"/>
                                </a:rPr>
                                <m:t>𝑆</m:t>
                              </m:r>
                            </m:e>
                            <m:sub>
                              <m:r>
                                <a:rPr lang="en-US" sz="3600" i="1">
                                  <a:solidFill>
                                    <a:schemeClr val="accent2"/>
                                  </a:solidFill>
                                  <a:latin typeface="Cambria Math" panose="02040503050406030204" pitchFamily="18" charset="0"/>
                                </a:rPr>
                                <m:t>𝑏</m:t>
                              </m:r>
                            </m:sub>
                          </m:sSub>
                          <m:r>
                            <a:rPr lang="en-US" sz="3600" b="0" i="1" smtClean="0">
                              <a:latin typeface="Cambria Math" panose="02040503050406030204" pitchFamily="18" charset="0"/>
                            </a:rPr>
                            <m:t>⋅</m:t>
                          </m:r>
                          <m:r>
                            <a:rPr lang="en-US" sz="3600" i="1">
                              <a:latin typeface="Cambria Math" panose="02040503050406030204" pitchFamily="18" charset="0"/>
                            </a:rPr>
                            <m:t>𝑑</m:t>
                          </m:r>
                          <m:sSup>
                            <m:sSupPr>
                              <m:ctrlPr>
                                <a:rPr lang="en-US" sz="3600" i="1">
                                  <a:latin typeface="Cambria Math" panose="02040503050406030204" pitchFamily="18" charset="0"/>
                                </a:rPr>
                              </m:ctrlPr>
                            </m:sSupPr>
                            <m:e>
                              <m:r>
                                <a:rPr lang="en-US" sz="3600" i="1">
                                  <a:latin typeface="Cambria Math" panose="02040503050406030204" pitchFamily="18" charset="0"/>
                                </a:rPr>
                                <m:t>𝜉</m:t>
                              </m:r>
                            </m:e>
                            <m:sup>
                              <m:r>
                                <a:rPr lang="en-US" sz="3600" i="1">
                                  <a:latin typeface="Cambria Math" panose="02040503050406030204" pitchFamily="18" charset="0"/>
                                </a:rPr>
                                <m:t>𝑏</m:t>
                              </m:r>
                            </m:sup>
                          </m:sSup>
                        </m:e>
                      </m:nary>
                    </m:oMath>
                  </m:oMathPara>
                </a14:m>
                <a:endParaRPr lang="en-US" sz="3600" dirty="0"/>
              </a:p>
            </p:txBody>
          </p:sp>
        </mc:Choice>
        <mc:Fallback xmlns="">
          <p:sp>
            <p:nvSpPr>
              <p:cNvPr id="36" name="TextBox 35">
                <a:extLst>
                  <a:ext uri="{FF2B5EF4-FFF2-40B4-BE49-F238E27FC236}">
                    <a16:creationId xmlns:a16="http://schemas.microsoft.com/office/drawing/2014/main" id="{7E5266ED-0CA4-6BBB-8E63-2936606F0AE9}"/>
                  </a:ext>
                </a:extLst>
              </p:cNvPr>
              <p:cNvSpPr txBox="1">
                <a:spLocks noRot="1" noChangeAspect="1" noMove="1" noResize="1" noEditPoints="1" noAdjustHandles="1" noChangeArrowheads="1" noChangeShapeType="1" noTextEdit="1"/>
              </p:cNvSpPr>
              <p:nvPr/>
            </p:nvSpPr>
            <p:spPr>
              <a:xfrm>
                <a:off x="1248379" y="2054047"/>
                <a:ext cx="5373073" cy="1545423"/>
              </a:xfrm>
              <a:prstGeom prst="rect">
                <a:avLst/>
              </a:prstGeom>
              <a:blipFill>
                <a:blip r:embed="rId5"/>
                <a:stretch>
                  <a:fillRect/>
                </a:stretch>
              </a:blipFill>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E1929048-D4E6-4125-7C77-CA7313B7BC15}"/>
              </a:ext>
            </a:extLst>
          </p:cNvPr>
          <p:cNvCxnSpPr/>
          <p:nvPr/>
        </p:nvCxnSpPr>
        <p:spPr>
          <a:xfrm flipH="1">
            <a:off x="2186102" y="552756"/>
            <a:ext cx="385648" cy="5338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8DBCFDDA-7188-3418-289E-9CF2E142FF55}"/>
                  </a:ext>
                </a:extLst>
              </p:cNvPr>
              <p:cNvSpPr txBox="1"/>
              <p:nvPr/>
            </p:nvSpPr>
            <p:spPr>
              <a:xfrm>
                <a:off x="1360573" y="195372"/>
                <a:ext cx="3194849" cy="369332"/>
              </a:xfrm>
              <a:prstGeom prst="rect">
                <a:avLst/>
              </a:prstGeom>
              <a:noFill/>
            </p:spPr>
            <p:txBody>
              <a:bodyPr wrap="none" rtlCol="0">
                <a:spAutoFit/>
              </a:bodyPr>
              <a:lstStyle/>
              <a:p>
                <a:r>
                  <a:rPr lang="en-US" dirty="0"/>
                  <a:t>Flow of </a:t>
                </a:r>
                <a14:m>
                  <m:oMath xmlns:m="http://schemas.openxmlformats.org/officeDocument/2006/math">
                    <m:sSup>
                      <m:sSupPr>
                        <m:ctrlPr>
                          <a:rPr lang="en-US" i="1" dirty="0" smtClean="0">
                            <a:latin typeface="Cambria Math" panose="02040503050406030204" pitchFamily="18" charset="0"/>
                          </a:rPr>
                        </m:ctrlPr>
                      </m:sSupPr>
                      <m:e>
                        <m:r>
                          <a:rPr lang="en-US" i="1" dirty="0" smtClean="0">
                            <a:latin typeface="Cambria Math" panose="02040503050406030204" pitchFamily="18" charset="0"/>
                          </a:rPr>
                          <m:t>𝑆</m:t>
                        </m:r>
                      </m:e>
                      <m:sup>
                        <m:r>
                          <a:rPr lang="en-US" i="1" dirty="0" smtClean="0">
                            <a:latin typeface="Cambria Math" panose="02040503050406030204" pitchFamily="18" charset="0"/>
                          </a:rPr>
                          <m:t>𝑎</m:t>
                        </m:r>
                      </m:sup>
                    </m:sSup>
                  </m:oMath>
                </a14:m>
                <a:r>
                  <a:rPr lang="en-US" dirty="0"/>
                  <a:t> THROUGH the curve</a:t>
                </a:r>
              </a:p>
            </p:txBody>
          </p:sp>
        </mc:Choice>
        <mc:Fallback xmlns="">
          <p:sp>
            <p:nvSpPr>
              <p:cNvPr id="40" name="TextBox 39">
                <a:extLst>
                  <a:ext uri="{FF2B5EF4-FFF2-40B4-BE49-F238E27FC236}">
                    <a16:creationId xmlns:a16="http://schemas.microsoft.com/office/drawing/2014/main" id="{8DBCFDDA-7188-3418-289E-9CF2E142FF55}"/>
                  </a:ext>
                </a:extLst>
              </p:cNvPr>
              <p:cNvSpPr txBox="1">
                <a:spLocks noRot="1" noChangeAspect="1" noMove="1" noResize="1" noEditPoints="1" noAdjustHandles="1" noChangeArrowheads="1" noChangeShapeType="1" noTextEdit="1"/>
              </p:cNvSpPr>
              <p:nvPr/>
            </p:nvSpPr>
            <p:spPr>
              <a:xfrm>
                <a:off x="1360573" y="195372"/>
                <a:ext cx="3194849" cy="369332"/>
              </a:xfrm>
              <a:prstGeom prst="rect">
                <a:avLst/>
              </a:prstGeom>
              <a:blipFill>
                <a:blip r:embed="rId6"/>
                <a:stretch>
                  <a:fillRect l="-1527" t="-8197" b="-24590"/>
                </a:stretch>
              </a:blipFill>
            </p:spPr>
            <p:txBody>
              <a:bodyPr/>
              <a:lstStyle/>
              <a:p>
                <a:r>
                  <a:rPr lang="en-US">
                    <a:noFill/>
                  </a:rPr>
                  <a:t> </a:t>
                </a:r>
              </a:p>
            </p:txBody>
          </p:sp>
        </mc:Fallback>
      </mc:AlternateContent>
      <p:cxnSp>
        <p:nvCxnSpPr>
          <p:cNvPr id="41" name="Straight Arrow Connector 40">
            <a:extLst>
              <a:ext uri="{FF2B5EF4-FFF2-40B4-BE49-F238E27FC236}">
                <a16:creationId xmlns:a16="http://schemas.microsoft.com/office/drawing/2014/main" id="{6B003279-215F-B55B-62F3-C71D0D5050BD}"/>
              </a:ext>
            </a:extLst>
          </p:cNvPr>
          <p:cNvCxnSpPr>
            <a:cxnSpLocks/>
          </p:cNvCxnSpPr>
          <p:nvPr/>
        </p:nvCxnSpPr>
        <p:spPr>
          <a:xfrm flipH="1" flipV="1">
            <a:off x="5541244" y="2963441"/>
            <a:ext cx="456179" cy="39017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4" name="TextBox 43">
                <a:extLst>
                  <a:ext uri="{FF2B5EF4-FFF2-40B4-BE49-F238E27FC236}">
                    <a16:creationId xmlns:a16="http://schemas.microsoft.com/office/drawing/2014/main" id="{5A871257-F453-8319-107C-F63EEB507D18}"/>
                  </a:ext>
                </a:extLst>
              </p:cNvPr>
              <p:cNvSpPr txBox="1"/>
              <p:nvPr/>
            </p:nvSpPr>
            <p:spPr>
              <a:xfrm>
                <a:off x="5541244" y="3285728"/>
                <a:ext cx="2819426" cy="369332"/>
              </a:xfrm>
              <a:prstGeom prst="rect">
                <a:avLst/>
              </a:prstGeom>
              <a:noFill/>
            </p:spPr>
            <p:txBody>
              <a:bodyPr wrap="none" rtlCol="0">
                <a:spAutoFit/>
              </a:bodyPr>
              <a:lstStyle/>
              <a:p>
                <a:r>
                  <a:rPr lang="en-US" dirty="0"/>
                  <a:t>Flow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𝑏</m:t>
                        </m:r>
                      </m:sub>
                    </m:sSub>
                  </m:oMath>
                </a14:m>
                <a:r>
                  <a:rPr lang="en-US" dirty="0"/>
                  <a:t> ALONG the curve</a:t>
                </a:r>
              </a:p>
            </p:txBody>
          </p:sp>
        </mc:Choice>
        <mc:Fallback xmlns="">
          <p:sp>
            <p:nvSpPr>
              <p:cNvPr id="44" name="TextBox 43">
                <a:extLst>
                  <a:ext uri="{FF2B5EF4-FFF2-40B4-BE49-F238E27FC236}">
                    <a16:creationId xmlns:a16="http://schemas.microsoft.com/office/drawing/2014/main" id="{5A871257-F453-8319-107C-F63EEB507D18}"/>
                  </a:ext>
                </a:extLst>
              </p:cNvPr>
              <p:cNvSpPr txBox="1">
                <a:spLocks noRot="1" noChangeAspect="1" noMove="1" noResize="1" noEditPoints="1" noAdjustHandles="1" noChangeArrowheads="1" noChangeShapeType="1" noTextEdit="1"/>
              </p:cNvSpPr>
              <p:nvPr/>
            </p:nvSpPr>
            <p:spPr>
              <a:xfrm>
                <a:off x="5541244" y="3285728"/>
                <a:ext cx="2819426" cy="369332"/>
              </a:xfrm>
              <a:prstGeom prst="rect">
                <a:avLst/>
              </a:prstGeom>
              <a:blipFill>
                <a:blip r:embed="rId7"/>
                <a:stretch>
                  <a:fillRect l="-1944" t="-9836" r="-864" b="-24590"/>
                </a:stretch>
              </a:blipFill>
            </p:spPr>
            <p:txBody>
              <a:bodyPr/>
              <a:lstStyle/>
              <a:p>
                <a:r>
                  <a:rPr lang="en-US">
                    <a:noFill/>
                  </a:rPr>
                  <a:t> </a:t>
                </a:r>
              </a:p>
            </p:txBody>
          </p:sp>
        </mc:Fallback>
      </mc:AlternateContent>
      <p:cxnSp>
        <p:nvCxnSpPr>
          <p:cNvPr id="45" name="Straight Arrow Connector 44">
            <a:extLst>
              <a:ext uri="{FF2B5EF4-FFF2-40B4-BE49-F238E27FC236}">
                <a16:creationId xmlns:a16="http://schemas.microsoft.com/office/drawing/2014/main" id="{CBA1715B-E294-D415-80C0-317BA9BFC877}"/>
              </a:ext>
            </a:extLst>
          </p:cNvPr>
          <p:cNvCxnSpPr>
            <a:cxnSpLocks/>
          </p:cNvCxnSpPr>
          <p:nvPr/>
        </p:nvCxnSpPr>
        <p:spPr>
          <a:xfrm flipH="1" flipV="1">
            <a:off x="2911298" y="3089647"/>
            <a:ext cx="456179" cy="2639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5F4B7DF8-02B9-C2B3-BE00-19FF9DCA2A3A}"/>
                  </a:ext>
                </a:extLst>
              </p:cNvPr>
              <p:cNvSpPr txBox="1"/>
              <p:nvPr/>
            </p:nvSpPr>
            <p:spPr>
              <a:xfrm>
                <a:off x="2694741" y="3309236"/>
                <a:ext cx="1333314" cy="369332"/>
              </a:xfrm>
              <a:prstGeom prst="rect">
                <a:avLst/>
              </a:prstGeom>
              <a:noFill/>
            </p:spPr>
            <p:txBody>
              <a:bodyPr wrap="none" rtlCol="0">
                <a:spAutoFit/>
              </a:bodyPr>
              <a:lstStyle/>
              <a:p>
                <a14:m>
                  <m:oMath xmlns:m="http://schemas.openxmlformats.org/officeDocument/2006/math">
                    <m:sSup>
                      <m:sSupPr>
                        <m:ctrlPr>
                          <a:rPr lang="en-US" b="0" i="1" smtClean="0">
                            <a:latin typeface="Cambria Math" panose="02040503050406030204" pitchFamily="18" charset="0"/>
                          </a:rPr>
                        </m:ctrlPr>
                      </m:sSupPr>
                      <m:e>
                        <m:r>
                          <a:rPr lang="en-US" b="0" i="0" smtClean="0">
                            <a:latin typeface="Cambria Math" panose="02040503050406030204" pitchFamily="18" charset="0"/>
                          </a:rPr>
                          <m:t>90</m:t>
                        </m:r>
                      </m:e>
                      <m:sup>
                        <m:r>
                          <a:rPr lang="en-US" b="0" i="1" smtClean="0">
                            <a:latin typeface="Cambria Math" panose="02040503050406030204" pitchFamily="18" charset="0"/>
                          </a:rPr>
                          <m:t>∘</m:t>
                        </m:r>
                      </m:sup>
                    </m:sSup>
                  </m:oMath>
                </a14:m>
                <a:r>
                  <a:rPr lang="en-US" dirty="0"/>
                  <a:t> rotation</a:t>
                </a:r>
              </a:p>
            </p:txBody>
          </p:sp>
        </mc:Choice>
        <mc:Fallback xmlns="">
          <p:sp>
            <p:nvSpPr>
              <p:cNvPr id="47" name="TextBox 46">
                <a:extLst>
                  <a:ext uri="{FF2B5EF4-FFF2-40B4-BE49-F238E27FC236}">
                    <a16:creationId xmlns:a16="http://schemas.microsoft.com/office/drawing/2014/main" id="{5F4B7DF8-02B9-C2B3-BE00-19FF9DCA2A3A}"/>
                  </a:ext>
                </a:extLst>
              </p:cNvPr>
              <p:cNvSpPr txBox="1">
                <a:spLocks noRot="1" noChangeAspect="1" noMove="1" noResize="1" noEditPoints="1" noAdjustHandles="1" noChangeArrowheads="1" noChangeShapeType="1" noTextEdit="1"/>
              </p:cNvSpPr>
              <p:nvPr/>
            </p:nvSpPr>
            <p:spPr>
              <a:xfrm>
                <a:off x="2694741" y="3309236"/>
                <a:ext cx="1333314" cy="369332"/>
              </a:xfrm>
              <a:prstGeom prst="rect">
                <a:avLst/>
              </a:prstGeom>
              <a:blipFill>
                <a:blip r:embed="rId10"/>
                <a:stretch>
                  <a:fillRect t="-10000" r="-411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TextBox 20">
                <a:extLst>
                  <a:ext uri="{FF2B5EF4-FFF2-40B4-BE49-F238E27FC236}">
                    <a16:creationId xmlns:a16="http://schemas.microsoft.com/office/drawing/2014/main" id="{5700D942-A6ED-B232-416D-55F720D47B1F}"/>
                  </a:ext>
                </a:extLst>
              </p:cNvPr>
              <p:cNvSpPr txBox="1"/>
              <p:nvPr/>
            </p:nvSpPr>
            <p:spPr>
              <a:xfrm>
                <a:off x="2798328" y="3971960"/>
                <a:ext cx="2616422"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DR-DIV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48" name="TextBox 20">
                <a:extLst>
                  <a:ext uri="{FF2B5EF4-FFF2-40B4-BE49-F238E27FC236}">
                    <a16:creationId xmlns:a16="http://schemas.microsoft.com/office/drawing/2014/main" id="{5700D942-A6ED-B232-416D-55F720D47B1F}"/>
                  </a:ext>
                </a:extLst>
              </p:cNvPr>
              <p:cNvSpPr txBox="1">
                <a:spLocks noRot="1" noChangeAspect="1" noMove="1" noResize="1" noEditPoints="1" noAdjustHandles="1" noChangeArrowheads="1" noChangeShapeType="1" noTextEdit="1"/>
              </p:cNvSpPr>
              <p:nvPr/>
            </p:nvSpPr>
            <p:spPr>
              <a:xfrm>
                <a:off x="2798328" y="3971960"/>
                <a:ext cx="2616422" cy="769441"/>
              </a:xfrm>
              <a:prstGeom prst="rect">
                <a:avLst/>
              </a:prstGeom>
              <a:blipFill>
                <a:blip r:embed="rId11"/>
                <a:stretch>
                  <a:fillRect l="-9324" t="-16667" b="-37302"/>
                </a:stretch>
              </a:blipFill>
            </p:spPr>
            <p:txBody>
              <a:bodyPr/>
              <a:lstStyle/>
              <a:p>
                <a:r>
                  <a:rPr lang="en-US">
                    <a:noFill/>
                  </a:rPr>
                  <a:t> </a:t>
                </a:r>
              </a:p>
            </p:txBody>
          </p:sp>
        </mc:Fallback>
      </mc:AlternateContent>
      <p:grpSp>
        <p:nvGrpSpPr>
          <p:cNvPr id="58" name="Group 57">
            <a:extLst>
              <a:ext uri="{FF2B5EF4-FFF2-40B4-BE49-F238E27FC236}">
                <a16:creationId xmlns:a16="http://schemas.microsoft.com/office/drawing/2014/main" id="{F5095794-7CDF-CE06-74B2-AA8B1C382673}"/>
              </a:ext>
            </a:extLst>
          </p:cNvPr>
          <p:cNvGrpSpPr/>
          <p:nvPr/>
        </p:nvGrpSpPr>
        <p:grpSpPr>
          <a:xfrm>
            <a:off x="8565107" y="220894"/>
            <a:ext cx="3588875" cy="3793335"/>
            <a:chOff x="8565107" y="220894"/>
            <a:chExt cx="3588875" cy="3793335"/>
          </a:xfrm>
        </p:grpSpPr>
        <p:grpSp>
          <p:nvGrpSpPr>
            <p:cNvPr id="5" name="Group 4">
              <a:extLst>
                <a:ext uri="{FF2B5EF4-FFF2-40B4-BE49-F238E27FC236}">
                  <a16:creationId xmlns:a16="http://schemas.microsoft.com/office/drawing/2014/main" id="{AEB495CE-A746-0029-7749-01CE3139177E}"/>
                </a:ext>
              </a:extLst>
            </p:cNvPr>
            <p:cNvGrpSpPr/>
            <p:nvPr/>
          </p:nvGrpSpPr>
          <p:grpSpPr>
            <a:xfrm>
              <a:off x="8722760" y="220894"/>
              <a:ext cx="3333866" cy="3655255"/>
              <a:chOff x="8722760" y="220894"/>
              <a:chExt cx="3333866" cy="3655255"/>
            </a:xfrm>
          </p:grpSpPr>
          <p:cxnSp>
            <p:nvCxnSpPr>
              <p:cNvPr id="4" name="Straight Connector 3">
                <a:extLst>
                  <a:ext uri="{FF2B5EF4-FFF2-40B4-BE49-F238E27FC236}">
                    <a16:creationId xmlns:a16="http://schemas.microsoft.com/office/drawing/2014/main" id="{BA2B7EC5-4219-4782-282C-15EC9CA32C46}"/>
                  </a:ext>
                </a:extLst>
              </p:cNvPr>
              <p:cNvCxnSpPr>
                <a:cxnSpLocks/>
              </p:cNvCxnSpPr>
              <p:nvPr/>
            </p:nvCxnSpPr>
            <p:spPr>
              <a:xfrm rot="5400000" flipH="1">
                <a:off x="8693078"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701B45CC-8887-BD53-24C7-DE319DC1E34A}"/>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62" name="TextBox 61">
                    <a:extLst>
                      <a:ext uri="{FF2B5EF4-FFF2-40B4-BE49-F238E27FC236}">
                        <a16:creationId xmlns:a16="http://schemas.microsoft.com/office/drawing/2014/main" id="{701B45CC-8887-BD53-24C7-DE319DC1E34A}"/>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12"/>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3" name="TextBox 62">
                    <a:extLst>
                      <a:ext uri="{FF2B5EF4-FFF2-40B4-BE49-F238E27FC236}">
                        <a16:creationId xmlns:a16="http://schemas.microsoft.com/office/drawing/2014/main" id="{A9DF35ED-8ED4-5D1F-E7C0-AB0884147B40}"/>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63" name="TextBox 62">
                    <a:extLst>
                      <a:ext uri="{FF2B5EF4-FFF2-40B4-BE49-F238E27FC236}">
                        <a16:creationId xmlns:a16="http://schemas.microsoft.com/office/drawing/2014/main" id="{A9DF35ED-8ED4-5D1F-E7C0-AB0884147B40}"/>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13"/>
                    <a:stretch>
                      <a:fillRect l="-56667" r="-53333" b="-24590"/>
                    </a:stretch>
                  </a:blipFill>
                </p:spPr>
                <p:txBody>
                  <a:bodyPr/>
                  <a:lstStyle/>
                  <a:p>
                    <a:r>
                      <a:rPr lang="en-US">
                        <a:noFill/>
                      </a:rPr>
                      <a:t> </a:t>
                    </a:r>
                  </a:p>
                </p:txBody>
              </p:sp>
            </mc:Fallback>
          </mc:AlternateContent>
          <p:cxnSp>
            <p:nvCxnSpPr>
              <p:cNvPr id="66" name="Straight Connector 65">
                <a:extLst>
                  <a:ext uri="{FF2B5EF4-FFF2-40B4-BE49-F238E27FC236}">
                    <a16:creationId xmlns:a16="http://schemas.microsoft.com/office/drawing/2014/main" id="{ED867B6A-1D43-71FB-1F63-D2509CBCD600}"/>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F1F5D742-7999-A502-8126-646DE1A7CC94}"/>
                </a:ext>
              </a:extLst>
            </p:cNvPr>
            <p:cNvGrpSpPr/>
            <p:nvPr/>
          </p:nvGrpSpPr>
          <p:grpSpPr>
            <a:xfrm>
              <a:off x="10529197" y="871604"/>
              <a:ext cx="1397561" cy="2526776"/>
              <a:chOff x="10529197" y="871604"/>
              <a:chExt cx="1397561" cy="2526776"/>
            </a:xfrm>
          </p:grpSpPr>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CA411DAC-DF8A-3E8A-43E2-3CBDA2F48ABD}"/>
                      </a:ext>
                    </a:extLst>
                  </p:cNvPr>
                  <p:cNvSpPr txBox="1"/>
                  <p:nvPr/>
                </p:nvSpPr>
                <p:spPr>
                  <a:xfrm>
                    <a:off x="11363161" y="871604"/>
                    <a:ext cx="47121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𝑈</m:t>
                          </m:r>
                        </m:oMath>
                      </m:oMathPara>
                    </a14:m>
                    <a:endParaRPr lang="en-US" sz="2400" dirty="0"/>
                  </a:p>
                </p:txBody>
              </p:sp>
            </mc:Choice>
            <mc:Fallback xmlns="">
              <p:sp>
                <p:nvSpPr>
                  <p:cNvPr id="16" name="TextBox 15">
                    <a:extLst>
                      <a:ext uri="{FF2B5EF4-FFF2-40B4-BE49-F238E27FC236}">
                        <a16:creationId xmlns:a16="http://schemas.microsoft.com/office/drawing/2014/main" id="{CA411DAC-DF8A-3E8A-43E2-3CBDA2F48ABD}"/>
                      </a:ext>
                    </a:extLst>
                  </p:cNvPr>
                  <p:cNvSpPr txBox="1">
                    <a:spLocks noRot="1" noChangeAspect="1" noMove="1" noResize="1" noEditPoints="1" noAdjustHandles="1" noChangeArrowheads="1" noChangeShapeType="1" noTextEdit="1"/>
                  </p:cNvSpPr>
                  <p:nvPr/>
                </p:nvSpPr>
                <p:spPr>
                  <a:xfrm>
                    <a:off x="11363161" y="871604"/>
                    <a:ext cx="471218" cy="46166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4935D939-97BA-4A57-C2E0-C1F14DA13480}"/>
                      </a:ext>
                    </a:extLst>
                  </p:cNvPr>
                  <p:cNvSpPr txBox="1"/>
                  <p:nvPr/>
                </p:nvSpPr>
                <p:spPr>
                  <a:xfrm>
                    <a:off x="11455540" y="2384824"/>
                    <a:ext cx="471218" cy="47153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𝑈</m:t>
                              </m:r>
                            </m:e>
                          </m:acc>
                        </m:oMath>
                      </m:oMathPara>
                    </a14:m>
                    <a:endParaRPr lang="en-US" sz="2400" dirty="0"/>
                  </a:p>
                </p:txBody>
              </p:sp>
            </mc:Choice>
            <mc:Fallback xmlns="">
              <p:sp>
                <p:nvSpPr>
                  <p:cNvPr id="17" name="TextBox 16">
                    <a:extLst>
                      <a:ext uri="{FF2B5EF4-FFF2-40B4-BE49-F238E27FC236}">
                        <a16:creationId xmlns:a16="http://schemas.microsoft.com/office/drawing/2014/main" id="{4935D939-97BA-4A57-C2E0-C1F14DA13480}"/>
                      </a:ext>
                    </a:extLst>
                  </p:cNvPr>
                  <p:cNvSpPr txBox="1">
                    <a:spLocks noRot="1" noChangeAspect="1" noMove="1" noResize="1" noEditPoints="1" noAdjustHandles="1" noChangeArrowheads="1" noChangeShapeType="1" noTextEdit="1"/>
                  </p:cNvSpPr>
                  <p:nvPr/>
                </p:nvSpPr>
                <p:spPr>
                  <a:xfrm>
                    <a:off x="11455540" y="2384824"/>
                    <a:ext cx="471218" cy="471539"/>
                  </a:xfrm>
                  <a:prstGeom prst="rect">
                    <a:avLst/>
                  </a:prstGeom>
                  <a:blipFill>
                    <a:blip r:embed="rId15"/>
                    <a:stretch>
                      <a:fillRect t="-5128" r="-15584"/>
                    </a:stretch>
                  </a:blipFill>
                </p:spPr>
                <p:txBody>
                  <a:bodyPr/>
                  <a:lstStyle/>
                  <a:p>
                    <a:r>
                      <a:rPr lang="en-US">
                        <a:noFill/>
                      </a:rPr>
                      <a:t> </a:t>
                    </a:r>
                  </a:p>
                </p:txBody>
              </p:sp>
            </mc:Fallback>
          </mc:AlternateContent>
          <p:sp>
            <p:nvSpPr>
              <p:cNvPr id="18" name="Freeform 76">
                <a:extLst>
                  <a:ext uri="{FF2B5EF4-FFF2-40B4-BE49-F238E27FC236}">
                    <a16:creationId xmlns:a16="http://schemas.microsoft.com/office/drawing/2014/main" id="{EDB8E0DE-8737-2406-FD99-5B9E1929C241}"/>
                  </a:ext>
                </a:extLst>
              </p:cNvPr>
              <p:cNvSpPr>
                <a:spLocks noChangeAspect="1"/>
              </p:cNvSpPr>
              <p:nvPr/>
            </p:nvSpPr>
            <p:spPr>
              <a:xfrm>
                <a:off x="10529197" y="1029350"/>
                <a:ext cx="1002513" cy="92176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US" dirty="0"/>
              </a:p>
            </p:txBody>
          </p:sp>
          <p:sp>
            <p:nvSpPr>
              <p:cNvPr id="19" name="Freeform 76">
                <a:extLst>
                  <a:ext uri="{FF2B5EF4-FFF2-40B4-BE49-F238E27FC236}">
                    <a16:creationId xmlns:a16="http://schemas.microsoft.com/office/drawing/2014/main" id="{D97D4F32-4491-826F-7CD3-49C52568F261}"/>
                  </a:ext>
                </a:extLst>
              </p:cNvPr>
              <p:cNvSpPr>
                <a:spLocks noChangeAspect="1"/>
              </p:cNvSpPr>
              <p:nvPr/>
            </p:nvSpPr>
            <p:spPr>
              <a:xfrm rot="5400000">
                <a:off x="10597117" y="2436243"/>
                <a:ext cx="1002513" cy="921761"/>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wrap="none" rtlCol="0" anchor="ctr"/>
              <a:lstStyle/>
              <a:p>
                <a:pPr algn="ctr"/>
                <a:endParaRPr lang="en-US" dirty="0"/>
              </a:p>
            </p:txBody>
          </p:sp>
        </p:grpSp>
        <p:grpSp>
          <p:nvGrpSpPr>
            <p:cNvPr id="57" name="Group 56">
              <a:extLst>
                <a:ext uri="{FF2B5EF4-FFF2-40B4-BE49-F238E27FC236}">
                  <a16:creationId xmlns:a16="http://schemas.microsoft.com/office/drawing/2014/main" id="{0BEAB518-3A77-0300-804E-B32BBA8CED0F}"/>
                </a:ext>
              </a:extLst>
            </p:cNvPr>
            <p:cNvGrpSpPr/>
            <p:nvPr/>
          </p:nvGrpSpPr>
          <p:grpSpPr>
            <a:xfrm>
              <a:off x="8565107" y="431572"/>
              <a:ext cx="3588875" cy="3582657"/>
              <a:chOff x="8565107" y="431572"/>
              <a:chExt cx="3588875" cy="3582657"/>
            </a:xfrm>
          </p:grpSpPr>
          <p:grpSp>
            <p:nvGrpSpPr>
              <p:cNvPr id="170" name="Group 169">
                <a:extLst>
                  <a:ext uri="{FF2B5EF4-FFF2-40B4-BE49-F238E27FC236}">
                    <a16:creationId xmlns:a16="http://schemas.microsoft.com/office/drawing/2014/main" id="{E8E557E8-E18C-A281-2346-FC28EEC136DC}"/>
                  </a:ext>
                </a:extLst>
              </p:cNvPr>
              <p:cNvGrpSpPr>
                <a:grpSpLocks noChangeAspect="1"/>
              </p:cNvGrpSpPr>
              <p:nvPr/>
            </p:nvGrpSpPr>
            <p:grpSpPr>
              <a:xfrm>
                <a:off x="8565107" y="431572"/>
                <a:ext cx="3588875" cy="3582657"/>
                <a:chOff x="640626" y="799760"/>
                <a:chExt cx="4801080" cy="4792762"/>
              </a:xfrm>
            </p:grpSpPr>
            <p:cxnSp>
              <p:nvCxnSpPr>
                <p:cNvPr id="204" name="Straight Arrow Connector 203">
                  <a:extLst>
                    <a:ext uri="{FF2B5EF4-FFF2-40B4-BE49-F238E27FC236}">
                      <a16:creationId xmlns:a16="http://schemas.microsoft.com/office/drawing/2014/main" id="{6D444A38-215A-EFDC-05F2-C168C7719225}"/>
                    </a:ext>
                  </a:extLst>
                </p:cNvPr>
                <p:cNvCxnSpPr>
                  <a:cxnSpLocks/>
                </p:cNvCxnSpPr>
                <p:nvPr/>
              </p:nvCxnSpPr>
              <p:spPr>
                <a:xfrm flipV="1">
                  <a:off x="3038725" y="2219578"/>
                  <a:ext cx="0" cy="226992"/>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4E665D24-2569-392F-A6BE-7F2802DC21A5}"/>
                    </a:ext>
                  </a:extLst>
                </p:cNvPr>
                <p:cNvCxnSpPr>
                  <a:cxnSpLocks/>
                </p:cNvCxnSpPr>
                <p:nvPr/>
              </p:nvCxnSpPr>
              <p:spPr>
                <a:xfrm>
                  <a:off x="3780463" y="3165303"/>
                  <a:ext cx="225984" cy="4140"/>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6" name="Straight Arrow Connector 205">
                  <a:extLst>
                    <a:ext uri="{FF2B5EF4-FFF2-40B4-BE49-F238E27FC236}">
                      <a16:creationId xmlns:a16="http://schemas.microsoft.com/office/drawing/2014/main" id="{A2B3E5D2-D611-D725-DE11-7701DAA70653}"/>
                    </a:ext>
                  </a:extLst>
                </p:cNvPr>
                <p:cNvCxnSpPr>
                  <a:cxnSpLocks/>
                </p:cNvCxnSpPr>
                <p:nvPr/>
              </p:nvCxnSpPr>
              <p:spPr>
                <a:xfrm>
                  <a:off x="3046386" y="3923648"/>
                  <a:ext cx="0" cy="226992"/>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7" name="Straight Arrow Connector 206">
                  <a:extLst>
                    <a:ext uri="{FF2B5EF4-FFF2-40B4-BE49-F238E27FC236}">
                      <a16:creationId xmlns:a16="http://schemas.microsoft.com/office/drawing/2014/main" id="{63228B66-48EF-EDF8-7C14-E33784091598}"/>
                    </a:ext>
                  </a:extLst>
                </p:cNvPr>
                <p:cNvCxnSpPr>
                  <a:cxnSpLocks/>
                </p:cNvCxnSpPr>
                <p:nvPr/>
              </p:nvCxnSpPr>
              <p:spPr>
                <a:xfrm flipH="1">
                  <a:off x="2060460" y="3177998"/>
                  <a:ext cx="231250" cy="0"/>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8" name="Straight Arrow Connector 207">
                  <a:extLst>
                    <a:ext uri="{FF2B5EF4-FFF2-40B4-BE49-F238E27FC236}">
                      <a16:creationId xmlns:a16="http://schemas.microsoft.com/office/drawing/2014/main" id="{984523B8-EBD0-777C-2D8E-8BF7C5F1E96B}"/>
                    </a:ext>
                  </a:extLst>
                </p:cNvPr>
                <p:cNvCxnSpPr>
                  <a:cxnSpLocks noChangeAspect="1"/>
                </p:cNvCxnSpPr>
                <p:nvPr/>
              </p:nvCxnSpPr>
              <p:spPr>
                <a:xfrm>
                  <a:off x="3585987" y="3682624"/>
                  <a:ext cx="158190" cy="158172"/>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9" name="Straight Arrow Connector 208">
                  <a:extLst>
                    <a:ext uri="{FF2B5EF4-FFF2-40B4-BE49-F238E27FC236}">
                      <a16:creationId xmlns:a16="http://schemas.microsoft.com/office/drawing/2014/main" id="{F96A436F-53A0-B41A-B87E-5159352992ED}"/>
                    </a:ext>
                  </a:extLst>
                </p:cNvPr>
                <p:cNvCxnSpPr>
                  <a:cxnSpLocks/>
                </p:cNvCxnSpPr>
                <p:nvPr/>
              </p:nvCxnSpPr>
              <p:spPr>
                <a:xfrm flipH="1">
                  <a:off x="2339554" y="3688803"/>
                  <a:ext cx="158190" cy="158172"/>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0" name="Straight Arrow Connector 209">
                  <a:extLst>
                    <a:ext uri="{FF2B5EF4-FFF2-40B4-BE49-F238E27FC236}">
                      <a16:creationId xmlns:a16="http://schemas.microsoft.com/office/drawing/2014/main" id="{EC4570C3-6585-1581-CDC3-E41679B60975}"/>
                    </a:ext>
                  </a:extLst>
                </p:cNvPr>
                <p:cNvCxnSpPr>
                  <a:cxnSpLocks/>
                </p:cNvCxnSpPr>
                <p:nvPr/>
              </p:nvCxnSpPr>
              <p:spPr>
                <a:xfrm flipH="1" flipV="1">
                  <a:off x="2334282" y="2527417"/>
                  <a:ext cx="158190" cy="158172"/>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1" name="Straight Arrow Connector 210">
                  <a:extLst>
                    <a:ext uri="{FF2B5EF4-FFF2-40B4-BE49-F238E27FC236}">
                      <a16:creationId xmlns:a16="http://schemas.microsoft.com/office/drawing/2014/main" id="{6C30F51E-4B71-E20E-C97F-DBD5437201FF}"/>
                    </a:ext>
                  </a:extLst>
                </p:cNvPr>
                <p:cNvCxnSpPr>
                  <a:cxnSpLocks/>
                </p:cNvCxnSpPr>
                <p:nvPr/>
              </p:nvCxnSpPr>
              <p:spPr>
                <a:xfrm flipV="1">
                  <a:off x="3561697" y="2498628"/>
                  <a:ext cx="158190" cy="158172"/>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2" name="Straight Arrow Connector 211">
                  <a:extLst>
                    <a:ext uri="{FF2B5EF4-FFF2-40B4-BE49-F238E27FC236}">
                      <a16:creationId xmlns:a16="http://schemas.microsoft.com/office/drawing/2014/main" id="{416D166A-11AA-0C11-2BBB-3C0843C1B438}"/>
                    </a:ext>
                  </a:extLst>
                </p:cNvPr>
                <p:cNvCxnSpPr>
                  <a:cxnSpLocks/>
                </p:cNvCxnSpPr>
                <p:nvPr/>
              </p:nvCxnSpPr>
              <p:spPr>
                <a:xfrm>
                  <a:off x="4643454" y="3164355"/>
                  <a:ext cx="497164" cy="0"/>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3" name="Straight Arrow Connector 212">
                  <a:extLst>
                    <a:ext uri="{FF2B5EF4-FFF2-40B4-BE49-F238E27FC236}">
                      <a16:creationId xmlns:a16="http://schemas.microsoft.com/office/drawing/2014/main" id="{DC7490E9-40C9-C9F9-2A66-FFD17B45628B}"/>
                    </a:ext>
                  </a:extLst>
                </p:cNvPr>
                <p:cNvCxnSpPr>
                  <a:cxnSpLocks noChangeAspect="1"/>
                </p:cNvCxnSpPr>
                <p:nvPr/>
              </p:nvCxnSpPr>
              <p:spPr>
                <a:xfrm flipH="1">
                  <a:off x="934709" y="3176786"/>
                  <a:ext cx="508461" cy="2100"/>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4" name="Straight Arrow Connector 213">
                  <a:extLst>
                    <a:ext uri="{FF2B5EF4-FFF2-40B4-BE49-F238E27FC236}">
                      <a16:creationId xmlns:a16="http://schemas.microsoft.com/office/drawing/2014/main" id="{63010D73-7852-BDCE-DC75-B853CFB2BD6B}"/>
                    </a:ext>
                  </a:extLst>
                </p:cNvPr>
                <p:cNvCxnSpPr>
                  <a:cxnSpLocks/>
                </p:cNvCxnSpPr>
                <p:nvPr/>
              </p:nvCxnSpPr>
              <p:spPr>
                <a:xfrm flipH="1">
                  <a:off x="1545910" y="4338467"/>
                  <a:ext cx="375561" cy="361534"/>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5" name="Straight Arrow Connector 214">
                  <a:extLst>
                    <a:ext uri="{FF2B5EF4-FFF2-40B4-BE49-F238E27FC236}">
                      <a16:creationId xmlns:a16="http://schemas.microsoft.com/office/drawing/2014/main" id="{DD916871-D346-45A3-9E14-96539CA8FDA4}"/>
                    </a:ext>
                  </a:extLst>
                </p:cNvPr>
                <p:cNvCxnSpPr>
                  <a:cxnSpLocks noChangeAspect="1"/>
                </p:cNvCxnSpPr>
                <p:nvPr/>
              </p:nvCxnSpPr>
              <p:spPr>
                <a:xfrm flipH="1" flipV="1">
                  <a:off x="1561758" y="1687152"/>
                  <a:ext cx="336003" cy="365788"/>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6" name="Straight Arrow Connector 215">
                  <a:extLst>
                    <a:ext uri="{FF2B5EF4-FFF2-40B4-BE49-F238E27FC236}">
                      <a16:creationId xmlns:a16="http://schemas.microsoft.com/office/drawing/2014/main" id="{F6A86581-0882-796E-0636-EE3AD882F07A}"/>
                    </a:ext>
                  </a:extLst>
                </p:cNvPr>
                <p:cNvCxnSpPr>
                  <a:cxnSpLocks noChangeAspect="1"/>
                </p:cNvCxnSpPr>
                <p:nvPr/>
              </p:nvCxnSpPr>
              <p:spPr>
                <a:xfrm flipV="1">
                  <a:off x="4141454" y="1665937"/>
                  <a:ext cx="337337" cy="361537"/>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7" name="Straight Arrow Connector 216">
                  <a:extLst>
                    <a:ext uri="{FF2B5EF4-FFF2-40B4-BE49-F238E27FC236}">
                      <a16:creationId xmlns:a16="http://schemas.microsoft.com/office/drawing/2014/main" id="{33C12656-190E-62EF-A38F-19BA74841211}"/>
                    </a:ext>
                  </a:extLst>
                </p:cNvPr>
                <p:cNvCxnSpPr>
                  <a:cxnSpLocks noChangeAspect="1"/>
                </p:cNvCxnSpPr>
                <p:nvPr/>
              </p:nvCxnSpPr>
              <p:spPr>
                <a:xfrm rot="1320000" flipV="1">
                  <a:off x="3600417" y="1731041"/>
                  <a:ext cx="0" cy="340490"/>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45F12A1B-68AF-5E17-E20F-AEC3DB26BEA2}"/>
                    </a:ext>
                  </a:extLst>
                </p:cNvPr>
                <p:cNvCxnSpPr>
                  <a:cxnSpLocks noChangeAspect="1"/>
                </p:cNvCxnSpPr>
                <p:nvPr/>
              </p:nvCxnSpPr>
              <p:spPr>
                <a:xfrm>
                  <a:off x="4158143" y="3692607"/>
                  <a:ext cx="316144" cy="132368"/>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8752C77F-47D8-C9BD-E585-FE6356DE970B}"/>
                    </a:ext>
                  </a:extLst>
                </p:cNvPr>
                <p:cNvCxnSpPr>
                  <a:cxnSpLocks noChangeAspect="1"/>
                </p:cNvCxnSpPr>
                <p:nvPr/>
              </p:nvCxnSpPr>
              <p:spPr>
                <a:xfrm flipH="1">
                  <a:off x="2411684" y="4307390"/>
                  <a:ext cx="125281" cy="310049"/>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0" name="Straight Arrow Connector 219">
                  <a:extLst>
                    <a:ext uri="{FF2B5EF4-FFF2-40B4-BE49-F238E27FC236}">
                      <a16:creationId xmlns:a16="http://schemas.microsoft.com/office/drawing/2014/main" id="{7EC7BAB1-690F-9E9D-E5A9-7D2A1BBF48A8}"/>
                    </a:ext>
                  </a:extLst>
                </p:cNvPr>
                <p:cNvCxnSpPr>
                  <a:cxnSpLocks noChangeAspect="1"/>
                </p:cNvCxnSpPr>
                <p:nvPr/>
              </p:nvCxnSpPr>
              <p:spPr>
                <a:xfrm rot="1320000" flipH="1">
                  <a:off x="1556409" y="2681703"/>
                  <a:ext cx="338974" cy="1401"/>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D9FC6853-66E6-8043-AA57-B335AAFD1C2D}"/>
                    </a:ext>
                  </a:extLst>
                </p:cNvPr>
                <p:cNvCxnSpPr>
                  <a:cxnSpLocks noChangeAspect="1"/>
                </p:cNvCxnSpPr>
                <p:nvPr/>
              </p:nvCxnSpPr>
              <p:spPr>
                <a:xfrm>
                  <a:off x="3522359" y="4261974"/>
                  <a:ext cx="131117" cy="308861"/>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29215A03-8278-6CDE-663D-0B7DE1630496}"/>
                    </a:ext>
                  </a:extLst>
                </p:cNvPr>
                <p:cNvCxnSpPr>
                  <a:cxnSpLocks noChangeAspect="1"/>
                </p:cNvCxnSpPr>
                <p:nvPr/>
              </p:nvCxnSpPr>
              <p:spPr>
                <a:xfrm flipH="1">
                  <a:off x="1610838" y="3713740"/>
                  <a:ext cx="308893" cy="131104"/>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F9093D2A-79C8-948D-CD44-A6D98779977E}"/>
                    </a:ext>
                  </a:extLst>
                </p:cNvPr>
                <p:cNvCxnSpPr>
                  <a:cxnSpLocks noChangeAspect="1"/>
                </p:cNvCxnSpPr>
                <p:nvPr/>
              </p:nvCxnSpPr>
              <p:spPr>
                <a:xfrm flipH="1" flipV="1">
                  <a:off x="2415954" y="1745756"/>
                  <a:ext cx="131189" cy="308680"/>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D2D10277-26BB-A80A-7C62-AA68D88BDA8C}"/>
                    </a:ext>
                  </a:extLst>
                </p:cNvPr>
                <p:cNvCxnSpPr>
                  <a:cxnSpLocks noChangeAspect="1"/>
                </p:cNvCxnSpPr>
                <p:nvPr/>
              </p:nvCxnSpPr>
              <p:spPr>
                <a:xfrm rot="1320000" flipV="1">
                  <a:off x="4211024" y="2525853"/>
                  <a:ext cx="237282" cy="237257"/>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90369B3C-B5DB-427D-2970-6DAF2635948F}"/>
                    </a:ext>
                  </a:extLst>
                </p:cNvPr>
                <p:cNvCxnSpPr>
                  <a:cxnSpLocks noChangeAspect="1"/>
                </p:cNvCxnSpPr>
                <p:nvPr/>
              </p:nvCxnSpPr>
              <p:spPr>
                <a:xfrm flipV="1">
                  <a:off x="3033315" y="1072671"/>
                  <a:ext cx="0" cy="510732"/>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9BE81270-AA8D-0E7A-0D3C-26D594D7A209}"/>
                    </a:ext>
                  </a:extLst>
                </p:cNvPr>
                <p:cNvCxnSpPr>
                  <a:cxnSpLocks/>
                </p:cNvCxnSpPr>
                <p:nvPr/>
              </p:nvCxnSpPr>
              <p:spPr>
                <a:xfrm>
                  <a:off x="4186913" y="4303191"/>
                  <a:ext cx="338974" cy="361537"/>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5F08D6AF-485E-0AED-6F8B-AEEC8EDD8389}"/>
                    </a:ext>
                  </a:extLst>
                </p:cNvPr>
                <p:cNvCxnSpPr>
                  <a:cxnSpLocks noChangeAspect="1"/>
                </p:cNvCxnSpPr>
                <p:nvPr/>
              </p:nvCxnSpPr>
              <p:spPr>
                <a:xfrm rot="1320000" flipV="1">
                  <a:off x="3907536" y="799760"/>
                  <a:ext cx="0" cy="653077"/>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31F4E117-F127-8BF8-65D4-C30EF2EE600A}"/>
                    </a:ext>
                  </a:extLst>
                </p:cNvPr>
                <p:cNvCxnSpPr>
                  <a:cxnSpLocks noChangeAspect="1"/>
                </p:cNvCxnSpPr>
                <p:nvPr/>
              </p:nvCxnSpPr>
              <p:spPr>
                <a:xfrm rot="4020000" flipV="1">
                  <a:off x="5115135" y="2018286"/>
                  <a:ext cx="0" cy="653142"/>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9" name="Straight Arrow Connector 228">
                  <a:extLst>
                    <a:ext uri="{FF2B5EF4-FFF2-40B4-BE49-F238E27FC236}">
                      <a16:creationId xmlns:a16="http://schemas.microsoft.com/office/drawing/2014/main" id="{D9848469-3A89-A60B-8115-BA840B70BF8C}"/>
                    </a:ext>
                  </a:extLst>
                </p:cNvPr>
                <p:cNvCxnSpPr>
                  <a:cxnSpLocks noChangeAspect="1"/>
                </p:cNvCxnSpPr>
                <p:nvPr/>
              </p:nvCxnSpPr>
              <p:spPr>
                <a:xfrm rot="6720000" flipV="1">
                  <a:off x="5082287" y="3776071"/>
                  <a:ext cx="0" cy="653142"/>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EDBE03D0-3376-111B-9E2C-15552E344E9E}"/>
                    </a:ext>
                  </a:extLst>
                </p:cNvPr>
                <p:cNvCxnSpPr>
                  <a:cxnSpLocks noChangeAspect="1"/>
                </p:cNvCxnSpPr>
                <p:nvPr/>
              </p:nvCxnSpPr>
              <p:spPr>
                <a:xfrm rot="9420000" flipV="1">
                  <a:off x="4036791" y="4865536"/>
                  <a:ext cx="0" cy="653077"/>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0B021807-89F2-B44B-05B8-0E277DFA841A}"/>
                    </a:ext>
                  </a:extLst>
                </p:cNvPr>
                <p:cNvCxnSpPr>
                  <a:cxnSpLocks noChangeAspect="1"/>
                </p:cNvCxnSpPr>
                <p:nvPr/>
              </p:nvCxnSpPr>
              <p:spPr>
                <a:xfrm rot="12120000" flipV="1">
                  <a:off x="2209713" y="4939445"/>
                  <a:ext cx="0" cy="653077"/>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E557382D-7A77-B33D-32C9-612C520361EF}"/>
                    </a:ext>
                  </a:extLst>
                </p:cNvPr>
                <p:cNvCxnSpPr>
                  <a:cxnSpLocks noChangeAspect="1"/>
                </p:cNvCxnSpPr>
                <p:nvPr/>
              </p:nvCxnSpPr>
              <p:spPr>
                <a:xfrm rot="14820000" flipV="1">
                  <a:off x="992142" y="3773509"/>
                  <a:ext cx="0" cy="653143"/>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61DE0799-049F-B10F-15C8-49C2FA77740E}"/>
                    </a:ext>
                  </a:extLst>
                </p:cNvPr>
                <p:cNvCxnSpPr>
                  <a:cxnSpLocks noChangeAspect="1"/>
                </p:cNvCxnSpPr>
                <p:nvPr/>
              </p:nvCxnSpPr>
              <p:spPr>
                <a:xfrm rot="17520000" flipV="1">
                  <a:off x="967198" y="2021927"/>
                  <a:ext cx="0" cy="653144"/>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4296B96B-DCCD-553D-63AC-CC7ABF24F99C}"/>
                    </a:ext>
                  </a:extLst>
                </p:cNvPr>
                <p:cNvCxnSpPr>
                  <a:cxnSpLocks noChangeAspect="1"/>
                </p:cNvCxnSpPr>
                <p:nvPr/>
              </p:nvCxnSpPr>
              <p:spPr>
                <a:xfrm rot="20220000" flipV="1">
                  <a:off x="2146989" y="804650"/>
                  <a:ext cx="0" cy="653076"/>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C9E9F3A7-E447-B5A2-8A22-A69D3C017EC6}"/>
                    </a:ext>
                  </a:extLst>
                </p:cNvPr>
                <p:cNvCxnSpPr>
                  <a:cxnSpLocks noChangeAspect="1"/>
                </p:cNvCxnSpPr>
                <p:nvPr/>
              </p:nvCxnSpPr>
              <p:spPr>
                <a:xfrm rot="10800000" flipV="1">
                  <a:off x="3049717" y="4790096"/>
                  <a:ext cx="0" cy="510732"/>
                </a:xfrm>
                <a:prstGeom prst="straightConnector1">
                  <a:avLst/>
                </a:prstGeom>
                <a:ln w="25400">
                  <a:solidFill>
                    <a:schemeClr val="accent2"/>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7" name="Group 6">
                <a:extLst>
                  <a:ext uri="{FF2B5EF4-FFF2-40B4-BE49-F238E27FC236}">
                    <a16:creationId xmlns:a16="http://schemas.microsoft.com/office/drawing/2014/main" id="{3B9185DB-0FEB-ADBD-35E6-09AFD42557A1}"/>
                  </a:ext>
                </a:extLst>
              </p:cNvPr>
              <p:cNvGrpSpPr/>
              <p:nvPr/>
            </p:nvGrpSpPr>
            <p:grpSpPr>
              <a:xfrm>
                <a:off x="8956694" y="806932"/>
                <a:ext cx="2825673" cy="2779278"/>
                <a:chOff x="1177839" y="1302957"/>
                <a:chExt cx="3775999" cy="3714006"/>
              </a:xfrm>
            </p:grpSpPr>
            <p:cxnSp>
              <p:nvCxnSpPr>
                <p:cNvPr id="8" name="Straight Arrow Connector 7">
                  <a:extLst>
                    <a:ext uri="{FF2B5EF4-FFF2-40B4-BE49-F238E27FC236}">
                      <a16:creationId xmlns:a16="http://schemas.microsoft.com/office/drawing/2014/main" id="{30261A64-FAFA-21D5-C263-9D40D7C2E939}"/>
                    </a:ext>
                  </a:extLst>
                </p:cNvPr>
                <p:cNvCxnSpPr>
                  <a:cxnSpLocks/>
                </p:cNvCxnSpPr>
                <p:nvPr/>
              </p:nvCxnSpPr>
              <p:spPr>
                <a:xfrm rot="5400000" flipV="1">
                  <a:off x="3157479"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5B30064E-0513-174F-3402-BE722470C561}"/>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A418A630-FE98-2544-2EEB-36D705837318}"/>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67A7066-0C6C-0081-A5BE-C73FB1EDD3CF}"/>
                    </a:ext>
                  </a:extLst>
                </p:cNvPr>
                <p:cNvCxnSpPr>
                  <a:cxnSpLocks/>
                </p:cNvCxnSpPr>
                <p:nvPr/>
              </p:nvCxnSpPr>
              <p:spPr>
                <a:xfrm rot="5400000" flipH="1">
                  <a:off x="2197046" y="3063280"/>
                  <a:ext cx="231252"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8EB449CA-7BB9-C91D-D915-DD9EB85590FD}"/>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D82DA46-ED44-ABC8-B0E4-3570AC39AAD1}"/>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C581789B-B624-8573-3E9C-A4115300EBE5}"/>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63FCC165-39B5-AC0C-D13D-AF0502993F2A}"/>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67CBA5B9-2A78-7374-1852-8C2C8036A836}"/>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77EEA221-23F6-304A-8B84-43733D347881}"/>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BC9E71EA-33A1-8B22-6626-DD1ABA4877BD}"/>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D1BE456-84DC-25CB-F12F-E3ECAF0A489A}"/>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F13A421C-7E14-E6E7-082C-9FA2ACF52FA4}"/>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3614D1E-5196-606D-4DA3-65D9FB153B06}"/>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BE8CFCAC-F4CD-D2B4-A7DC-04114E97A24B}"/>
                    </a:ext>
                  </a:extLst>
                </p:cNvPr>
                <p:cNvCxnSpPr>
                  <a:cxnSpLocks noChangeAspect="1"/>
                </p:cNvCxnSpPr>
                <p:nvPr/>
              </p:nvCxnSpPr>
              <p:spPr>
                <a:xfrm rot="5400000">
                  <a:off x="3943564" y="3791825"/>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7D828A16-3BBB-A3AB-C30F-56ED711DC442}"/>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0BF96EB4-A8AF-2408-00FA-8DC71AF0A4F9}"/>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9CC1290E-FB34-7287-9F88-671DD459F5CB}"/>
                    </a:ext>
                  </a:extLst>
                </p:cNvPr>
                <p:cNvCxnSpPr>
                  <a:cxnSpLocks noChangeAspect="1"/>
                </p:cNvCxnSpPr>
                <p:nvPr/>
              </p:nvCxnSpPr>
              <p:spPr>
                <a:xfrm rot="5400000">
                  <a:off x="3318093" y="4175435"/>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E59F1666-4772-4306-5D3B-2C6534988E98}"/>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DE6924C-7804-9042-CF54-E1C4E902B422}"/>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514A3045-D4AD-8ED7-81E6-A036EAE836C7}"/>
                    </a:ext>
                  </a:extLst>
                </p:cNvPr>
                <p:cNvCxnSpPr>
                  <a:cxnSpLocks noChangeAspect="1"/>
                </p:cNvCxnSpPr>
                <p:nvPr/>
              </p:nvCxnSpPr>
              <p:spPr>
                <a:xfrm rot="6720000" flipV="1">
                  <a:off x="4135637" y="2749874"/>
                  <a:ext cx="237282"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954C5EB8-8A69-1C1C-B9F8-E6496C68F604}"/>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C6DA3248-37F2-EFEA-B1C6-CD4FDAEA85EA}"/>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94A0347A-F15F-C776-6186-94F32EE3EB21}"/>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12321292-AE88-7E82-F408-927137F9FBB7}"/>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D2795B4F-06CE-1827-3C77-296CCC1DC7FC}"/>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0F6D5614-F54C-07D5-8505-17B5BC354223}"/>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12DAFD9-8E9E-1EC8-42DB-917B5FC8D2C2}"/>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B301C215-8924-6852-36F2-DD665D501D7F}"/>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E0EF9797-CAAA-88B8-DCEC-DBB10CE8E939}"/>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6A71CE76-5B08-5F62-4F56-12C1DD3E7180}"/>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F49535B4-24B2-9065-C81D-8FE4BD7DDF08}"/>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12162164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68C6F-5DC5-D3E3-8E61-18CCD585F2A5}"/>
              </a:ext>
            </a:extLst>
          </p:cNvPr>
          <p:cNvSpPr>
            <a:spLocks noGrp="1"/>
          </p:cNvSpPr>
          <p:nvPr>
            <p:ph type="title"/>
          </p:nvPr>
        </p:nvSpPr>
        <p:spPr/>
        <p:txBody>
          <a:bodyPr>
            <a:normAutofit/>
          </a:bodyPr>
          <a:lstStyle/>
          <a:p>
            <a:r>
              <a:rPr lang="en-US" dirty="0"/>
              <a:t>Physical characterizations</a:t>
            </a:r>
            <a:br>
              <a:rPr lang="en-US" dirty="0"/>
            </a:br>
            <a:endParaRPr lang="en-US" dirty="0"/>
          </a:p>
        </p:txBody>
      </p:sp>
      <p:sp>
        <p:nvSpPr>
          <p:cNvPr id="3" name="Text Placeholder 2">
            <a:extLst>
              <a:ext uri="{FF2B5EF4-FFF2-40B4-BE49-F238E27FC236}">
                <a16:creationId xmlns:a16="http://schemas.microsoft.com/office/drawing/2014/main" id="{53CA498F-038D-4D96-070B-1FB37B3D109A}"/>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86F8A1E6-8261-2008-072B-59ABABEC7364}"/>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86BFFF35-59A2-1BC7-B206-967F70EA0199}"/>
              </a:ext>
            </a:extLst>
          </p:cNvPr>
          <p:cNvSpPr>
            <a:spLocks noGrp="1"/>
          </p:cNvSpPr>
          <p:nvPr>
            <p:ph type="sldNum" sz="quarter" idx="12"/>
          </p:nvPr>
        </p:nvSpPr>
        <p:spPr/>
        <p:txBody>
          <a:bodyPr/>
          <a:lstStyle/>
          <a:p>
            <a:fld id="{F47845EA-7733-40EE-B074-20032348B727}" type="slidenum">
              <a:rPr lang="en-US" smtClean="0"/>
              <a:t>24</a:t>
            </a:fld>
            <a:endParaRPr lang="en-US"/>
          </a:p>
        </p:txBody>
      </p:sp>
    </p:spTree>
    <p:extLst>
      <p:ext uri="{BB962C8B-B14F-4D97-AF65-F5344CB8AC3E}">
        <p14:creationId xmlns:p14="http://schemas.microsoft.com/office/powerpoint/2010/main" val="205675975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25</a:t>
            </a:fld>
            <a:endParaRPr lang="en-US"/>
          </a:p>
        </p:txBody>
      </p:sp>
      <p:sp>
        <p:nvSpPr>
          <p:cNvPr id="8" name="TextBox 7">
            <a:extLst>
              <a:ext uri="{FF2B5EF4-FFF2-40B4-BE49-F238E27FC236}">
                <a16:creationId xmlns:a16="http://schemas.microsoft.com/office/drawing/2014/main" id="{682FFE77-826D-8979-6044-DE5B24FBDD3F}"/>
              </a:ext>
            </a:extLst>
          </p:cNvPr>
          <p:cNvSpPr txBox="1"/>
          <p:nvPr/>
        </p:nvSpPr>
        <p:spPr>
          <a:xfrm>
            <a:off x="263716" y="289101"/>
            <a:ext cx="7997716" cy="1077218"/>
          </a:xfrm>
          <a:prstGeom prst="rect">
            <a:avLst/>
          </a:prstGeom>
          <a:noFill/>
        </p:spPr>
        <p:txBody>
          <a:bodyPr wrap="square" rtlCol="0">
            <a:spAutoFit/>
          </a:bodyPr>
          <a:lstStyle/>
          <a:p>
            <a:pPr algn="ctr"/>
            <a:r>
              <a:rPr lang="en-US" sz="3200" dirty="0"/>
              <a:t>Note: Hamiltonian mechanics is about transporting areas/densities, not just points!</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52921EA-5A15-EB17-BA6F-9495CD2DEBED}"/>
                  </a:ext>
                </a:extLst>
              </p:cNvPr>
              <p:cNvSpPr txBox="1"/>
              <p:nvPr/>
            </p:nvSpPr>
            <p:spPr>
              <a:xfrm>
                <a:off x="534073" y="3575961"/>
                <a:ext cx="8560097" cy="2123658"/>
              </a:xfrm>
              <a:prstGeom prst="rect">
                <a:avLst/>
              </a:prstGeom>
              <a:noFill/>
            </p:spPr>
            <p:txBody>
              <a:bodyPr wrap="square" rtlCol="0">
                <a:spAutoFit/>
              </a:bodyPr>
              <a:lstStyle/>
              <a:p>
                <a14:m>
                  <m:oMath xmlns:m="http://schemas.openxmlformats.org/officeDocument/2006/math">
                    <m:r>
                      <a:rPr lang="en-US" sz="4400" b="0" i="1" smtClean="0">
                        <a:solidFill>
                          <a:schemeClr val="accent6">
                            <a:lumMod val="75000"/>
                          </a:schemeClr>
                        </a:solidFill>
                        <a:latin typeface="Cambria Math" panose="02040503050406030204" pitchFamily="18" charset="0"/>
                      </a:rPr>
                      <m:t>⇒</m:t>
                    </m:r>
                  </m:oMath>
                </a14:m>
                <a:r>
                  <a:rPr lang="en-US" sz="4400" dirty="0">
                    <a:solidFill>
                      <a:schemeClr val="accent6">
                        <a:lumMod val="75000"/>
                      </a:schemeClr>
                    </a:solidFill>
                  </a:rPr>
                  <a:t> Classical point particles are better conceived as infinitesimal regions of phase space </a:t>
                </a:r>
              </a:p>
            </p:txBody>
          </p:sp>
        </mc:Choice>
        <mc:Fallback xmlns="">
          <p:sp>
            <p:nvSpPr>
              <p:cNvPr id="6" name="TextBox 5">
                <a:extLst>
                  <a:ext uri="{FF2B5EF4-FFF2-40B4-BE49-F238E27FC236}">
                    <a16:creationId xmlns:a16="http://schemas.microsoft.com/office/drawing/2014/main" id="{052921EA-5A15-EB17-BA6F-9495CD2DEBED}"/>
                  </a:ext>
                </a:extLst>
              </p:cNvPr>
              <p:cNvSpPr txBox="1">
                <a:spLocks noRot="1" noChangeAspect="1" noMove="1" noResize="1" noEditPoints="1" noAdjustHandles="1" noChangeArrowheads="1" noChangeShapeType="1" noTextEdit="1"/>
              </p:cNvSpPr>
              <p:nvPr/>
            </p:nvSpPr>
            <p:spPr>
              <a:xfrm>
                <a:off x="534073" y="3575961"/>
                <a:ext cx="8560097" cy="2123658"/>
              </a:xfrm>
              <a:prstGeom prst="rect">
                <a:avLst/>
              </a:prstGeom>
              <a:blipFill>
                <a:blip r:embed="rId3"/>
                <a:stretch>
                  <a:fillRect l="-2920" t="-6034" r="-2279" b="-12931"/>
                </a:stretch>
              </a:blipFill>
            </p:spPr>
            <p:txBody>
              <a:bodyPr/>
              <a:lstStyle/>
              <a:p>
                <a:r>
                  <a:rPr lang="en-US">
                    <a:noFill/>
                  </a:rPr>
                  <a:t> </a:t>
                </a:r>
              </a:p>
            </p:txBody>
          </p:sp>
        </mc:Fallback>
      </mc:AlternateContent>
      <p:cxnSp>
        <p:nvCxnSpPr>
          <p:cNvPr id="5" name="Straight Arrow Connector 4">
            <a:extLst>
              <a:ext uri="{FF2B5EF4-FFF2-40B4-BE49-F238E27FC236}">
                <a16:creationId xmlns:a16="http://schemas.microsoft.com/office/drawing/2014/main" id="{8DB3A7F5-E7E2-FC05-6CDA-A6DC16B990C4}"/>
              </a:ext>
            </a:extLst>
          </p:cNvPr>
          <p:cNvCxnSpPr/>
          <p:nvPr/>
        </p:nvCxnSpPr>
        <p:spPr>
          <a:xfrm flipH="1" flipV="1">
            <a:off x="4767943" y="1366319"/>
            <a:ext cx="505572" cy="2854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84688D45-F366-7DD1-623C-E31F2005D52F}"/>
              </a:ext>
            </a:extLst>
          </p:cNvPr>
          <p:cNvSpPr txBox="1"/>
          <p:nvPr/>
        </p:nvSpPr>
        <p:spPr>
          <a:xfrm>
            <a:off x="5047203" y="1632525"/>
            <a:ext cx="3686971" cy="369332"/>
          </a:xfrm>
          <a:prstGeom prst="rect">
            <a:avLst/>
          </a:prstGeom>
          <a:noFill/>
        </p:spPr>
        <p:txBody>
          <a:bodyPr wrap="none" rtlCol="0">
            <a:spAutoFit/>
          </a:bodyPr>
          <a:lstStyle/>
          <a:p>
            <a:r>
              <a:rPr lang="en-US" dirty="0"/>
              <a:t>that is what differential equations do</a:t>
            </a:r>
          </a:p>
        </p:txBody>
      </p:sp>
      <p:sp>
        <p:nvSpPr>
          <p:cNvPr id="14" name="TextBox 13">
            <a:extLst>
              <a:ext uri="{FF2B5EF4-FFF2-40B4-BE49-F238E27FC236}">
                <a16:creationId xmlns:a16="http://schemas.microsoft.com/office/drawing/2014/main" id="{71E65A6C-7890-CFEC-946D-EE05320A1C01}"/>
              </a:ext>
            </a:extLst>
          </p:cNvPr>
          <p:cNvSpPr txBox="1"/>
          <p:nvPr/>
        </p:nvSpPr>
        <p:spPr>
          <a:xfrm>
            <a:off x="777550" y="2482620"/>
            <a:ext cx="7364864" cy="830997"/>
          </a:xfrm>
          <a:prstGeom prst="rect">
            <a:avLst/>
          </a:prstGeom>
          <a:noFill/>
        </p:spPr>
        <p:txBody>
          <a:bodyPr wrap="square" rtlCol="0">
            <a:spAutoFit/>
          </a:bodyPr>
          <a:lstStyle/>
          <a:p>
            <a:r>
              <a:rPr lang="en-US" sz="2400" dirty="0"/>
              <a:t>Objects are considered point-like if/when their size is negligible compared to the scale of the problem</a:t>
            </a:r>
          </a:p>
        </p:txBody>
      </p:sp>
      <p:grpSp>
        <p:nvGrpSpPr>
          <p:cNvPr id="132" name="Group 131">
            <a:extLst>
              <a:ext uri="{FF2B5EF4-FFF2-40B4-BE49-F238E27FC236}">
                <a16:creationId xmlns:a16="http://schemas.microsoft.com/office/drawing/2014/main" id="{5C4C19CA-E186-196F-96C5-5E09B31EE759}"/>
              </a:ext>
            </a:extLst>
          </p:cNvPr>
          <p:cNvGrpSpPr/>
          <p:nvPr/>
        </p:nvGrpSpPr>
        <p:grpSpPr>
          <a:xfrm>
            <a:off x="8956694" y="806932"/>
            <a:ext cx="2825673" cy="2779278"/>
            <a:chOff x="1177839" y="1302957"/>
            <a:chExt cx="3775999" cy="3714006"/>
          </a:xfrm>
        </p:grpSpPr>
        <p:cxnSp>
          <p:nvCxnSpPr>
            <p:cNvPr id="156" name="Straight Arrow Connector 155">
              <a:extLst>
                <a:ext uri="{FF2B5EF4-FFF2-40B4-BE49-F238E27FC236}">
                  <a16:creationId xmlns:a16="http://schemas.microsoft.com/office/drawing/2014/main" id="{3992DCDD-5D5F-D318-A219-E4F67F466A86}"/>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53E6E10D-920A-BBA0-0709-7D0DCAE4DC7B}"/>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A77C6B23-D3D4-4090-E81B-4AE47F0524DE}"/>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D6241E01-0761-A6F8-BF9E-9F13BB38E5C9}"/>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EFE4552F-A5EA-3736-B354-F295025D29A3}"/>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88CCABA3-7658-1774-2303-076D68429811}"/>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1AAF1642-C689-BC37-7C5C-E3998C05A2C6}"/>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54E5ADA6-44D5-43ED-325A-0F5C925CBEEF}"/>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AD46FB2D-6375-6504-A4F4-A8B3031F63D0}"/>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93A5D12E-C843-4EE3-2A99-A0274332BA85}"/>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6210BEE2-CFE0-3120-CB47-14254C58181D}"/>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949D5B28-8998-CC35-53ED-727ECEEF4B49}"/>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2EE5882C-4E09-56B7-94C0-7E80FBE24D47}"/>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DA67EF63-7958-F382-6CAB-8D7D20540596}"/>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376AEAC8-A14B-0822-30A2-B2B2D6978DAA}"/>
                </a:ext>
              </a:extLst>
            </p:cNvPr>
            <p:cNvCxnSpPr>
              <a:cxnSpLocks noChangeAspect="1"/>
            </p:cNvCxnSpPr>
            <p:nvPr/>
          </p:nvCxnSpPr>
          <p:spPr>
            <a:xfrm rot="5400000">
              <a:off x="3943564" y="3791825"/>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599CE9CD-8472-FA1F-0297-01865A054900}"/>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C80A19B1-3E23-9B8D-00B2-AFD2E0282173}"/>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D6E7627B-443F-BEB9-4288-7C214B4DDC26}"/>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CA75D8BE-828A-85B5-E401-A18337A207CC}"/>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4ED29D11-1E66-E021-65F0-3626450866F9}"/>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9E8297C1-0C65-8373-EBAA-F92816A7EDB2}"/>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4BA2C526-0BAE-6E56-AC95-6EB406CE7AB0}"/>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536C9B2D-7857-14CD-6C65-C318317C7456}"/>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75938AF7-323A-0921-ED92-DC2CE44A8F54}"/>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5A4D0D54-0A61-03B7-BF26-2D9C3060F434}"/>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D51BB09A-D7B6-D77E-FEEE-831A3ABEDFFC}"/>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8BE1EBC2-54B5-6FE0-AA2D-0BEB51705EA6}"/>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595B9F3F-5E14-918E-E5B6-98255DA09EB5}"/>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198DB209-8300-1D69-EA59-AAFAE5F6491E}"/>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9FB71762-8ABC-A01C-CD09-E892FEBF6E91}"/>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6CD586D1-8372-B74C-E2AC-CDD8DA203EF8}"/>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DEF9880A-3DD5-DA7E-2173-D38DF19CAAFA}"/>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33" name="Group 132">
            <a:extLst>
              <a:ext uri="{FF2B5EF4-FFF2-40B4-BE49-F238E27FC236}">
                <a16:creationId xmlns:a16="http://schemas.microsoft.com/office/drawing/2014/main" id="{1252C824-6753-BB60-D430-F717DE7A7AF6}"/>
              </a:ext>
            </a:extLst>
          </p:cNvPr>
          <p:cNvGrpSpPr/>
          <p:nvPr/>
        </p:nvGrpSpPr>
        <p:grpSpPr>
          <a:xfrm rot="10210914">
            <a:off x="10383905" y="2160087"/>
            <a:ext cx="1088280" cy="1094642"/>
            <a:chOff x="9309526" y="1446219"/>
            <a:chExt cx="1088280" cy="1094642"/>
          </a:xfrm>
        </p:grpSpPr>
        <mc:AlternateContent xmlns:mc="http://schemas.openxmlformats.org/markup-compatibility/2006" xmlns:a14="http://schemas.microsoft.com/office/drawing/2010/main">
          <mc:Choice Requires="a14">
            <p:sp>
              <p:nvSpPr>
                <p:cNvPr id="148" name="TextBox 147">
                  <a:extLst>
                    <a:ext uri="{FF2B5EF4-FFF2-40B4-BE49-F238E27FC236}">
                      <a16:creationId xmlns:a16="http://schemas.microsoft.com/office/drawing/2014/main" id="{0986BB0F-0AA1-99D5-EEB5-50F64C00EBD0}"/>
                    </a:ext>
                  </a:extLst>
                </p:cNvPr>
                <p:cNvSpPr txBox="1"/>
                <p:nvPr/>
              </p:nvSpPr>
              <p:spPr>
                <a:xfrm rot="11396272">
                  <a:off x="9856376" y="1819091"/>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panose="02040503050406030204" pitchFamily="18" charset="0"/>
                              </a:rPr>
                              <m:t>𝑤</m:t>
                            </m:r>
                          </m:e>
                        </m:acc>
                      </m:oMath>
                    </m:oMathPara>
                  </a14:m>
                  <a:endParaRPr lang="en-US" sz="2800" dirty="0"/>
                </a:p>
              </p:txBody>
            </p:sp>
          </mc:Choice>
          <mc:Fallback xmlns="">
            <p:sp>
              <p:nvSpPr>
                <p:cNvPr id="385" name="TextBox 384">
                  <a:extLst>
                    <a:ext uri="{FF2B5EF4-FFF2-40B4-BE49-F238E27FC236}">
                      <a16:creationId xmlns:a16="http://schemas.microsoft.com/office/drawing/2014/main" id="{A1DB58F7-E182-54E9-52B5-FCC44844E6A7}"/>
                    </a:ext>
                  </a:extLst>
                </p:cNvPr>
                <p:cNvSpPr txBox="1">
                  <a:spLocks noRot="1" noChangeAspect="1" noMove="1" noResize="1" noEditPoints="1" noAdjustHandles="1" noChangeArrowheads="1" noChangeShapeType="1" noTextEdit="1"/>
                </p:cNvSpPr>
                <p:nvPr/>
              </p:nvSpPr>
              <p:spPr>
                <a:xfrm rot="11396272">
                  <a:off x="9856376" y="1819091"/>
                  <a:ext cx="541430" cy="52322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9" name="TextBox 148">
                  <a:extLst>
                    <a:ext uri="{FF2B5EF4-FFF2-40B4-BE49-F238E27FC236}">
                      <a16:creationId xmlns:a16="http://schemas.microsoft.com/office/drawing/2014/main" id="{0ED5FC61-75A2-3A67-00EE-BE8BB3AB6E55}"/>
                    </a:ext>
                  </a:extLst>
                </p:cNvPr>
                <p:cNvSpPr txBox="1"/>
                <p:nvPr/>
              </p:nvSpPr>
              <p:spPr>
                <a:xfrm rot="11389086">
                  <a:off x="9309526" y="2017641"/>
                  <a:ext cx="472501"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a:rPr lang="en-US" sz="2800" b="0" i="1" smtClean="0">
                                <a:latin typeface="Cambria Math" panose="02040503050406030204" pitchFamily="18" charset="0"/>
                              </a:rPr>
                              <m:t>𝑣</m:t>
                            </m:r>
                          </m:e>
                        </m:acc>
                      </m:oMath>
                    </m:oMathPara>
                  </a14:m>
                  <a:endParaRPr lang="en-US" sz="2800" dirty="0"/>
                </a:p>
              </p:txBody>
            </p:sp>
          </mc:Choice>
          <mc:Fallback xmlns="">
            <p:sp>
              <p:nvSpPr>
                <p:cNvPr id="386" name="TextBox 385">
                  <a:extLst>
                    <a:ext uri="{FF2B5EF4-FFF2-40B4-BE49-F238E27FC236}">
                      <a16:creationId xmlns:a16="http://schemas.microsoft.com/office/drawing/2014/main" id="{A93470B3-6534-827F-0ADC-234AEAFD5189}"/>
                    </a:ext>
                  </a:extLst>
                </p:cNvPr>
                <p:cNvSpPr txBox="1">
                  <a:spLocks noRot="1" noChangeAspect="1" noMove="1" noResize="1" noEditPoints="1" noAdjustHandles="1" noChangeArrowheads="1" noChangeShapeType="1" noTextEdit="1"/>
                </p:cNvSpPr>
                <p:nvPr/>
              </p:nvSpPr>
              <p:spPr>
                <a:xfrm rot="11389086">
                  <a:off x="9309526" y="2017641"/>
                  <a:ext cx="472501" cy="523220"/>
                </a:xfrm>
                <a:prstGeom prst="rect">
                  <a:avLst/>
                </a:prstGeom>
                <a:blipFill>
                  <a:blip r:embed="rId14"/>
                  <a:stretch>
                    <a:fillRect/>
                  </a:stretch>
                </a:blipFill>
              </p:spPr>
              <p:txBody>
                <a:bodyPr/>
                <a:lstStyle/>
                <a:p>
                  <a:r>
                    <a:rPr lang="en-US">
                      <a:noFill/>
                    </a:rPr>
                    <a:t> </a:t>
                  </a:r>
                </a:p>
              </p:txBody>
            </p:sp>
          </mc:Fallback>
        </mc:AlternateContent>
        <p:grpSp>
          <p:nvGrpSpPr>
            <p:cNvPr id="150" name="Group 149">
              <a:extLst>
                <a:ext uri="{FF2B5EF4-FFF2-40B4-BE49-F238E27FC236}">
                  <a16:creationId xmlns:a16="http://schemas.microsoft.com/office/drawing/2014/main" id="{D0DA1566-7AC2-B672-CD13-DBDC225154DC}"/>
                </a:ext>
              </a:extLst>
            </p:cNvPr>
            <p:cNvGrpSpPr>
              <a:grpSpLocks noChangeAspect="1"/>
            </p:cNvGrpSpPr>
            <p:nvPr/>
          </p:nvGrpSpPr>
          <p:grpSpPr>
            <a:xfrm rot="16200000">
              <a:off x="9491148" y="1593033"/>
              <a:ext cx="852468" cy="614570"/>
              <a:chOff x="8500759" y="3280789"/>
              <a:chExt cx="747971" cy="539234"/>
            </a:xfrm>
          </p:grpSpPr>
          <p:sp>
            <p:nvSpPr>
              <p:cNvPr id="152" name="Parallelogram 151">
                <a:extLst>
                  <a:ext uri="{FF2B5EF4-FFF2-40B4-BE49-F238E27FC236}">
                    <a16:creationId xmlns:a16="http://schemas.microsoft.com/office/drawing/2014/main" id="{61EB69B7-522B-2E50-CA82-6C638F52C86C}"/>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3" name="Straight Arrow Connector 152">
                <a:extLst>
                  <a:ext uri="{FF2B5EF4-FFF2-40B4-BE49-F238E27FC236}">
                    <a16:creationId xmlns:a16="http://schemas.microsoft.com/office/drawing/2014/main" id="{5C17347D-38A0-90A9-B09B-1213181F72F5}"/>
                  </a:ext>
                </a:extLst>
              </p:cNvPr>
              <p:cNvCxnSpPr>
                <a:cxnSpLocks/>
                <a:stCxn id="155"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C77A8716-CCAF-ABB2-B4A7-0DC237AC0162}"/>
                  </a:ext>
                </a:extLst>
              </p:cNvPr>
              <p:cNvCxnSpPr>
                <a:cxnSpLocks/>
                <a:stCxn id="155"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55" name="Oval 154">
                <a:extLst>
                  <a:ext uri="{FF2B5EF4-FFF2-40B4-BE49-F238E27FC236}">
                    <a16:creationId xmlns:a16="http://schemas.microsoft.com/office/drawing/2014/main" id="{74DF5B09-9970-335C-3B09-CEBC022E061E}"/>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51" name="TextBox 150">
                  <a:extLst>
                    <a:ext uri="{FF2B5EF4-FFF2-40B4-BE49-F238E27FC236}">
                      <a16:creationId xmlns:a16="http://schemas.microsoft.com/office/drawing/2014/main" id="{D459BD2E-C5DC-79D6-735C-0491B357ED6A}"/>
                    </a:ext>
                  </a:extLst>
                </p:cNvPr>
                <p:cNvSpPr txBox="1"/>
                <p:nvPr/>
              </p:nvSpPr>
              <p:spPr>
                <a:xfrm rot="17838669">
                  <a:off x="9509940" y="1699429"/>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𝜔</m:t>
                        </m:r>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𝑣</m:t>
                            </m:r>
                          </m:e>
                        </m:acc>
                        <m:r>
                          <a:rPr lang="en-US" sz="1400" i="1">
                            <a:latin typeface="Cambria Math" panose="02040503050406030204" pitchFamily="18" charset="0"/>
                          </a:rPr>
                          <m:t>,</m:t>
                        </m:r>
                        <m:acc>
                          <m:accPr>
                            <m:chr m:val="̂"/>
                            <m:ctrlPr>
                              <a:rPr lang="en-US" sz="1400" i="1">
                                <a:latin typeface="Cambria Math" panose="02040503050406030204" pitchFamily="18" charset="0"/>
                              </a:rPr>
                            </m:ctrlPr>
                          </m:accPr>
                          <m:e>
                            <m:r>
                              <a:rPr lang="en-US" sz="1400" i="1">
                                <a:latin typeface="Cambria Math" panose="02040503050406030204" pitchFamily="18" charset="0"/>
                              </a:rPr>
                              <m:t>𝑤</m:t>
                            </m:r>
                          </m:e>
                        </m:acc>
                        <m:r>
                          <a:rPr lang="en-US" sz="1400" i="1">
                            <a:latin typeface="Cambria Math" panose="02040503050406030204" pitchFamily="18" charset="0"/>
                          </a:rPr>
                          <m:t>)</m:t>
                        </m:r>
                      </m:oMath>
                    </m:oMathPara>
                  </a14:m>
                  <a:endParaRPr lang="en-US" sz="1400" dirty="0"/>
                </a:p>
              </p:txBody>
            </p:sp>
          </mc:Choice>
          <mc:Fallback xmlns="">
            <p:sp>
              <p:nvSpPr>
                <p:cNvPr id="388" name="TextBox 387">
                  <a:extLst>
                    <a:ext uri="{FF2B5EF4-FFF2-40B4-BE49-F238E27FC236}">
                      <a16:creationId xmlns:a16="http://schemas.microsoft.com/office/drawing/2014/main" id="{BB7CA906-B0A8-1F17-F8E4-250C0BAA93B9}"/>
                    </a:ext>
                  </a:extLst>
                </p:cNvPr>
                <p:cNvSpPr txBox="1">
                  <a:spLocks noRot="1" noChangeAspect="1" noMove="1" noResize="1" noEditPoints="1" noAdjustHandles="1" noChangeArrowheads="1" noChangeShapeType="1" noTextEdit="1"/>
                </p:cNvSpPr>
                <p:nvPr/>
              </p:nvSpPr>
              <p:spPr>
                <a:xfrm rot="17838669">
                  <a:off x="9509940" y="1699429"/>
                  <a:ext cx="814197" cy="307777"/>
                </a:xfrm>
                <a:prstGeom prst="rect">
                  <a:avLst/>
                </a:prstGeom>
                <a:blipFill>
                  <a:blip r:embed="rId15"/>
                  <a:stretch>
                    <a:fillRect l="-1124" b="-18182"/>
                  </a:stretch>
                </a:blipFill>
              </p:spPr>
              <p:txBody>
                <a:bodyPr/>
                <a:lstStyle/>
                <a:p>
                  <a:r>
                    <a:rPr lang="en-US">
                      <a:noFill/>
                    </a:rPr>
                    <a:t> </a:t>
                  </a:r>
                </a:p>
              </p:txBody>
            </p:sp>
          </mc:Fallback>
        </mc:AlternateContent>
      </p:grpSp>
      <p:grpSp>
        <p:nvGrpSpPr>
          <p:cNvPr id="134" name="Group 133">
            <a:extLst>
              <a:ext uri="{FF2B5EF4-FFF2-40B4-BE49-F238E27FC236}">
                <a16:creationId xmlns:a16="http://schemas.microsoft.com/office/drawing/2014/main" id="{39EF4A2C-AB76-1BA9-684C-95AAEE9D9C14}"/>
              </a:ext>
            </a:extLst>
          </p:cNvPr>
          <p:cNvGrpSpPr/>
          <p:nvPr/>
        </p:nvGrpSpPr>
        <p:grpSpPr>
          <a:xfrm>
            <a:off x="10438667" y="1228690"/>
            <a:ext cx="1042819" cy="1083238"/>
            <a:chOff x="10426897" y="1385631"/>
            <a:chExt cx="1042819" cy="1083238"/>
          </a:xfrm>
        </p:grpSpPr>
        <p:grpSp>
          <p:nvGrpSpPr>
            <p:cNvPr id="140" name="Group 139">
              <a:extLst>
                <a:ext uri="{FF2B5EF4-FFF2-40B4-BE49-F238E27FC236}">
                  <a16:creationId xmlns:a16="http://schemas.microsoft.com/office/drawing/2014/main" id="{39BA66A9-5B81-D968-AF5D-A2EBA8742337}"/>
                </a:ext>
              </a:extLst>
            </p:cNvPr>
            <p:cNvGrpSpPr>
              <a:grpSpLocks noChangeAspect="1"/>
            </p:cNvGrpSpPr>
            <p:nvPr/>
          </p:nvGrpSpPr>
          <p:grpSpPr>
            <a:xfrm>
              <a:off x="10575092" y="1609282"/>
              <a:ext cx="852468" cy="614570"/>
              <a:chOff x="8500759" y="3280789"/>
              <a:chExt cx="747971" cy="539234"/>
            </a:xfrm>
          </p:grpSpPr>
          <p:sp>
            <p:nvSpPr>
              <p:cNvPr id="144" name="Parallelogram 143">
                <a:extLst>
                  <a:ext uri="{FF2B5EF4-FFF2-40B4-BE49-F238E27FC236}">
                    <a16:creationId xmlns:a16="http://schemas.microsoft.com/office/drawing/2014/main" id="{9A91298E-5C10-E76B-6A9B-262F77ED4F46}"/>
                  </a:ext>
                </a:extLst>
              </p:cNvPr>
              <p:cNvSpPr/>
              <p:nvPr/>
            </p:nvSpPr>
            <p:spPr>
              <a:xfrm rot="1668758">
                <a:off x="8572393" y="3388516"/>
                <a:ext cx="676337" cy="321757"/>
              </a:xfrm>
              <a:prstGeom prst="parallelogram">
                <a:avLst/>
              </a:prstGeom>
              <a:solidFill>
                <a:srgbClr val="C9A6E4"/>
              </a:solidFill>
              <a:ln>
                <a:solidFill>
                  <a:srgbClr val="9C5BC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5" name="Straight Arrow Connector 144">
                <a:extLst>
                  <a:ext uri="{FF2B5EF4-FFF2-40B4-BE49-F238E27FC236}">
                    <a16:creationId xmlns:a16="http://schemas.microsoft.com/office/drawing/2014/main" id="{AD541540-392A-2A18-EE49-C54D92B47000}"/>
                  </a:ext>
                </a:extLst>
              </p:cNvPr>
              <p:cNvCxnSpPr>
                <a:cxnSpLocks/>
                <a:stCxn id="147" idx="7"/>
              </p:cNvCxnSpPr>
              <p:nvPr/>
            </p:nvCxnSpPr>
            <p:spPr>
              <a:xfrm flipV="1">
                <a:off x="8558598" y="3280789"/>
                <a:ext cx="195281" cy="226052"/>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0CC2AA51-EA40-4F24-95FA-0287BC5477BF}"/>
                  </a:ext>
                </a:extLst>
              </p:cNvPr>
              <p:cNvCxnSpPr>
                <a:cxnSpLocks/>
                <a:stCxn id="147" idx="5"/>
              </p:cNvCxnSpPr>
              <p:nvPr/>
            </p:nvCxnSpPr>
            <p:spPr>
              <a:xfrm>
                <a:off x="8558598" y="3550107"/>
                <a:ext cx="505624" cy="269916"/>
              </a:xfrm>
              <a:prstGeom prst="straightConnector1">
                <a:avLst/>
              </a:prstGeom>
              <a:ln w="25400">
                <a:solidFill>
                  <a:srgbClr val="7030A0"/>
                </a:solidFill>
                <a:tailEnd type="triangle"/>
              </a:ln>
            </p:spPr>
            <p:style>
              <a:lnRef idx="1">
                <a:schemeClr val="accent1"/>
              </a:lnRef>
              <a:fillRef idx="0">
                <a:schemeClr val="accent1"/>
              </a:fillRef>
              <a:effectRef idx="0">
                <a:schemeClr val="accent1"/>
              </a:effectRef>
              <a:fontRef idx="minor">
                <a:schemeClr val="tx1"/>
              </a:fontRef>
            </p:style>
          </p:cxnSp>
          <p:sp>
            <p:nvSpPr>
              <p:cNvPr id="147" name="Oval 146">
                <a:extLst>
                  <a:ext uri="{FF2B5EF4-FFF2-40B4-BE49-F238E27FC236}">
                    <a16:creationId xmlns:a16="http://schemas.microsoft.com/office/drawing/2014/main" id="{B4F2311F-0EE5-CA05-23DE-74539FCE5824}"/>
                  </a:ext>
                </a:extLst>
              </p:cNvPr>
              <p:cNvSpPr>
                <a:spLocks noChangeAspect="1"/>
              </p:cNvSpPr>
              <p:nvPr/>
            </p:nvSpPr>
            <p:spPr>
              <a:xfrm>
                <a:off x="8500759" y="3497880"/>
                <a:ext cx="67763" cy="61188"/>
              </a:xfrm>
              <a:prstGeom prst="ellipse">
                <a:avLst/>
              </a:prstGeom>
              <a:solidFill>
                <a:srgbClr val="7030A0"/>
              </a:solidFill>
              <a:ln>
                <a:solidFill>
                  <a:srgbClr val="7030A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141" name="TextBox 140">
                  <a:extLst>
                    <a:ext uri="{FF2B5EF4-FFF2-40B4-BE49-F238E27FC236}">
                      <a16:creationId xmlns:a16="http://schemas.microsoft.com/office/drawing/2014/main" id="{A0DBC5AE-752A-4F5C-CE75-684F659B2167}"/>
                    </a:ext>
                  </a:extLst>
                </p:cNvPr>
                <p:cNvSpPr txBox="1"/>
                <p:nvPr/>
              </p:nvSpPr>
              <p:spPr>
                <a:xfrm rot="1475939">
                  <a:off x="10667493" y="1945649"/>
                  <a:ext cx="541430"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𝑤</m:t>
                        </m:r>
                      </m:oMath>
                    </m:oMathPara>
                  </a14:m>
                  <a:endParaRPr lang="en-US" sz="2800" dirty="0"/>
                </a:p>
              </p:txBody>
            </p:sp>
          </mc:Choice>
          <mc:Fallback xmlns="">
            <p:sp>
              <p:nvSpPr>
                <p:cNvPr id="394" name="TextBox 393">
                  <a:extLst>
                    <a:ext uri="{FF2B5EF4-FFF2-40B4-BE49-F238E27FC236}">
                      <a16:creationId xmlns:a16="http://schemas.microsoft.com/office/drawing/2014/main" id="{E09C78F8-8E21-EAD5-A237-05166537EC84}"/>
                    </a:ext>
                  </a:extLst>
                </p:cNvPr>
                <p:cNvSpPr txBox="1">
                  <a:spLocks noRot="1" noChangeAspect="1" noMove="1" noResize="1" noEditPoints="1" noAdjustHandles="1" noChangeArrowheads="1" noChangeShapeType="1" noTextEdit="1"/>
                </p:cNvSpPr>
                <p:nvPr/>
              </p:nvSpPr>
              <p:spPr>
                <a:xfrm rot="1475939">
                  <a:off x="10667493" y="1945649"/>
                  <a:ext cx="541430" cy="523220"/>
                </a:xfrm>
                <a:prstGeom prst="rect">
                  <a:avLst/>
                </a:prstGeom>
                <a:blipFill>
                  <a:blip r:embed="rId1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2" name="TextBox 141">
                  <a:extLst>
                    <a:ext uri="{FF2B5EF4-FFF2-40B4-BE49-F238E27FC236}">
                      <a16:creationId xmlns:a16="http://schemas.microsoft.com/office/drawing/2014/main" id="{79E5ABB4-7165-ECDC-5090-ED4FCE5525C8}"/>
                    </a:ext>
                  </a:extLst>
                </p:cNvPr>
                <p:cNvSpPr txBox="1"/>
                <p:nvPr/>
              </p:nvSpPr>
              <p:spPr>
                <a:xfrm rot="1434687">
                  <a:off x="10426897" y="1385631"/>
                  <a:ext cx="472502"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𝑣</m:t>
                        </m:r>
                      </m:oMath>
                    </m:oMathPara>
                  </a14:m>
                  <a:endParaRPr lang="en-US" sz="2800" dirty="0"/>
                </a:p>
              </p:txBody>
            </p:sp>
          </mc:Choice>
          <mc:Fallback xmlns="">
            <p:sp>
              <p:nvSpPr>
                <p:cNvPr id="395" name="TextBox 394">
                  <a:extLst>
                    <a:ext uri="{FF2B5EF4-FFF2-40B4-BE49-F238E27FC236}">
                      <a16:creationId xmlns:a16="http://schemas.microsoft.com/office/drawing/2014/main" id="{42D30C48-A35F-E0A1-DC99-6A1E9FD129E7}"/>
                    </a:ext>
                  </a:extLst>
                </p:cNvPr>
                <p:cNvSpPr txBox="1">
                  <a:spLocks noRot="1" noChangeAspect="1" noMove="1" noResize="1" noEditPoints="1" noAdjustHandles="1" noChangeArrowheads="1" noChangeShapeType="1" noTextEdit="1"/>
                </p:cNvSpPr>
                <p:nvPr/>
              </p:nvSpPr>
              <p:spPr>
                <a:xfrm rot="1434687">
                  <a:off x="10426897" y="1385631"/>
                  <a:ext cx="472502" cy="523220"/>
                </a:xfrm>
                <a:prstGeom prst="rect">
                  <a:avLst/>
                </a:prstGeom>
                <a:blipFill>
                  <a:blip r:embed="rId1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3" name="TextBox 142">
                  <a:extLst>
                    <a:ext uri="{FF2B5EF4-FFF2-40B4-BE49-F238E27FC236}">
                      <a16:creationId xmlns:a16="http://schemas.microsoft.com/office/drawing/2014/main" id="{18D5EE90-D871-D052-D327-8FDABC687BE1}"/>
                    </a:ext>
                  </a:extLst>
                </p:cNvPr>
                <p:cNvSpPr txBox="1"/>
                <p:nvPr/>
              </p:nvSpPr>
              <p:spPr>
                <a:xfrm rot="1561037">
                  <a:off x="10655519" y="1739381"/>
                  <a:ext cx="814197" cy="3077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𝜔</m:t>
                        </m:r>
                        <m:r>
                          <a:rPr lang="en-US" sz="1400" b="0" i="1" smtClean="0">
                            <a:latin typeface="Cambria Math" panose="02040503050406030204" pitchFamily="18" charset="0"/>
                          </a:rPr>
                          <m:t>(</m:t>
                        </m:r>
                        <m:r>
                          <a:rPr lang="en-US" sz="1400" b="0" i="1" smtClean="0">
                            <a:latin typeface="Cambria Math" panose="02040503050406030204" pitchFamily="18" charset="0"/>
                          </a:rPr>
                          <m:t>𝑣</m:t>
                        </m:r>
                        <m:r>
                          <a:rPr lang="en-US" sz="1400" b="0" i="1" smtClean="0">
                            <a:latin typeface="Cambria Math" panose="02040503050406030204" pitchFamily="18" charset="0"/>
                          </a:rPr>
                          <m:t>,</m:t>
                        </m:r>
                        <m:r>
                          <a:rPr lang="en-US" sz="1400" b="0" i="1" smtClean="0">
                            <a:latin typeface="Cambria Math" panose="02040503050406030204" pitchFamily="18" charset="0"/>
                          </a:rPr>
                          <m:t>𝑤</m:t>
                        </m:r>
                        <m:r>
                          <a:rPr lang="en-US" sz="1400" b="0" i="1" smtClean="0">
                            <a:latin typeface="Cambria Math" panose="02040503050406030204" pitchFamily="18" charset="0"/>
                          </a:rPr>
                          <m:t>)</m:t>
                        </m:r>
                      </m:oMath>
                    </m:oMathPara>
                  </a14:m>
                  <a:endParaRPr lang="en-US" sz="1400" dirty="0"/>
                </a:p>
              </p:txBody>
            </p:sp>
          </mc:Choice>
          <mc:Fallback xmlns="">
            <p:sp>
              <p:nvSpPr>
                <p:cNvPr id="396" name="TextBox 395">
                  <a:extLst>
                    <a:ext uri="{FF2B5EF4-FFF2-40B4-BE49-F238E27FC236}">
                      <a16:creationId xmlns:a16="http://schemas.microsoft.com/office/drawing/2014/main" id="{BBBB4475-277A-E03E-A7C6-AF02ECC51488}"/>
                    </a:ext>
                  </a:extLst>
                </p:cNvPr>
                <p:cNvSpPr txBox="1">
                  <a:spLocks noRot="1" noChangeAspect="1" noMove="1" noResize="1" noEditPoints="1" noAdjustHandles="1" noChangeArrowheads="1" noChangeShapeType="1" noTextEdit="1"/>
                </p:cNvSpPr>
                <p:nvPr/>
              </p:nvSpPr>
              <p:spPr>
                <a:xfrm rot="1561037">
                  <a:off x="10655519" y="1739381"/>
                  <a:ext cx="814197" cy="307777"/>
                </a:xfrm>
                <a:prstGeom prst="rect">
                  <a:avLst/>
                </a:prstGeom>
                <a:blipFill>
                  <a:blip r:embed="rId26"/>
                  <a:stretch>
                    <a:fillRect/>
                  </a:stretch>
                </a:blipFill>
              </p:spPr>
              <p:txBody>
                <a:bodyPr/>
                <a:lstStyle/>
                <a:p>
                  <a:r>
                    <a:rPr lang="en-US">
                      <a:noFill/>
                    </a:rPr>
                    <a:t> </a:t>
                  </a:r>
                </a:p>
              </p:txBody>
            </p:sp>
          </mc:Fallback>
        </mc:AlternateContent>
      </p:grpSp>
      <p:grpSp>
        <p:nvGrpSpPr>
          <p:cNvPr id="135" name="Group 134">
            <a:extLst>
              <a:ext uri="{FF2B5EF4-FFF2-40B4-BE49-F238E27FC236}">
                <a16:creationId xmlns:a16="http://schemas.microsoft.com/office/drawing/2014/main" id="{4CF574A5-F62C-13DC-F12C-2A38053464B9}"/>
              </a:ext>
            </a:extLst>
          </p:cNvPr>
          <p:cNvGrpSpPr/>
          <p:nvPr/>
        </p:nvGrpSpPr>
        <p:grpSpPr>
          <a:xfrm>
            <a:off x="8722760" y="220894"/>
            <a:ext cx="3333866" cy="3655255"/>
            <a:chOff x="8722760" y="220894"/>
            <a:chExt cx="3333866" cy="3655255"/>
          </a:xfrm>
        </p:grpSpPr>
        <mc:AlternateContent xmlns:mc="http://schemas.openxmlformats.org/markup-compatibility/2006" xmlns:a14="http://schemas.microsoft.com/office/drawing/2010/main">
          <mc:Choice Requires="a14">
            <p:sp>
              <p:nvSpPr>
                <p:cNvPr id="136" name="TextBox 135">
                  <a:extLst>
                    <a:ext uri="{FF2B5EF4-FFF2-40B4-BE49-F238E27FC236}">
                      <a16:creationId xmlns:a16="http://schemas.microsoft.com/office/drawing/2014/main" id="{381499EE-C703-B338-1980-7D2EC8A5CBA0}"/>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36" name="TextBox 135">
                  <a:extLst>
                    <a:ext uri="{FF2B5EF4-FFF2-40B4-BE49-F238E27FC236}">
                      <a16:creationId xmlns:a16="http://schemas.microsoft.com/office/drawing/2014/main" id="{381499EE-C703-B338-1980-7D2EC8A5CBA0}"/>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27"/>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7" name="TextBox 136">
                  <a:extLst>
                    <a:ext uri="{FF2B5EF4-FFF2-40B4-BE49-F238E27FC236}">
                      <a16:creationId xmlns:a16="http://schemas.microsoft.com/office/drawing/2014/main" id="{45B0389C-0C0D-90A7-2D56-15908567D337}"/>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37" name="TextBox 136">
                  <a:extLst>
                    <a:ext uri="{FF2B5EF4-FFF2-40B4-BE49-F238E27FC236}">
                      <a16:creationId xmlns:a16="http://schemas.microsoft.com/office/drawing/2014/main" id="{45B0389C-0C0D-90A7-2D56-15908567D337}"/>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28"/>
                  <a:stretch>
                    <a:fillRect l="-56667" r="-53333" b="-24590"/>
                  </a:stretch>
                </a:blipFill>
              </p:spPr>
              <p:txBody>
                <a:bodyPr/>
                <a:lstStyle/>
                <a:p>
                  <a:r>
                    <a:rPr lang="en-US">
                      <a:noFill/>
                    </a:rPr>
                    <a:t> </a:t>
                  </a:r>
                </a:p>
              </p:txBody>
            </p:sp>
          </mc:Fallback>
        </mc:AlternateContent>
        <p:cxnSp>
          <p:nvCxnSpPr>
            <p:cNvPr id="138" name="Straight Connector 137">
              <a:extLst>
                <a:ext uri="{FF2B5EF4-FFF2-40B4-BE49-F238E27FC236}">
                  <a16:creationId xmlns:a16="http://schemas.microsoft.com/office/drawing/2014/main" id="{F81D70C1-26E2-567C-522F-268071A0E317}"/>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C764F928-3515-4271-E355-B6D75C1A30F8}"/>
                </a:ext>
              </a:extLst>
            </p:cNvPr>
            <p:cNvCxnSpPr>
              <a:cxnSpLocks/>
            </p:cNvCxnSpPr>
            <p:nvPr/>
          </p:nvCxnSpPr>
          <p:spPr>
            <a:xfrm rot="5400000" flipH="1">
              <a:off x="8696039"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808359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26</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52921EA-5A15-EB17-BA6F-9495CD2DEBED}"/>
                  </a:ext>
                </a:extLst>
              </p:cNvPr>
              <p:cNvSpPr txBox="1"/>
              <p:nvPr/>
            </p:nvSpPr>
            <p:spPr>
              <a:xfrm>
                <a:off x="534073" y="3575961"/>
                <a:ext cx="8560097" cy="2123658"/>
              </a:xfrm>
              <a:prstGeom prst="rect">
                <a:avLst/>
              </a:prstGeom>
              <a:noFill/>
            </p:spPr>
            <p:txBody>
              <a:bodyPr wrap="square" rtlCol="0">
                <a:spAutoFit/>
              </a:bodyPr>
              <a:lstStyle/>
              <a:p>
                <a14:m>
                  <m:oMath xmlns:m="http://schemas.openxmlformats.org/officeDocument/2006/math">
                    <m:r>
                      <a:rPr lang="en-US" sz="4400" b="0" i="1" smtClean="0">
                        <a:solidFill>
                          <a:schemeClr val="accent6">
                            <a:lumMod val="75000"/>
                          </a:schemeClr>
                        </a:solidFill>
                        <a:latin typeface="Cambria Math" panose="02040503050406030204" pitchFamily="18" charset="0"/>
                      </a:rPr>
                      <m:t>⇒</m:t>
                    </m:r>
                  </m:oMath>
                </a14:m>
                <a:r>
                  <a:rPr lang="en-US" sz="4400" dirty="0">
                    <a:solidFill>
                      <a:schemeClr val="accent6">
                        <a:lumMod val="75000"/>
                      </a:schemeClr>
                    </a:solidFill>
                  </a:rPr>
                  <a:t> Classical point particles are better conceived as infinitesimal regions of phase space </a:t>
                </a:r>
              </a:p>
            </p:txBody>
          </p:sp>
        </mc:Choice>
        <mc:Fallback xmlns="">
          <p:sp>
            <p:nvSpPr>
              <p:cNvPr id="6" name="TextBox 5">
                <a:extLst>
                  <a:ext uri="{FF2B5EF4-FFF2-40B4-BE49-F238E27FC236}">
                    <a16:creationId xmlns:a16="http://schemas.microsoft.com/office/drawing/2014/main" id="{052921EA-5A15-EB17-BA6F-9495CD2DEBED}"/>
                  </a:ext>
                </a:extLst>
              </p:cNvPr>
              <p:cNvSpPr txBox="1">
                <a:spLocks noRot="1" noChangeAspect="1" noMove="1" noResize="1" noEditPoints="1" noAdjustHandles="1" noChangeArrowheads="1" noChangeShapeType="1" noTextEdit="1"/>
              </p:cNvSpPr>
              <p:nvPr/>
            </p:nvSpPr>
            <p:spPr>
              <a:xfrm>
                <a:off x="534073" y="3575961"/>
                <a:ext cx="8560097" cy="2123658"/>
              </a:xfrm>
              <a:prstGeom prst="rect">
                <a:avLst/>
              </a:prstGeom>
              <a:blipFill>
                <a:blip r:embed="rId3"/>
                <a:stretch>
                  <a:fillRect l="-2920" t="-6034" r="-3134" b="-12931"/>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9D2E3800-1F34-BCF1-2067-E007967A7B43}"/>
              </a:ext>
            </a:extLst>
          </p:cNvPr>
          <p:cNvPicPr>
            <a:picLocks noChangeAspect="1"/>
          </p:cNvPicPr>
          <p:nvPr/>
        </p:nvPicPr>
        <p:blipFill>
          <a:blip r:embed="rId4"/>
          <a:stretch>
            <a:fillRect/>
          </a:stretch>
        </p:blipFill>
        <p:spPr>
          <a:xfrm>
            <a:off x="249863" y="254557"/>
            <a:ext cx="3328364" cy="2297860"/>
          </a:xfrm>
          <a:prstGeom prst="rect">
            <a:avLst/>
          </a:prstGeom>
        </p:spPr>
      </p:pic>
      <p:sp>
        <p:nvSpPr>
          <p:cNvPr id="9" name="TextBox 8">
            <a:extLst>
              <a:ext uri="{FF2B5EF4-FFF2-40B4-BE49-F238E27FC236}">
                <a16:creationId xmlns:a16="http://schemas.microsoft.com/office/drawing/2014/main" id="{EC242CA0-771E-3A0E-E215-81562CD0D12F}"/>
              </a:ext>
            </a:extLst>
          </p:cNvPr>
          <p:cNvSpPr txBox="1"/>
          <p:nvPr/>
        </p:nvSpPr>
        <p:spPr>
          <a:xfrm>
            <a:off x="793745" y="2802579"/>
            <a:ext cx="1748299" cy="523220"/>
          </a:xfrm>
          <a:prstGeom prst="rect">
            <a:avLst/>
          </a:prstGeom>
          <a:noFill/>
        </p:spPr>
        <p:txBody>
          <a:bodyPr wrap="none" rtlCol="0">
            <a:spAutoFit/>
          </a:bodyPr>
          <a:lstStyle/>
          <a:p>
            <a:pPr algn="ctr"/>
            <a:r>
              <a:rPr lang="en-US" sz="1400" dirty="0" err="1"/>
              <a:t>Styer</a:t>
            </a:r>
            <a:r>
              <a:rPr lang="en-US" sz="1400" dirty="0"/>
              <a:t>, D. F. (2023)</a:t>
            </a:r>
          </a:p>
          <a:p>
            <a:pPr algn="ctr"/>
            <a:r>
              <a:rPr lang="en-US" sz="1400" i="1" dirty="0"/>
              <a:t> Statistical Mechanics</a:t>
            </a:r>
            <a:endParaRPr lang="en-US" sz="1400" b="0" i="1" u="none" strike="noStrike" dirty="0">
              <a:effectLst/>
            </a:endParaRPr>
          </a:p>
        </p:txBody>
      </p:sp>
      <p:sp>
        <p:nvSpPr>
          <p:cNvPr id="10" name="TextBox 9">
            <a:extLst>
              <a:ext uri="{FF2B5EF4-FFF2-40B4-BE49-F238E27FC236}">
                <a16:creationId xmlns:a16="http://schemas.microsoft.com/office/drawing/2014/main" id="{596AB23F-CBF5-2F66-EAA5-22677EF0EF47}"/>
              </a:ext>
            </a:extLst>
          </p:cNvPr>
          <p:cNvSpPr txBox="1"/>
          <p:nvPr/>
        </p:nvSpPr>
        <p:spPr>
          <a:xfrm>
            <a:off x="9306323" y="3478659"/>
            <a:ext cx="2410403" cy="523220"/>
          </a:xfrm>
          <a:prstGeom prst="rect">
            <a:avLst/>
          </a:prstGeom>
          <a:noFill/>
        </p:spPr>
        <p:txBody>
          <a:bodyPr wrap="none" rtlCol="0">
            <a:spAutoFit/>
          </a:bodyPr>
          <a:lstStyle/>
          <a:p>
            <a:pPr algn="ctr"/>
            <a:r>
              <a:rPr lang="en-US" sz="1400" b="0" i="0" u="none" strike="noStrike" dirty="0">
                <a:effectLst/>
              </a:rPr>
              <a:t>Wendt, J. F. (Ed.). (2008)</a:t>
            </a:r>
          </a:p>
          <a:p>
            <a:pPr algn="ctr"/>
            <a:r>
              <a:rPr lang="en-US" sz="1400" b="0" i="1" u="none" strike="noStrike" dirty="0">
                <a:effectLst/>
              </a:rPr>
              <a:t>Computational Fluid Dynamics</a:t>
            </a:r>
            <a:endParaRPr lang="en-US" sz="1100" dirty="0"/>
          </a:p>
        </p:txBody>
      </p:sp>
      <p:pic>
        <p:nvPicPr>
          <p:cNvPr id="11" name="Picture 10">
            <a:extLst>
              <a:ext uri="{FF2B5EF4-FFF2-40B4-BE49-F238E27FC236}">
                <a16:creationId xmlns:a16="http://schemas.microsoft.com/office/drawing/2014/main" id="{0B581FCF-72C3-78A3-A37D-03A3AB548514}"/>
              </a:ext>
            </a:extLst>
          </p:cNvPr>
          <p:cNvPicPr>
            <a:picLocks noChangeAspect="1"/>
          </p:cNvPicPr>
          <p:nvPr/>
        </p:nvPicPr>
        <p:blipFill>
          <a:blip r:embed="rId5"/>
          <a:stretch>
            <a:fillRect/>
          </a:stretch>
        </p:blipFill>
        <p:spPr>
          <a:xfrm>
            <a:off x="8362651" y="254587"/>
            <a:ext cx="3671543" cy="2956784"/>
          </a:xfrm>
          <a:prstGeom prst="rect">
            <a:avLst/>
          </a:prstGeom>
        </p:spPr>
      </p:pic>
      <p:sp>
        <p:nvSpPr>
          <p:cNvPr id="12" name="TextBox 11">
            <a:extLst>
              <a:ext uri="{FF2B5EF4-FFF2-40B4-BE49-F238E27FC236}">
                <a16:creationId xmlns:a16="http://schemas.microsoft.com/office/drawing/2014/main" id="{1687894E-A655-4BED-B2A0-62C7F3F082EF}"/>
              </a:ext>
            </a:extLst>
          </p:cNvPr>
          <p:cNvSpPr txBox="1"/>
          <p:nvPr/>
        </p:nvSpPr>
        <p:spPr>
          <a:xfrm>
            <a:off x="4197855" y="661464"/>
            <a:ext cx="3545168" cy="1815882"/>
          </a:xfrm>
          <a:prstGeom prst="rect">
            <a:avLst/>
          </a:prstGeom>
          <a:noFill/>
        </p:spPr>
        <p:txBody>
          <a:bodyPr wrap="square" rtlCol="0">
            <a:spAutoFit/>
          </a:bodyPr>
          <a:lstStyle/>
          <a:p>
            <a:r>
              <a:rPr lang="en-US" sz="2800" dirty="0"/>
              <a:t>This matches what is done in fluid mechanics and continuum mechanics</a:t>
            </a:r>
          </a:p>
        </p:txBody>
      </p:sp>
    </p:spTree>
    <p:extLst>
      <p:ext uri="{BB962C8B-B14F-4D97-AF65-F5344CB8AC3E}">
        <p14:creationId xmlns:p14="http://schemas.microsoft.com/office/powerpoint/2010/main" val="342455978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a:xfrm>
            <a:off x="128133" y="6572888"/>
            <a:ext cx="5967867" cy="235967"/>
          </a:xfrm>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27</a:t>
            </a:fld>
            <a:endParaRPr lang="en-US"/>
          </a:p>
        </p:txBody>
      </p:sp>
      <p:pic>
        <p:nvPicPr>
          <p:cNvPr id="8" name="Picture 7">
            <a:extLst>
              <a:ext uri="{FF2B5EF4-FFF2-40B4-BE49-F238E27FC236}">
                <a16:creationId xmlns:a16="http://schemas.microsoft.com/office/drawing/2014/main" id="{4DEAFF2F-A8E7-4024-70E9-794300631A1A}"/>
              </a:ext>
            </a:extLst>
          </p:cNvPr>
          <p:cNvPicPr>
            <a:picLocks noChangeAspect="1"/>
          </p:cNvPicPr>
          <p:nvPr/>
        </p:nvPicPr>
        <p:blipFill>
          <a:blip r:embed="rId3"/>
          <a:stretch>
            <a:fillRect/>
          </a:stretch>
        </p:blipFill>
        <p:spPr>
          <a:xfrm>
            <a:off x="1145352" y="2371364"/>
            <a:ext cx="8940364" cy="905236"/>
          </a:xfrm>
          <a:prstGeom prst="rect">
            <a:avLst/>
          </a:prstGeom>
        </p:spPr>
      </p:pic>
      <p:sp>
        <p:nvSpPr>
          <p:cNvPr id="4" name="TextBox 3">
            <a:extLst>
              <a:ext uri="{FF2B5EF4-FFF2-40B4-BE49-F238E27FC236}">
                <a16:creationId xmlns:a16="http://schemas.microsoft.com/office/drawing/2014/main" id="{8006A9B1-188A-07A4-F0FC-42014E210EC1}"/>
              </a:ext>
            </a:extLst>
          </p:cNvPr>
          <p:cNvSpPr txBox="1"/>
          <p:nvPr/>
        </p:nvSpPr>
        <p:spPr>
          <a:xfrm>
            <a:off x="8973032" y="3429000"/>
            <a:ext cx="1748299" cy="523220"/>
          </a:xfrm>
          <a:prstGeom prst="rect">
            <a:avLst/>
          </a:prstGeom>
          <a:noFill/>
        </p:spPr>
        <p:txBody>
          <a:bodyPr wrap="none" rtlCol="0">
            <a:spAutoFit/>
          </a:bodyPr>
          <a:lstStyle/>
          <a:p>
            <a:pPr algn="r"/>
            <a:r>
              <a:rPr lang="en-US" sz="1400" dirty="0" err="1"/>
              <a:t>Styer</a:t>
            </a:r>
            <a:r>
              <a:rPr lang="en-US" sz="1400" dirty="0"/>
              <a:t>, D. F. (2023)</a:t>
            </a:r>
          </a:p>
          <a:p>
            <a:pPr algn="r"/>
            <a:r>
              <a:rPr lang="en-US" sz="1400" dirty="0"/>
              <a:t> </a:t>
            </a:r>
            <a:r>
              <a:rPr lang="en-US" sz="1400" i="1" dirty="0"/>
              <a:t>Statistical Mechanics</a:t>
            </a:r>
            <a:endParaRPr lang="en-US" sz="1400" b="0" i="1" u="none" strike="noStrike" dirty="0">
              <a:effectLst/>
            </a:endParaRPr>
          </a:p>
        </p:txBody>
      </p:sp>
      <p:sp>
        <p:nvSpPr>
          <p:cNvPr id="5" name="TextBox 4">
            <a:extLst>
              <a:ext uri="{FF2B5EF4-FFF2-40B4-BE49-F238E27FC236}">
                <a16:creationId xmlns:a16="http://schemas.microsoft.com/office/drawing/2014/main" id="{72F7952F-1FD4-0C80-0A71-CF762936C100}"/>
              </a:ext>
            </a:extLst>
          </p:cNvPr>
          <p:cNvSpPr txBox="1"/>
          <p:nvPr/>
        </p:nvSpPr>
        <p:spPr>
          <a:xfrm>
            <a:off x="318053" y="342144"/>
            <a:ext cx="10246610" cy="1446550"/>
          </a:xfrm>
          <a:prstGeom prst="rect">
            <a:avLst/>
          </a:prstGeom>
          <a:noFill/>
        </p:spPr>
        <p:txBody>
          <a:bodyPr wrap="square" rtlCol="0">
            <a:spAutoFit/>
          </a:bodyPr>
          <a:lstStyle/>
          <a:p>
            <a:r>
              <a:rPr lang="en-US" sz="4400" dirty="0"/>
              <a:t>Note: in statistical mechanics volumes of phase space are used to count states</a:t>
            </a:r>
          </a:p>
        </p:txBody>
      </p:sp>
    </p:spTree>
    <p:extLst>
      <p:ext uri="{BB962C8B-B14F-4D97-AF65-F5344CB8AC3E}">
        <p14:creationId xmlns:p14="http://schemas.microsoft.com/office/powerpoint/2010/main" val="80668897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28</a:t>
            </a:fld>
            <a:endParaRPr lang="en-US"/>
          </a:p>
        </p:txBody>
      </p:sp>
      <p:sp>
        <p:nvSpPr>
          <p:cNvPr id="6" name="TextBox 5">
            <a:extLst>
              <a:ext uri="{FF2B5EF4-FFF2-40B4-BE49-F238E27FC236}">
                <a16:creationId xmlns:a16="http://schemas.microsoft.com/office/drawing/2014/main" id="{5FE8170B-91FE-51F9-1F86-3B7F2E54264C}"/>
              </a:ext>
            </a:extLst>
          </p:cNvPr>
          <p:cNvSpPr txBox="1"/>
          <p:nvPr/>
        </p:nvSpPr>
        <p:spPr>
          <a:xfrm>
            <a:off x="281784" y="215567"/>
            <a:ext cx="6392519" cy="523220"/>
          </a:xfrm>
          <a:prstGeom prst="rect">
            <a:avLst/>
          </a:prstGeom>
          <a:noFill/>
        </p:spPr>
        <p:txBody>
          <a:bodyPr wrap="none" rtlCol="0">
            <a:spAutoFit/>
          </a:bodyPr>
          <a:lstStyle/>
          <a:p>
            <a:r>
              <a:rPr lang="en-US" sz="2800" dirty="0"/>
              <a:t>Hamiltonian mechanics preserves volumes</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A7EA6FA-8750-F5E2-BF9D-C47CE89BE1D0}"/>
                  </a:ext>
                </a:extLst>
              </p:cNvPr>
              <p:cNvSpPr txBox="1"/>
              <p:nvPr/>
            </p:nvSpPr>
            <p:spPr>
              <a:xfrm>
                <a:off x="281784" y="2090895"/>
                <a:ext cx="5262338" cy="954107"/>
              </a:xfrm>
              <a:prstGeom prst="rect">
                <a:avLst/>
              </a:prstGeom>
              <a:noFill/>
            </p:spPr>
            <p:txBody>
              <a:bodyPr wrap="none" rtlCol="0">
                <a:spAutoFit/>
              </a:bodyPr>
              <a:lstStyle/>
              <a:p>
                <a:pPr algn="ctr"/>
                <a14:m>
                  <m:oMath xmlns:m="http://schemas.openxmlformats.org/officeDocument/2006/math">
                    <m:r>
                      <a:rPr lang="en-US" sz="2800" b="0" i="1" smtClean="0">
                        <a:latin typeface="Cambria Math" panose="02040503050406030204" pitchFamily="18" charset="0"/>
                      </a:rPr>
                      <m:t>⇒</m:t>
                    </m:r>
                  </m:oMath>
                </a14:m>
                <a:r>
                  <a:rPr lang="en-US" sz="2800" dirty="0"/>
                  <a:t> for each initial state there is one</a:t>
                </a:r>
                <a:br>
                  <a:rPr lang="en-US" sz="2800" dirty="0"/>
                </a:br>
                <a:r>
                  <a:rPr lang="en-US" sz="2800" dirty="0"/>
                  <a:t>and only one final state </a:t>
                </a:r>
              </a:p>
            </p:txBody>
          </p:sp>
        </mc:Choice>
        <mc:Fallback xmlns="">
          <p:sp>
            <p:nvSpPr>
              <p:cNvPr id="9" name="TextBox 8">
                <a:extLst>
                  <a:ext uri="{FF2B5EF4-FFF2-40B4-BE49-F238E27FC236}">
                    <a16:creationId xmlns:a16="http://schemas.microsoft.com/office/drawing/2014/main" id="{2A7EA6FA-8750-F5E2-BF9D-C47CE89BE1D0}"/>
                  </a:ext>
                </a:extLst>
              </p:cNvPr>
              <p:cNvSpPr txBox="1">
                <a:spLocks noRot="1" noChangeAspect="1" noMove="1" noResize="1" noEditPoints="1" noAdjustHandles="1" noChangeArrowheads="1" noChangeShapeType="1" noTextEdit="1"/>
              </p:cNvSpPr>
              <p:nvPr/>
            </p:nvSpPr>
            <p:spPr>
              <a:xfrm>
                <a:off x="281784" y="2090895"/>
                <a:ext cx="5262338" cy="954107"/>
              </a:xfrm>
              <a:prstGeom prst="rect">
                <a:avLst/>
              </a:prstGeom>
              <a:blipFill>
                <a:blip r:embed="rId3"/>
                <a:stretch>
                  <a:fillRect t="-6369" r="-1970" b="-17197"/>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A0B572DD-BD48-372C-9089-0C25554C6283}"/>
              </a:ext>
            </a:extLst>
          </p:cNvPr>
          <p:cNvSpPr txBox="1"/>
          <p:nvPr/>
        </p:nvSpPr>
        <p:spPr>
          <a:xfrm>
            <a:off x="820870" y="4020435"/>
            <a:ext cx="8784841" cy="1569660"/>
          </a:xfrm>
          <a:prstGeom prst="rect">
            <a:avLst/>
          </a:prstGeom>
          <a:noFill/>
        </p:spPr>
        <p:txBody>
          <a:bodyPr wrap="none" rtlCol="0">
            <a:spAutoFit/>
          </a:bodyPr>
          <a:lstStyle/>
          <a:p>
            <a:pPr algn="ctr"/>
            <a:r>
              <a:rPr lang="en-US" sz="4800" dirty="0">
                <a:solidFill>
                  <a:schemeClr val="accent6">
                    <a:lumMod val="75000"/>
                  </a:schemeClr>
                </a:solidFill>
              </a:rPr>
              <a:t>The evolution is deterministic and </a:t>
            </a:r>
          </a:p>
          <a:p>
            <a:pPr algn="ctr"/>
            <a:r>
              <a:rPr lang="en-US" sz="4800" dirty="0">
                <a:solidFill>
                  <a:schemeClr val="accent6">
                    <a:lumMod val="75000"/>
                  </a:schemeClr>
                </a:solidFill>
              </a:rPr>
              <a:t>reversible (DR-EV)</a:t>
            </a:r>
          </a:p>
        </p:txBody>
      </p:sp>
      <mc:AlternateContent xmlns:mc="http://schemas.openxmlformats.org/markup-compatibility/2006" xmlns:a14="http://schemas.microsoft.com/office/drawing/2010/main">
        <mc:Choice Requires="a14">
          <p:sp>
            <p:nvSpPr>
              <p:cNvPr id="5" name="TextBox 20">
                <a:extLst>
                  <a:ext uri="{FF2B5EF4-FFF2-40B4-BE49-F238E27FC236}">
                    <a16:creationId xmlns:a16="http://schemas.microsoft.com/office/drawing/2014/main" id="{C3CCA690-EEA4-9130-1927-CF315276631C}"/>
                  </a:ext>
                </a:extLst>
              </p:cNvPr>
              <p:cNvSpPr txBox="1"/>
              <p:nvPr/>
            </p:nvSpPr>
            <p:spPr>
              <a:xfrm>
                <a:off x="3581334" y="3250994"/>
                <a:ext cx="2729209"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DR-VOL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5" name="TextBox 20">
                <a:extLst>
                  <a:ext uri="{FF2B5EF4-FFF2-40B4-BE49-F238E27FC236}">
                    <a16:creationId xmlns:a16="http://schemas.microsoft.com/office/drawing/2014/main" id="{C3CCA690-EEA4-9130-1927-CF315276631C}"/>
                  </a:ext>
                </a:extLst>
              </p:cNvPr>
              <p:cNvSpPr txBox="1">
                <a:spLocks noRot="1" noChangeAspect="1" noMove="1" noResize="1" noEditPoints="1" noAdjustHandles="1" noChangeArrowheads="1" noChangeShapeType="1" noTextEdit="1"/>
              </p:cNvSpPr>
              <p:nvPr/>
            </p:nvSpPr>
            <p:spPr>
              <a:xfrm>
                <a:off x="3581334" y="3250994"/>
                <a:ext cx="2729209" cy="769441"/>
              </a:xfrm>
              <a:prstGeom prst="rect">
                <a:avLst/>
              </a:prstGeom>
              <a:blipFill>
                <a:blip r:embed="rId4"/>
                <a:stretch>
                  <a:fillRect l="-8929" t="-15748" b="-362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B2DE0E84-4E24-8B5A-4143-C806AB0AFF7A}"/>
                  </a:ext>
                </a:extLst>
              </p:cNvPr>
              <p:cNvSpPr txBox="1"/>
              <p:nvPr/>
            </p:nvSpPr>
            <p:spPr>
              <a:xfrm>
                <a:off x="281784" y="937787"/>
                <a:ext cx="6787947" cy="954107"/>
              </a:xfrm>
              <a:prstGeom prst="rect">
                <a:avLst/>
              </a:prstGeom>
              <a:noFill/>
            </p:spPr>
            <p:txBody>
              <a:bodyPr wrap="none" rtlCol="0">
                <a:spAutoFit/>
              </a:bodyPr>
              <a:lstStyle/>
              <a:p>
                <a:pPr algn="ctr"/>
                <a14:m>
                  <m:oMath xmlns:m="http://schemas.openxmlformats.org/officeDocument/2006/math">
                    <m:r>
                      <a:rPr lang="en-US" sz="2800" b="0" i="1" smtClean="0">
                        <a:latin typeface="Cambria Math" panose="02040503050406030204" pitchFamily="18" charset="0"/>
                      </a:rPr>
                      <m:t>⇒</m:t>
                    </m:r>
                  </m:oMath>
                </a14:m>
                <a:r>
                  <a:rPr lang="en-US" sz="2800" dirty="0"/>
                  <a:t> final region has the same number of states</a:t>
                </a:r>
                <a:br>
                  <a:rPr lang="en-US" sz="2800" dirty="0"/>
                </a:br>
                <a:r>
                  <a:rPr lang="en-US" sz="2800" dirty="0"/>
                  <a:t>as initial region</a:t>
                </a:r>
              </a:p>
            </p:txBody>
          </p:sp>
        </mc:Choice>
        <mc:Fallback xmlns="">
          <p:sp>
            <p:nvSpPr>
              <p:cNvPr id="4" name="TextBox 3">
                <a:extLst>
                  <a:ext uri="{FF2B5EF4-FFF2-40B4-BE49-F238E27FC236}">
                    <a16:creationId xmlns:a16="http://schemas.microsoft.com/office/drawing/2014/main" id="{B2DE0E84-4E24-8B5A-4143-C806AB0AFF7A}"/>
                  </a:ext>
                </a:extLst>
              </p:cNvPr>
              <p:cNvSpPr txBox="1">
                <a:spLocks noRot="1" noChangeAspect="1" noMove="1" noResize="1" noEditPoints="1" noAdjustHandles="1" noChangeArrowheads="1" noChangeShapeType="1" noTextEdit="1"/>
              </p:cNvSpPr>
              <p:nvPr/>
            </p:nvSpPr>
            <p:spPr>
              <a:xfrm>
                <a:off x="281784" y="937787"/>
                <a:ext cx="6787947" cy="954107"/>
              </a:xfrm>
              <a:prstGeom prst="rect">
                <a:avLst/>
              </a:prstGeom>
              <a:blipFill>
                <a:blip r:embed="rId5"/>
                <a:stretch>
                  <a:fillRect t="-6410" r="-1257" b="-17949"/>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E9969361-9789-DF6E-A50B-003604011BCF}"/>
              </a:ext>
            </a:extLst>
          </p:cNvPr>
          <p:cNvGrpSpPr/>
          <p:nvPr/>
        </p:nvGrpSpPr>
        <p:grpSpPr>
          <a:xfrm>
            <a:off x="7290726" y="574730"/>
            <a:ext cx="4527406" cy="2396862"/>
            <a:chOff x="990600" y="1809750"/>
            <a:chExt cx="5181600" cy="2743200"/>
          </a:xfrm>
        </p:grpSpPr>
        <p:sp>
          <p:nvSpPr>
            <p:cNvPr id="8" name="Rectangle 7">
              <a:extLst>
                <a:ext uri="{FF2B5EF4-FFF2-40B4-BE49-F238E27FC236}">
                  <a16:creationId xmlns:a16="http://schemas.microsoft.com/office/drawing/2014/main" id="{19714D2E-E714-1493-9F65-9C68EAAB88E3}"/>
                </a:ext>
              </a:extLst>
            </p:cNvPr>
            <p:cNvSpPr/>
            <p:nvPr/>
          </p:nvSpPr>
          <p:spPr>
            <a:xfrm>
              <a:off x="990600" y="1809750"/>
              <a:ext cx="5181600" cy="2743200"/>
            </a:xfrm>
            <a:prstGeom prst="rect">
              <a:avLst/>
            </a:prstGeom>
            <a:solidFill>
              <a:schemeClr val="bg1">
                <a:lumMod val="85000"/>
                <a:lumOff val="15000"/>
              </a:schemeClr>
            </a:solidFill>
            <a:ln w="12700">
              <a:solidFill>
                <a:schemeClr val="tx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a:extLst>
                <a:ext uri="{FF2B5EF4-FFF2-40B4-BE49-F238E27FC236}">
                  <a16:creationId xmlns:a16="http://schemas.microsoft.com/office/drawing/2014/main" id="{B25941BB-958D-0420-A3EB-E80D9499570C}"/>
                </a:ext>
              </a:extLst>
            </p:cNvPr>
            <p:cNvSpPr/>
            <p:nvPr/>
          </p:nvSpPr>
          <p:spPr>
            <a:xfrm>
              <a:off x="10439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4569631-8BFB-725C-061F-8658465E85ED}"/>
                </a:ext>
              </a:extLst>
            </p:cNvPr>
            <p:cNvSpPr/>
            <p:nvPr/>
          </p:nvSpPr>
          <p:spPr>
            <a:xfrm>
              <a:off x="9906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874DF20C-F76B-755C-0F62-E901DF4253E0}"/>
                </a:ext>
              </a:extLst>
            </p:cNvPr>
            <p:cNvSpPr/>
            <p:nvPr/>
          </p:nvSpPr>
          <p:spPr>
            <a:xfrm>
              <a:off x="11963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233ED3C8-E029-B5F2-4B98-502BB9786E21}"/>
                </a:ext>
              </a:extLst>
            </p:cNvPr>
            <p:cNvSpPr/>
            <p:nvPr/>
          </p:nvSpPr>
          <p:spPr>
            <a:xfrm>
              <a:off x="11430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F2E9AD41-58ED-6DCB-9BDE-60D3F4245048}"/>
                </a:ext>
              </a:extLst>
            </p:cNvPr>
            <p:cNvSpPr/>
            <p:nvPr/>
          </p:nvSpPr>
          <p:spPr>
            <a:xfrm>
              <a:off x="13487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FFB33CF0-7DF5-566E-183A-A6C5888BB99A}"/>
                </a:ext>
              </a:extLst>
            </p:cNvPr>
            <p:cNvSpPr/>
            <p:nvPr/>
          </p:nvSpPr>
          <p:spPr>
            <a:xfrm>
              <a:off x="12954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C2D5F117-D2B5-FD99-0C8F-0760BA3904A8}"/>
                </a:ext>
              </a:extLst>
            </p:cNvPr>
            <p:cNvSpPr/>
            <p:nvPr/>
          </p:nvSpPr>
          <p:spPr>
            <a:xfrm>
              <a:off x="15011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08F06BE1-70F8-DBFF-CD98-36644143E7DE}"/>
                </a:ext>
              </a:extLst>
            </p:cNvPr>
            <p:cNvSpPr/>
            <p:nvPr/>
          </p:nvSpPr>
          <p:spPr>
            <a:xfrm>
              <a:off x="14478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C299CD0E-03CA-D3BB-C35A-1DB9FF36D863}"/>
                </a:ext>
              </a:extLst>
            </p:cNvPr>
            <p:cNvSpPr/>
            <p:nvPr/>
          </p:nvSpPr>
          <p:spPr>
            <a:xfrm>
              <a:off x="16535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01AEB029-F673-852B-BA06-7153E4151F27}"/>
                </a:ext>
              </a:extLst>
            </p:cNvPr>
            <p:cNvSpPr/>
            <p:nvPr/>
          </p:nvSpPr>
          <p:spPr>
            <a:xfrm>
              <a:off x="16002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a:extLst>
                <a:ext uri="{FF2B5EF4-FFF2-40B4-BE49-F238E27FC236}">
                  <a16:creationId xmlns:a16="http://schemas.microsoft.com/office/drawing/2014/main" id="{0D4EEE58-4748-CCF9-3977-8811C0B5A62C}"/>
                </a:ext>
              </a:extLst>
            </p:cNvPr>
            <p:cNvSpPr/>
            <p:nvPr/>
          </p:nvSpPr>
          <p:spPr>
            <a:xfrm>
              <a:off x="18059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38D9E456-9FBC-563A-F72F-0EE61951019C}"/>
                </a:ext>
              </a:extLst>
            </p:cNvPr>
            <p:cNvSpPr/>
            <p:nvPr/>
          </p:nvSpPr>
          <p:spPr>
            <a:xfrm>
              <a:off x="17526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a:extLst>
                <a:ext uri="{FF2B5EF4-FFF2-40B4-BE49-F238E27FC236}">
                  <a16:creationId xmlns:a16="http://schemas.microsoft.com/office/drawing/2014/main" id="{D1A8642B-F76F-F1B8-78AE-58E1C5C21386}"/>
                </a:ext>
              </a:extLst>
            </p:cNvPr>
            <p:cNvSpPr/>
            <p:nvPr/>
          </p:nvSpPr>
          <p:spPr>
            <a:xfrm>
              <a:off x="19583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CDB01C28-1E85-D6B6-38EC-4CBB387CB94A}"/>
                </a:ext>
              </a:extLst>
            </p:cNvPr>
            <p:cNvSpPr/>
            <p:nvPr/>
          </p:nvSpPr>
          <p:spPr>
            <a:xfrm>
              <a:off x="19050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Oval 24">
              <a:extLst>
                <a:ext uri="{FF2B5EF4-FFF2-40B4-BE49-F238E27FC236}">
                  <a16:creationId xmlns:a16="http://schemas.microsoft.com/office/drawing/2014/main" id="{FFF9EE6C-8A7A-4940-7C07-DCFB13A28AAE}"/>
                </a:ext>
              </a:extLst>
            </p:cNvPr>
            <p:cNvSpPr/>
            <p:nvPr/>
          </p:nvSpPr>
          <p:spPr>
            <a:xfrm>
              <a:off x="21107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Rectangle 25">
              <a:extLst>
                <a:ext uri="{FF2B5EF4-FFF2-40B4-BE49-F238E27FC236}">
                  <a16:creationId xmlns:a16="http://schemas.microsoft.com/office/drawing/2014/main" id="{1D21FBD0-4E11-356E-53AB-B16BE8C9F459}"/>
                </a:ext>
              </a:extLst>
            </p:cNvPr>
            <p:cNvSpPr/>
            <p:nvPr/>
          </p:nvSpPr>
          <p:spPr>
            <a:xfrm>
              <a:off x="20574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0ACB59E0-510F-8EFD-D376-A48DDD635572}"/>
                </a:ext>
              </a:extLst>
            </p:cNvPr>
            <p:cNvSpPr/>
            <p:nvPr/>
          </p:nvSpPr>
          <p:spPr>
            <a:xfrm>
              <a:off x="22631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B64AF5DA-A93E-CC6E-14D0-40692BD8DB80}"/>
                </a:ext>
              </a:extLst>
            </p:cNvPr>
            <p:cNvSpPr/>
            <p:nvPr/>
          </p:nvSpPr>
          <p:spPr>
            <a:xfrm>
              <a:off x="22098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Oval 28">
              <a:extLst>
                <a:ext uri="{FF2B5EF4-FFF2-40B4-BE49-F238E27FC236}">
                  <a16:creationId xmlns:a16="http://schemas.microsoft.com/office/drawing/2014/main" id="{EC5CC375-A67E-3D39-C88A-09F18F4F54B9}"/>
                </a:ext>
              </a:extLst>
            </p:cNvPr>
            <p:cNvSpPr/>
            <p:nvPr/>
          </p:nvSpPr>
          <p:spPr>
            <a:xfrm>
              <a:off x="24155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42210C3F-01DF-722B-0604-AF6498C32F82}"/>
                </a:ext>
              </a:extLst>
            </p:cNvPr>
            <p:cNvSpPr/>
            <p:nvPr/>
          </p:nvSpPr>
          <p:spPr>
            <a:xfrm>
              <a:off x="23622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a:extLst>
                <a:ext uri="{FF2B5EF4-FFF2-40B4-BE49-F238E27FC236}">
                  <a16:creationId xmlns:a16="http://schemas.microsoft.com/office/drawing/2014/main" id="{B32A75FE-A6B3-49E4-2444-4858C5D80981}"/>
                </a:ext>
              </a:extLst>
            </p:cNvPr>
            <p:cNvSpPr/>
            <p:nvPr/>
          </p:nvSpPr>
          <p:spPr>
            <a:xfrm>
              <a:off x="25679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E226FB4D-D98C-22C4-E683-80BAEDD746CF}"/>
                </a:ext>
              </a:extLst>
            </p:cNvPr>
            <p:cNvSpPr/>
            <p:nvPr/>
          </p:nvSpPr>
          <p:spPr>
            <a:xfrm>
              <a:off x="25146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a:extLst>
                <a:ext uri="{FF2B5EF4-FFF2-40B4-BE49-F238E27FC236}">
                  <a16:creationId xmlns:a16="http://schemas.microsoft.com/office/drawing/2014/main" id="{8E013610-403F-8C03-7C32-618A632057B0}"/>
                </a:ext>
              </a:extLst>
            </p:cNvPr>
            <p:cNvSpPr/>
            <p:nvPr/>
          </p:nvSpPr>
          <p:spPr>
            <a:xfrm>
              <a:off x="27203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0344B041-64A2-0360-A49A-73BFA200817A}"/>
                </a:ext>
              </a:extLst>
            </p:cNvPr>
            <p:cNvSpPr/>
            <p:nvPr/>
          </p:nvSpPr>
          <p:spPr>
            <a:xfrm>
              <a:off x="26670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a:extLst>
                <a:ext uri="{FF2B5EF4-FFF2-40B4-BE49-F238E27FC236}">
                  <a16:creationId xmlns:a16="http://schemas.microsoft.com/office/drawing/2014/main" id="{1EAD0F74-CE7A-A4F0-187E-BE22593A8A20}"/>
                </a:ext>
              </a:extLst>
            </p:cNvPr>
            <p:cNvSpPr/>
            <p:nvPr/>
          </p:nvSpPr>
          <p:spPr>
            <a:xfrm>
              <a:off x="28727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Rectangle 35">
              <a:extLst>
                <a:ext uri="{FF2B5EF4-FFF2-40B4-BE49-F238E27FC236}">
                  <a16:creationId xmlns:a16="http://schemas.microsoft.com/office/drawing/2014/main" id="{345D70C4-E099-FF17-20F2-E3858F4661E5}"/>
                </a:ext>
              </a:extLst>
            </p:cNvPr>
            <p:cNvSpPr/>
            <p:nvPr/>
          </p:nvSpPr>
          <p:spPr>
            <a:xfrm>
              <a:off x="28194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E6A2BFC4-4A27-4734-F1A3-7BEFB1538718}"/>
                </a:ext>
              </a:extLst>
            </p:cNvPr>
            <p:cNvSpPr/>
            <p:nvPr/>
          </p:nvSpPr>
          <p:spPr>
            <a:xfrm>
              <a:off x="30251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46A6E364-1BE7-9D1E-4692-E001B4DA8F6E}"/>
                </a:ext>
              </a:extLst>
            </p:cNvPr>
            <p:cNvSpPr/>
            <p:nvPr/>
          </p:nvSpPr>
          <p:spPr>
            <a:xfrm>
              <a:off x="29718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Oval 38">
              <a:extLst>
                <a:ext uri="{FF2B5EF4-FFF2-40B4-BE49-F238E27FC236}">
                  <a16:creationId xmlns:a16="http://schemas.microsoft.com/office/drawing/2014/main" id="{AB359FAC-769C-BDC0-388C-E268B93C1051}"/>
                </a:ext>
              </a:extLst>
            </p:cNvPr>
            <p:cNvSpPr/>
            <p:nvPr/>
          </p:nvSpPr>
          <p:spPr>
            <a:xfrm>
              <a:off x="31775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22D7C61C-E36A-571E-C631-90FBEC8B1CD1}"/>
                </a:ext>
              </a:extLst>
            </p:cNvPr>
            <p:cNvSpPr/>
            <p:nvPr/>
          </p:nvSpPr>
          <p:spPr>
            <a:xfrm>
              <a:off x="31242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Oval 40">
              <a:extLst>
                <a:ext uri="{FF2B5EF4-FFF2-40B4-BE49-F238E27FC236}">
                  <a16:creationId xmlns:a16="http://schemas.microsoft.com/office/drawing/2014/main" id="{046DB25F-2684-8698-3A2F-87F363921852}"/>
                </a:ext>
              </a:extLst>
            </p:cNvPr>
            <p:cNvSpPr/>
            <p:nvPr/>
          </p:nvSpPr>
          <p:spPr>
            <a:xfrm>
              <a:off x="33299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DF9F4EFB-93F4-F251-5666-31176AAC8A34}"/>
                </a:ext>
              </a:extLst>
            </p:cNvPr>
            <p:cNvSpPr/>
            <p:nvPr/>
          </p:nvSpPr>
          <p:spPr>
            <a:xfrm>
              <a:off x="32766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65379BC7-716D-12FF-19D8-6102D2B667CC}"/>
                </a:ext>
              </a:extLst>
            </p:cNvPr>
            <p:cNvSpPr/>
            <p:nvPr/>
          </p:nvSpPr>
          <p:spPr>
            <a:xfrm>
              <a:off x="34823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CA4AECA0-71C0-F92E-9AED-8ABFA40C40E6}"/>
                </a:ext>
              </a:extLst>
            </p:cNvPr>
            <p:cNvSpPr/>
            <p:nvPr/>
          </p:nvSpPr>
          <p:spPr>
            <a:xfrm>
              <a:off x="34290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Oval 44">
              <a:extLst>
                <a:ext uri="{FF2B5EF4-FFF2-40B4-BE49-F238E27FC236}">
                  <a16:creationId xmlns:a16="http://schemas.microsoft.com/office/drawing/2014/main" id="{739872D5-C351-25E8-0F30-695229489D08}"/>
                </a:ext>
              </a:extLst>
            </p:cNvPr>
            <p:cNvSpPr/>
            <p:nvPr/>
          </p:nvSpPr>
          <p:spPr>
            <a:xfrm>
              <a:off x="36347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8BA793DE-174C-6B6C-E838-DB4AEFA71D77}"/>
                </a:ext>
              </a:extLst>
            </p:cNvPr>
            <p:cNvSpPr/>
            <p:nvPr/>
          </p:nvSpPr>
          <p:spPr>
            <a:xfrm>
              <a:off x="35814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Oval 46">
              <a:extLst>
                <a:ext uri="{FF2B5EF4-FFF2-40B4-BE49-F238E27FC236}">
                  <a16:creationId xmlns:a16="http://schemas.microsoft.com/office/drawing/2014/main" id="{D9C9673D-713B-1519-1D6E-E52EFEAD50F3}"/>
                </a:ext>
              </a:extLst>
            </p:cNvPr>
            <p:cNvSpPr/>
            <p:nvPr/>
          </p:nvSpPr>
          <p:spPr>
            <a:xfrm>
              <a:off x="37871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87279FB6-1F9A-EC85-9EB0-E9CA8FCD61C3}"/>
                </a:ext>
              </a:extLst>
            </p:cNvPr>
            <p:cNvSpPr/>
            <p:nvPr/>
          </p:nvSpPr>
          <p:spPr>
            <a:xfrm>
              <a:off x="37338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Oval 48">
              <a:extLst>
                <a:ext uri="{FF2B5EF4-FFF2-40B4-BE49-F238E27FC236}">
                  <a16:creationId xmlns:a16="http://schemas.microsoft.com/office/drawing/2014/main" id="{57313F7D-AAAD-988A-FDB3-FE97AC700DBD}"/>
                </a:ext>
              </a:extLst>
            </p:cNvPr>
            <p:cNvSpPr/>
            <p:nvPr/>
          </p:nvSpPr>
          <p:spPr>
            <a:xfrm>
              <a:off x="39395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72A1047C-D320-4F7B-69CB-B5B68868CD6C}"/>
                </a:ext>
              </a:extLst>
            </p:cNvPr>
            <p:cNvSpPr/>
            <p:nvPr/>
          </p:nvSpPr>
          <p:spPr>
            <a:xfrm>
              <a:off x="38862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Oval 50">
              <a:extLst>
                <a:ext uri="{FF2B5EF4-FFF2-40B4-BE49-F238E27FC236}">
                  <a16:creationId xmlns:a16="http://schemas.microsoft.com/office/drawing/2014/main" id="{01192DAF-DD92-FEA8-D0FB-FE9D6CD3C4CE}"/>
                </a:ext>
              </a:extLst>
            </p:cNvPr>
            <p:cNvSpPr/>
            <p:nvPr/>
          </p:nvSpPr>
          <p:spPr>
            <a:xfrm>
              <a:off x="40919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F6030863-BB59-D755-581E-16A6EC0C37D3}"/>
                </a:ext>
              </a:extLst>
            </p:cNvPr>
            <p:cNvSpPr/>
            <p:nvPr/>
          </p:nvSpPr>
          <p:spPr>
            <a:xfrm>
              <a:off x="40386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247E91A7-1108-F496-A0D9-4335FA663D3E}"/>
                </a:ext>
              </a:extLst>
            </p:cNvPr>
            <p:cNvSpPr/>
            <p:nvPr/>
          </p:nvSpPr>
          <p:spPr>
            <a:xfrm>
              <a:off x="42443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4DAEB2BE-E6D9-3EBF-B073-F1D0110B6C6C}"/>
                </a:ext>
              </a:extLst>
            </p:cNvPr>
            <p:cNvSpPr/>
            <p:nvPr/>
          </p:nvSpPr>
          <p:spPr>
            <a:xfrm>
              <a:off x="41910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Oval 54">
              <a:extLst>
                <a:ext uri="{FF2B5EF4-FFF2-40B4-BE49-F238E27FC236}">
                  <a16:creationId xmlns:a16="http://schemas.microsoft.com/office/drawing/2014/main" id="{B63D24B6-1D31-EA71-204E-DE6115C64445}"/>
                </a:ext>
              </a:extLst>
            </p:cNvPr>
            <p:cNvSpPr/>
            <p:nvPr/>
          </p:nvSpPr>
          <p:spPr>
            <a:xfrm>
              <a:off x="43967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E5124462-F375-20D0-BF3C-966BDCE6D002}"/>
                </a:ext>
              </a:extLst>
            </p:cNvPr>
            <p:cNvSpPr/>
            <p:nvPr/>
          </p:nvSpPr>
          <p:spPr>
            <a:xfrm>
              <a:off x="43434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5C861388-CAE7-995C-7AB6-867F7D98D7D1}"/>
                </a:ext>
              </a:extLst>
            </p:cNvPr>
            <p:cNvSpPr/>
            <p:nvPr/>
          </p:nvSpPr>
          <p:spPr>
            <a:xfrm>
              <a:off x="45491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B3BDFB4F-86A7-F93F-8062-87DDF32FE27C}"/>
                </a:ext>
              </a:extLst>
            </p:cNvPr>
            <p:cNvSpPr/>
            <p:nvPr/>
          </p:nvSpPr>
          <p:spPr>
            <a:xfrm>
              <a:off x="44958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Oval 58">
              <a:extLst>
                <a:ext uri="{FF2B5EF4-FFF2-40B4-BE49-F238E27FC236}">
                  <a16:creationId xmlns:a16="http://schemas.microsoft.com/office/drawing/2014/main" id="{7422BA7B-6160-4EA1-0059-EEA053BF848A}"/>
                </a:ext>
              </a:extLst>
            </p:cNvPr>
            <p:cNvSpPr/>
            <p:nvPr/>
          </p:nvSpPr>
          <p:spPr>
            <a:xfrm>
              <a:off x="47015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E08B6B0E-AAEE-AC9B-8B1D-0BC3A1A4DB61}"/>
                </a:ext>
              </a:extLst>
            </p:cNvPr>
            <p:cNvSpPr/>
            <p:nvPr/>
          </p:nvSpPr>
          <p:spPr>
            <a:xfrm>
              <a:off x="46482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Oval 60">
              <a:extLst>
                <a:ext uri="{FF2B5EF4-FFF2-40B4-BE49-F238E27FC236}">
                  <a16:creationId xmlns:a16="http://schemas.microsoft.com/office/drawing/2014/main" id="{156AEAF4-3F3F-C743-2E91-63C348303317}"/>
                </a:ext>
              </a:extLst>
            </p:cNvPr>
            <p:cNvSpPr/>
            <p:nvPr/>
          </p:nvSpPr>
          <p:spPr>
            <a:xfrm>
              <a:off x="48539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A3331018-996E-74BA-5E3E-1D6D6A3F68E9}"/>
                </a:ext>
              </a:extLst>
            </p:cNvPr>
            <p:cNvSpPr/>
            <p:nvPr/>
          </p:nvSpPr>
          <p:spPr>
            <a:xfrm>
              <a:off x="48006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Oval 62">
              <a:extLst>
                <a:ext uri="{FF2B5EF4-FFF2-40B4-BE49-F238E27FC236}">
                  <a16:creationId xmlns:a16="http://schemas.microsoft.com/office/drawing/2014/main" id="{8B3D6695-78C3-61E2-B804-3E09D7D812BA}"/>
                </a:ext>
              </a:extLst>
            </p:cNvPr>
            <p:cNvSpPr/>
            <p:nvPr/>
          </p:nvSpPr>
          <p:spPr>
            <a:xfrm>
              <a:off x="50063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C389E0EA-F90C-3C44-291B-A1161D350C72}"/>
                </a:ext>
              </a:extLst>
            </p:cNvPr>
            <p:cNvSpPr/>
            <p:nvPr/>
          </p:nvSpPr>
          <p:spPr>
            <a:xfrm>
              <a:off x="49530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Oval 64">
              <a:extLst>
                <a:ext uri="{FF2B5EF4-FFF2-40B4-BE49-F238E27FC236}">
                  <a16:creationId xmlns:a16="http://schemas.microsoft.com/office/drawing/2014/main" id="{6771C9A9-A47F-5468-C3AE-83DB959AC328}"/>
                </a:ext>
              </a:extLst>
            </p:cNvPr>
            <p:cNvSpPr/>
            <p:nvPr/>
          </p:nvSpPr>
          <p:spPr>
            <a:xfrm>
              <a:off x="51587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Rectangle 65">
              <a:extLst>
                <a:ext uri="{FF2B5EF4-FFF2-40B4-BE49-F238E27FC236}">
                  <a16:creationId xmlns:a16="http://schemas.microsoft.com/office/drawing/2014/main" id="{888EFD2C-63EB-4D26-5CD0-521B8BB645BC}"/>
                </a:ext>
              </a:extLst>
            </p:cNvPr>
            <p:cNvSpPr/>
            <p:nvPr/>
          </p:nvSpPr>
          <p:spPr>
            <a:xfrm>
              <a:off x="51054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Oval 66">
              <a:extLst>
                <a:ext uri="{FF2B5EF4-FFF2-40B4-BE49-F238E27FC236}">
                  <a16:creationId xmlns:a16="http://schemas.microsoft.com/office/drawing/2014/main" id="{2583871E-1798-A0A4-E7B0-8E7450625ECF}"/>
                </a:ext>
              </a:extLst>
            </p:cNvPr>
            <p:cNvSpPr/>
            <p:nvPr/>
          </p:nvSpPr>
          <p:spPr>
            <a:xfrm>
              <a:off x="53111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Rectangle 67">
              <a:extLst>
                <a:ext uri="{FF2B5EF4-FFF2-40B4-BE49-F238E27FC236}">
                  <a16:creationId xmlns:a16="http://schemas.microsoft.com/office/drawing/2014/main" id="{5B6A7F9E-1B0D-52EE-17D8-7D12E078D73E}"/>
                </a:ext>
              </a:extLst>
            </p:cNvPr>
            <p:cNvSpPr/>
            <p:nvPr/>
          </p:nvSpPr>
          <p:spPr>
            <a:xfrm>
              <a:off x="52578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 name="Oval 68">
              <a:extLst>
                <a:ext uri="{FF2B5EF4-FFF2-40B4-BE49-F238E27FC236}">
                  <a16:creationId xmlns:a16="http://schemas.microsoft.com/office/drawing/2014/main" id="{BD4C1765-7AF6-6244-12C9-EEA179210C6F}"/>
                </a:ext>
              </a:extLst>
            </p:cNvPr>
            <p:cNvSpPr/>
            <p:nvPr/>
          </p:nvSpPr>
          <p:spPr>
            <a:xfrm>
              <a:off x="54635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Rectangle 69">
              <a:extLst>
                <a:ext uri="{FF2B5EF4-FFF2-40B4-BE49-F238E27FC236}">
                  <a16:creationId xmlns:a16="http://schemas.microsoft.com/office/drawing/2014/main" id="{E20C5C09-C8D8-9BD4-65C5-1F9028774DD0}"/>
                </a:ext>
              </a:extLst>
            </p:cNvPr>
            <p:cNvSpPr/>
            <p:nvPr/>
          </p:nvSpPr>
          <p:spPr>
            <a:xfrm>
              <a:off x="54102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 name="Oval 70">
              <a:extLst>
                <a:ext uri="{FF2B5EF4-FFF2-40B4-BE49-F238E27FC236}">
                  <a16:creationId xmlns:a16="http://schemas.microsoft.com/office/drawing/2014/main" id="{D75F7872-53A9-395E-94B4-52D4FC36BCD3}"/>
                </a:ext>
              </a:extLst>
            </p:cNvPr>
            <p:cNvSpPr/>
            <p:nvPr/>
          </p:nvSpPr>
          <p:spPr>
            <a:xfrm>
              <a:off x="56159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 name="Rectangle 71">
              <a:extLst>
                <a:ext uri="{FF2B5EF4-FFF2-40B4-BE49-F238E27FC236}">
                  <a16:creationId xmlns:a16="http://schemas.microsoft.com/office/drawing/2014/main" id="{D468E87D-BCFA-8207-8C6D-F0571A6A14B6}"/>
                </a:ext>
              </a:extLst>
            </p:cNvPr>
            <p:cNvSpPr/>
            <p:nvPr/>
          </p:nvSpPr>
          <p:spPr>
            <a:xfrm>
              <a:off x="55626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 name="Oval 72">
              <a:extLst>
                <a:ext uri="{FF2B5EF4-FFF2-40B4-BE49-F238E27FC236}">
                  <a16:creationId xmlns:a16="http://schemas.microsoft.com/office/drawing/2014/main" id="{FAC3C250-6458-21C6-498E-0CDD32E34D0F}"/>
                </a:ext>
              </a:extLst>
            </p:cNvPr>
            <p:cNvSpPr/>
            <p:nvPr/>
          </p:nvSpPr>
          <p:spPr>
            <a:xfrm>
              <a:off x="57683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Rectangle 73">
              <a:extLst>
                <a:ext uri="{FF2B5EF4-FFF2-40B4-BE49-F238E27FC236}">
                  <a16:creationId xmlns:a16="http://schemas.microsoft.com/office/drawing/2014/main" id="{CB8CCE26-BCF0-4A14-1366-AF8794FB9FE0}"/>
                </a:ext>
              </a:extLst>
            </p:cNvPr>
            <p:cNvSpPr/>
            <p:nvPr/>
          </p:nvSpPr>
          <p:spPr>
            <a:xfrm>
              <a:off x="57150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 name="Oval 74">
              <a:extLst>
                <a:ext uri="{FF2B5EF4-FFF2-40B4-BE49-F238E27FC236}">
                  <a16:creationId xmlns:a16="http://schemas.microsoft.com/office/drawing/2014/main" id="{5B3303D9-1CF8-DA4A-E418-F022BD325C7B}"/>
                </a:ext>
              </a:extLst>
            </p:cNvPr>
            <p:cNvSpPr/>
            <p:nvPr/>
          </p:nvSpPr>
          <p:spPr>
            <a:xfrm>
              <a:off x="59207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 name="Rectangle 75">
              <a:extLst>
                <a:ext uri="{FF2B5EF4-FFF2-40B4-BE49-F238E27FC236}">
                  <a16:creationId xmlns:a16="http://schemas.microsoft.com/office/drawing/2014/main" id="{6ACE6081-ED45-E6DF-226F-81B40BF95B35}"/>
                </a:ext>
              </a:extLst>
            </p:cNvPr>
            <p:cNvSpPr/>
            <p:nvPr/>
          </p:nvSpPr>
          <p:spPr>
            <a:xfrm>
              <a:off x="58674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 name="Oval 76">
              <a:extLst>
                <a:ext uri="{FF2B5EF4-FFF2-40B4-BE49-F238E27FC236}">
                  <a16:creationId xmlns:a16="http://schemas.microsoft.com/office/drawing/2014/main" id="{A4C31F6A-A1C9-9CE6-8A15-1DB3275EB7FF}"/>
                </a:ext>
              </a:extLst>
            </p:cNvPr>
            <p:cNvSpPr/>
            <p:nvPr/>
          </p:nvSpPr>
          <p:spPr>
            <a:xfrm>
              <a:off x="6073140" y="1863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Rectangle 77">
              <a:extLst>
                <a:ext uri="{FF2B5EF4-FFF2-40B4-BE49-F238E27FC236}">
                  <a16:creationId xmlns:a16="http://schemas.microsoft.com/office/drawing/2014/main" id="{9515D451-CB0C-7ABD-2D94-89E02DE03F89}"/>
                </a:ext>
              </a:extLst>
            </p:cNvPr>
            <p:cNvSpPr/>
            <p:nvPr/>
          </p:nvSpPr>
          <p:spPr>
            <a:xfrm>
              <a:off x="6019800" y="1809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 name="Oval 78">
              <a:extLst>
                <a:ext uri="{FF2B5EF4-FFF2-40B4-BE49-F238E27FC236}">
                  <a16:creationId xmlns:a16="http://schemas.microsoft.com/office/drawing/2014/main" id="{B3E68A4B-7DF5-01A5-9957-F85358B3FC73}"/>
                </a:ext>
              </a:extLst>
            </p:cNvPr>
            <p:cNvSpPr/>
            <p:nvPr/>
          </p:nvSpPr>
          <p:spPr>
            <a:xfrm>
              <a:off x="10439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Rectangle 79">
              <a:extLst>
                <a:ext uri="{FF2B5EF4-FFF2-40B4-BE49-F238E27FC236}">
                  <a16:creationId xmlns:a16="http://schemas.microsoft.com/office/drawing/2014/main" id="{AB6F00D4-2054-164B-FAB8-D78986485F94}"/>
                </a:ext>
              </a:extLst>
            </p:cNvPr>
            <p:cNvSpPr/>
            <p:nvPr/>
          </p:nvSpPr>
          <p:spPr>
            <a:xfrm>
              <a:off x="9906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Oval 80">
              <a:extLst>
                <a:ext uri="{FF2B5EF4-FFF2-40B4-BE49-F238E27FC236}">
                  <a16:creationId xmlns:a16="http://schemas.microsoft.com/office/drawing/2014/main" id="{0020C394-E58F-31B2-F9E5-D47289DAB737}"/>
                </a:ext>
              </a:extLst>
            </p:cNvPr>
            <p:cNvSpPr/>
            <p:nvPr/>
          </p:nvSpPr>
          <p:spPr>
            <a:xfrm>
              <a:off x="11963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 name="Rectangle 81">
              <a:extLst>
                <a:ext uri="{FF2B5EF4-FFF2-40B4-BE49-F238E27FC236}">
                  <a16:creationId xmlns:a16="http://schemas.microsoft.com/office/drawing/2014/main" id="{DF55492A-AF47-FA0E-077A-A6D81BF78A65}"/>
                </a:ext>
              </a:extLst>
            </p:cNvPr>
            <p:cNvSpPr/>
            <p:nvPr/>
          </p:nvSpPr>
          <p:spPr>
            <a:xfrm>
              <a:off x="11430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 name="Oval 82">
              <a:extLst>
                <a:ext uri="{FF2B5EF4-FFF2-40B4-BE49-F238E27FC236}">
                  <a16:creationId xmlns:a16="http://schemas.microsoft.com/office/drawing/2014/main" id="{7DEF4CED-4653-A384-1A82-0AD7DBF5DC8C}"/>
                </a:ext>
              </a:extLst>
            </p:cNvPr>
            <p:cNvSpPr/>
            <p:nvPr/>
          </p:nvSpPr>
          <p:spPr>
            <a:xfrm>
              <a:off x="13487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 name="Rectangle 83">
              <a:extLst>
                <a:ext uri="{FF2B5EF4-FFF2-40B4-BE49-F238E27FC236}">
                  <a16:creationId xmlns:a16="http://schemas.microsoft.com/office/drawing/2014/main" id="{66705887-AD45-BE24-0E13-B2445B967427}"/>
                </a:ext>
              </a:extLst>
            </p:cNvPr>
            <p:cNvSpPr/>
            <p:nvPr/>
          </p:nvSpPr>
          <p:spPr>
            <a:xfrm>
              <a:off x="12954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 name="Oval 84">
              <a:extLst>
                <a:ext uri="{FF2B5EF4-FFF2-40B4-BE49-F238E27FC236}">
                  <a16:creationId xmlns:a16="http://schemas.microsoft.com/office/drawing/2014/main" id="{0AB8708C-7EBF-8DDA-D45E-A151FEC7D2B3}"/>
                </a:ext>
              </a:extLst>
            </p:cNvPr>
            <p:cNvSpPr/>
            <p:nvPr/>
          </p:nvSpPr>
          <p:spPr>
            <a:xfrm>
              <a:off x="15011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Rectangle 85">
              <a:extLst>
                <a:ext uri="{FF2B5EF4-FFF2-40B4-BE49-F238E27FC236}">
                  <a16:creationId xmlns:a16="http://schemas.microsoft.com/office/drawing/2014/main" id="{46EDE648-CAAF-73C0-2335-AFB88F7A3536}"/>
                </a:ext>
              </a:extLst>
            </p:cNvPr>
            <p:cNvSpPr/>
            <p:nvPr/>
          </p:nvSpPr>
          <p:spPr>
            <a:xfrm>
              <a:off x="14478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Oval 86">
              <a:extLst>
                <a:ext uri="{FF2B5EF4-FFF2-40B4-BE49-F238E27FC236}">
                  <a16:creationId xmlns:a16="http://schemas.microsoft.com/office/drawing/2014/main" id="{3844F6EF-05F4-5B7E-8155-B19AFC134C41}"/>
                </a:ext>
              </a:extLst>
            </p:cNvPr>
            <p:cNvSpPr/>
            <p:nvPr/>
          </p:nvSpPr>
          <p:spPr>
            <a:xfrm>
              <a:off x="16535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Rectangle 87">
              <a:extLst>
                <a:ext uri="{FF2B5EF4-FFF2-40B4-BE49-F238E27FC236}">
                  <a16:creationId xmlns:a16="http://schemas.microsoft.com/office/drawing/2014/main" id="{1F94871F-4695-F8E0-93EF-EA92819AEC2C}"/>
                </a:ext>
              </a:extLst>
            </p:cNvPr>
            <p:cNvSpPr/>
            <p:nvPr/>
          </p:nvSpPr>
          <p:spPr>
            <a:xfrm>
              <a:off x="16002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 name="Oval 88">
              <a:extLst>
                <a:ext uri="{FF2B5EF4-FFF2-40B4-BE49-F238E27FC236}">
                  <a16:creationId xmlns:a16="http://schemas.microsoft.com/office/drawing/2014/main" id="{66999002-8F59-361D-1D7D-7899B2252CE1}"/>
                </a:ext>
              </a:extLst>
            </p:cNvPr>
            <p:cNvSpPr/>
            <p:nvPr/>
          </p:nvSpPr>
          <p:spPr>
            <a:xfrm>
              <a:off x="18059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08D7CAD7-4F43-2A81-0B3A-C58F96F3FA7D}"/>
                </a:ext>
              </a:extLst>
            </p:cNvPr>
            <p:cNvSpPr/>
            <p:nvPr/>
          </p:nvSpPr>
          <p:spPr>
            <a:xfrm>
              <a:off x="17526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Oval 90">
              <a:extLst>
                <a:ext uri="{FF2B5EF4-FFF2-40B4-BE49-F238E27FC236}">
                  <a16:creationId xmlns:a16="http://schemas.microsoft.com/office/drawing/2014/main" id="{F6CD63BC-47A9-84C9-F5F6-38D4464BC81B}"/>
                </a:ext>
              </a:extLst>
            </p:cNvPr>
            <p:cNvSpPr/>
            <p:nvPr/>
          </p:nvSpPr>
          <p:spPr>
            <a:xfrm>
              <a:off x="19583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 name="Rectangle 91">
              <a:extLst>
                <a:ext uri="{FF2B5EF4-FFF2-40B4-BE49-F238E27FC236}">
                  <a16:creationId xmlns:a16="http://schemas.microsoft.com/office/drawing/2014/main" id="{255251F6-A9B3-1AB4-31D8-C807B6C05E7B}"/>
                </a:ext>
              </a:extLst>
            </p:cNvPr>
            <p:cNvSpPr/>
            <p:nvPr/>
          </p:nvSpPr>
          <p:spPr>
            <a:xfrm>
              <a:off x="19050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 name="Oval 92">
              <a:extLst>
                <a:ext uri="{FF2B5EF4-FFF2-40B4-BE49-F238E27FC236}">
                  <a16:creationId xmlns:a16="http://schemas.microsoft.com/office/drawing/2014/main" id="{29A065C6-2534-2A74-692D-7C359B4DF78C}"/>
                </a:ext>
              </a:extLst>
            </p:cNvPr>
            <p:cNvSpPr/>
            <p:nvPr/>
          </p:nvSpPr>
          <p:spPr>
            <a:xfrm>
              <a:off x="21107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 name="Rectangle 93">
              <a:extLst>
                <a:ext uri="{FF2B5EF4-FFF2-40B4-BE49-F238E27FC236}">
                  <a16:creationId xmlns:a16="http://schemas.microsoft.com/office/drawing/2014/main" id="{96E2610D-8AA4-7803-D2B5-49EC541D942A}"/>
                </a:ext>
              </a:extLst>
            </p:cNvPr>
            <p:cNvSpPr/>
            <p:nvPr/>
          </p:nvSpPr>
          <p:spPr>
            <a:xfrm>
              <a:off x="20574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 name="Oval 94">
              <a:extLst>
                <a:ext uri="{FF2B5EF4-FFF2-40B4-BE49-F238E27FC236}">
                  <a16:creationId xmlns:a16="http://schemas.microsoft.com/office/drawing/2014/main" id="{EADABEAB-B6EC-B3F6-36D6-E01BE461B1D0}"/>
                </a:ext>
              </a:extLst>
            </p:cNvPr>
            <p:cNvSpPr/>
            <p:nvPr/>
          </p:nvSpPr>
          <p:spPr>
            <a:xfrm>
              <a:off x="22631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 name="Rectangle 95">
              <a:extLst>
                <a:ext uri="{FF2B5EF4-FFF2-40B4-BE49-F238E27FC236}">
                  <a16:creationId xmlns:a16="http://schemas.microsoft.com/office/drawing/2014/main" id="{4450EAEE-2C35-E11D-699E-0E191D44DE5A}"/>
                </a:ext>
              </a:extLst>
            </p:cNvPr>
            <p:cNvSpPr/>
            <p:nvPr/>
          </p:nvSpPr>
          <p:spPr>
            <a:xfrm>
              <a:off x="22098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Oval 96">
              <a:extLst>
                <a:ext uri="{FF2B5EF4-FFF2-40B4-BE49-F238E27FC236}">
                  <a16:creationId xmlns:a16="http://schemas.microsoft.com/office/drawing/2014/main" id="{793995C6-7DFD-058B-5B03-E28B46058045}"/>
                </a:ext>
              </a:extLst>
            </p:cNvPr>
            <p:cNvSpPr/>
            <p:nvPr/>
          </p:nvSpPr>
          <p:spPr>
            <a:xfrm>
              <a:off x="24155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 name="Rectangle 97">
              <a:extLst>
                <a:ext uri="{FF2B5EF4-FFF2-40B4-BE49-F238E27FC236}">
                  <a16:creationId xmlns:a16="http://schemas.microsoft.com/office/drawing/2014/main" id="{203DF07A-2703-CF3E-FA8F-BCACB762F336}"/>
                </a:ext>
              </a:extLst>
            </p:cNvPr>
            <p:cNvSpPr/>
            <p:nvPr/>
          </p:nvSpPr>
          <p:spPr>
            <a:xfrm>
              <a:off x="23622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 name="Oval 98">
              <a:extLst>
                <a:ext uri="{FF2B5EF4-FFF2-40B4-BE49-F238E27FC236}">
                  <a16:creationId xmlns:a16="http://schemas.microsoft.com/office/drawing/2014/main" id="{EE738CB7-5CB5-21EE-B94B-AC5D2A21B803}"/>
                </a:ext>
              </a:extLst>
            </p:cNvPr>
            <p:cNvSpPr/>
            <p:nvPr/>
          </p:nvSpPr>
          <p:spPr>
            <a:xfrm>
              <a:off x="25679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 name="Rectangle 99">
              <a:extLst>
                <a:ext uri="{FF2B5EF4-FFF2-40B4-BE49-F238E27FC236}">
                  <a16:creationId xmlns:a16="http://schemas.microsoft.com/office/drawing/2014/main" id="{867C015C-3E5D-575C-4C2B-B89B22514550}"/>
                </a:ext>
              </a:extLst>
            </p:cNvPr>
            <p:cNvSpPr/>
            <p:nvPr/>
          </p:nvSpPr>
          <p:spPr>
            <a:xfrm>
              <a:off x="25146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 name="Oval 100">
              <a:extLst>
                <a:ext uri="{FF2B5EF4-FFF2-40B4-BE49-F238E27FC236}">
                  <a16:creationId xmlns:a16="http://schemas.microsoft.com/office/drawing/2014/main" id="{CDD2A208-8CE5-EF63-814F-2F80544581B9}"/>
                </a:ext>
              </a:extLst>
            </p:cNvPr>
            <p:cNvSpPr/>
            <p:nvPr/>
          </p:nvSpPr>
          <p:spPr>
            <a:xfrm>
              <a:off x="27203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 name="Rectangle 101">
              <a:extLst>
                <a:ext uri="{FF2B5EF4-FFF2-40B4-BE49-F238E27FC236}">
                  <a16:creationId xmlns:a16="http://schemas.microsoft.com/office/drawing/2014/main" id="{C9EBE0D2-BDFB-F9A9-ACE0-DB7F53FA55E0}"/>
                </a:ext>
              </a:extLst>
            </p:cNvPr>
            <p:cNvSpPr/>
            <p:nvPr/>
          </p:nvSpPr>
          <p:spPr>
            <a:xfrm>
              <a:off x="26670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 name="Oval 102">
              <a:extLst>
                <a:ext uri="{FF2B5EF4-FFF2-40B4-BE49-F238E27FC236}">
                  <a16:creationId xmlns:a16="http://schemas.microsoft.com/office/drawing/2014/main" id="{AFA8C6B0-66CF-90EC-AB70-513127C1E1C1}"/>
                </a:ext>
              </a:extLst>
            </p:cNvPr>
            <p:cNvSpPr/>
            <p:nvPr/>
          </p:nvSpPr>
          <p:spPr>
            <a:xfrm>
              <a:off x="28727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 name="Rectangle 103">
              <a:extLst>
                <a:ext uri="{FF2B5EF4-FFF2-40B4-BE49-F238E27FC236}">
                  <a16:creationId xmlns:a16="http://schemas.microsoft.com/office/drawing/2014/main" id="{E27D85FE-ABF8-628E-9A2B-C294C3B315A7}"/>
                </a:ext>
              </a:extLst>
            </p:cNvPr>
            <p:cNvSpPr/>
            <p:nvPr/>
          </p:nvSpPr>
          <p:spPr>
            <a:xfrm>
              <a:off x="28194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 name="Oval 104">
              <a:extLst>
                <a:ext uri="{FF2B5EF4-FFF2-40B4-BE49-F238E27FC236}">
                  <a16:creationId xmlns:a16="http://schemas.microsoft.com/office/drawing/2014/main" id="{EDDB4DA2-5D93-52A6-812E-FA9269152204}"/>
                </a:ext>
              </a:extLst>
            </p:cNvPr>
            <p:cNvSpPr/>
            <p:nvPr/>
          </p:nvSpPr>
          <p:spPr>
            <a:xfrm>
              <a:off x="30251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 name="Rectangle 105">
              <a:extLst>
                <a:ext uri="{FF2B5EF4-FFF2-40B4-BE49-F238E27FC236}">
                  <a16:creationId xmlns:a16="http://schemas.microsoft.com/office/drawing/2014/main" id="{C0D29DF7-FAAC-F528-CB98-23E4B28FC916}"/>
                </a:ext>
              </a:extLst>
            </p:cNvPr>
            <p:cNvSpPr/>
            <p:nvPr/>
          </p:nvSpPr>
          <p:spPr>
            <a:xfrm>
              <a:off x="29718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 name="Oval 106">
              <a:extLst>
                <a:ext uri="{FF2B5EF4-FFF2-40B4-BE49-F238E27FC236}">
                  <a16:creationId xmlns:a16="http://schemas.microsoft.com/office/drawing/2014/main" id="{569F4808-876C-3055-EF7E-B2F7CF5BC598}"/>
                </a:ext>
              </a:extLst>
            </p:cNvPr>
            <p:cNvSpPr/>
            <p:nvPr/>
          </p:nvSpPr>
          <p:spPr>
            <a:xfrm>
              <a:off x="31775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 name="Rectangle 107">
              <a:extLst>
                <a:ext uri="{FF2B5EF4-FFF2-40B4-BE49-F238E27FC236}">
                  <a16:creationId xmlns:a16="http://schemas.microsoft.com/office/drawing/2014/main" id="{0796EEDC-4EE6-DD9D-B03D-EDBB0AB7935A}"/>
                </a:ext>
              </a:extLst>
            </p:cNvPr>
            <p:cNvSpPr/>
            <p:nvPr/>
          </p:nvSpPr>
          <p:spPr>
            <a:xfrm>
              <a:off x="31242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 name="Oval 108">
              <a:extLst>
                <a:ext uri="{FF2B5EF4-FFF2-40B4-BE49-F238E27FC236}">
                  <a16:creationId xmlns:a16="http://schemas.microsoft.com/office/drawing/2014/main" id="{E5958464-57AA-6E4D-19DD-D8768FDD35E6}"/>
                </a:ext>
              </a:extLst>
            </p:cNvPr>
            <p:cNvSpPr/>
            <p:nvPr/>
          </p:nvSpPr>
          <p:spPr>
            <a:xfrm>
              <a:off x="33299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 name="Rectangle 109">
              <a:extLst>
                <a:ext uri="{FF2B5EF4-FFF2-40B4-BE49-F238E27FC236}">
                  <a16:creationId xmlns:a16="http://schemas.microsoft.com/office/drawing/2014/main" id="{DD779462-7EE8-49CE-923D-1712810C3885}"/>
                </a:ext>
              </a:extLst>
            </p:cNvPr>
            <p:cNvSpPr/>
            <p:nvPr/>
          </p:nvSpPr>
          <p:spPr>
            <a:xfrm>
              <a:off x="32766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 name="Oval 110">
              <a:extLst>
                <a:ext uri="{FF2B5EF4-FFF2-40B4-BE49-F238E27FC236}">
                  <a16:creationId xmlns:a16="http://schemas.microsoft.com/office/drawing/2014/main" id="{4805F0A9-2BDE-C6B9-CC39-1E607F1752F2}"/>
                </a:ext>
              </a:extLst>
            </p:cNvPr>
            <p:cNvSpPr/>
            <p:nvPr/>
          </p:nvSpPr>
          <p:spPr>
            <a:xfrm>
              <a:off x="34823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 name="Rectangle 111">
              <a:extLst>
                <a:ext uri="{FF2B5EF4-FFF2-40B4-BE49-F238E27FC236}">
                  <a16:creationId xmlns:a16="http://schemas.microsoft.com/office/drawing/2014/main" id="{AED44542-C6D0-9B39-4F38-09A6E932D287}"/>
                </a:ext>
              </a:extLst>
            </p:cNvPr>
            <p:cNvSpPr/>
            <p:nvPr/>
          </p:nvSpPr>
          <p:spPr>
            <a:xfrm>
              <a:off x="34290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 name="Oval 112">
              <a:extLst>
                <a:ext uri="{FF2B5EF4-FFF2-40B4-BE49-F238E27FC236}">
                  <a16:creationId xmlns:a16="http://schemas.microsoft.com/office/drawing/2014/main" id="{C1253AAB-F970-F40D-3C1C-A2F475357920}"/>
                </a:ext>
              </a:extLst>
            </p:cNvPr>
            <p:cNvSpPr/>
            <p:nvPr/>
          </p:nvSpPr>
          <p:spPr>
            <a:xfrm>
              <a:off x="36347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Rectangle 113">
              <a:extLst>
                <a:ext uri="{FF2B5EF4-FFF2-40B4-BE49-F238E27FC236}">
                  <a16:creationId xmlns:a16="http://schemas.microsoft.com/office/drawing/2014/main" id="{94DD5C4A-4C0E-42E6-B8AA-E3DD46BF314D}"/>
                </a:ext>
              </a:extLst>
            </p:cNvPr>
            <p:cNvSpPr/>
            <p:nvPr/>
          </p:nvSpPr>
          <p:spPr>
            <a:xfrm>
              <a:off x="35814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 name="Oval 114">
              <a:extLst>
                <a:ext uri="{FF2B5EF4-FFF2-40B4-BE49-F238E27FC236}">
                  <a16:creationId xmlns:a16="http://schemas.microsoft.com/office/drawing/2014/main" id="{C25D9F4B-BFBA-0FD0-6863-80E2F0BABB47}"/>
                </a:ext>
              </a:extLst>
            </p:cNvPr>
            <p:cNvSpPr/>
            <p:nvPr/>
          </p:nvSpPr>
          <p:spPr>
            <a:xfrm>
              <a:off x="37871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 name="Rectangle 115">
              <a:extLst>
                <a:ext uri="{FF2B5EF4-FFF2-40B4-BE49-F238E27FC236}">
                  <a16:creationId xmlns:a16="http://schemas.microsoft.com/office/drawing/2014/main" id="{09BC079D-49DF-1116-42CE-44621E9D3D11}"/>
                </a:ext>
              </a:extLst>
            </p:cNvPr>
            <p:cNvSpPr/>
            <p:nvPr/>
          </p:nvSpPr>
          <p:spPr>
            <a:xfrm>
              <a:off x="37338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 name="Oval 116">
              <a:extLst>
                <a:ext uri="{FF2B5EF4-FFF2-40B4-BE49-F238E27FC236}">
                  <a16:creationId xmlns:a16="http://schemas.microsoft.com/office/drawing/2014/main" id="{8E796ECE-7DAF-20AB-F72D-DEEC4393E86B}"/>
                </a:ext>
              </a:extLst>
            </p:cNvPr>
            <p:cNvSpPr/>
            <p:nvPr/>
          </p:nvSpPr>
          <p:spPr>
            <a:xfrm>
              <a:off x="39395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63230E83-9714-F9E9-8A62-69C8CF331B4A}"/>
                </a:ext>
              </a:extLst>
            </p:cNvPr>
            <p:cNvSpPr/>
            <p:nvPr/>
          </p:nvSpPr>
          <p:spPr>
            <a:xfrm>
              <a:off x="38862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Oval 118">
              <a:extLst>
                <a:ext uri="{FF2B5EF4-FFF2-40B4-BE49-F238E27FC236}">
                  <a16:creationId xmlns:a16="http://schemas.microsoft.com/office/drawing/2014/main" id="{A0C33F82-DAF1-E53C-4027-950F56E2D486}"/>
                </a:ext>
              </a:extLst>
            </p:cNvPr>
            <p:cNvSpPr/>
            <p:nvPr/>
          </p:nvSpPr>
          <p:spPr>
            <a:xfrm>
              <a:off x="40919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 name="Rectangle 119">
              <a:extLst>
                <a:ext uri="{FF2B5EF4-FFF2-40B4-BE49-F238E27FC236}">
                  <a16:creationId xmlns:a16="http://schemas.microsoft.com/office/drawing/2014/main" id="{24A727B6-98E1-47C4-28D7-B10EEF9A0E9A}"/>
                </a:ext>
              </a:extLst>
            </p:cNvPr>
            <p:cNvSpPr/>
            <p:nvPr/>
          </p:nvSpPr>
          <p:spPr>
            <a:xfrm>
              <a:off x="40386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 name="Oval 120">
              <a:extLst>
                <a:ext uri="{FF2B5EF4-FFF2-40B4-BE49-F238E27FC236}">
                  <a16:creationId xmlns:a16="http://schemas.microsoft.com/office/drawing/2014/main" id="{DE666A7C-EAA3-5691-53F6-74F2C79B2535}"/>
                </a:ext>
              </a:extLst>
            </p:cNvPr>
            <p:cNvSpPr/>
            <p:nvPr/>
          </p:nvSpPr>
          <p:spPr>
            <a:xfrm>
              <a:off x="42443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 name="Rectangle 121">
              <a:extLst>
                <a:ext uri="{FF2B5EF4-FFF2-40B4-BE49-F238E27FC236}">
                  <a16:creationId xmlns:a16="http://schemas.microsoft.com/office/drawing/2014/main" id="{8B921595-6843-64CE-F632-60FD45970A92}"/>
                </a:ext>
              </a:extLst>
            </p:cNvPr>
            <p:cNvSpPr/>
            <p:nvPr/>
          </p:nvSpPr>
          <p:spPr>
            <a:xfrm>
              <a:off x="41910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 name="Oval 122">
              <a:extLst>
                <a:ext uri="{FF2B5EF4-FFF2-40B4-BE49-F238E27FC236}">
                  <a16:creationId xmlns:a16="http://schemas.microsoft.com/office/drawing/2014/main" id="{BD17AC54-1C0F-9C97-62A8-6BE22C5B94AF}"/>
                </a:ext>
              </a:extLst>
            </p:cNvPr>
            <p:cNvSpPr/>
            <p:nvPr/>
          </p:nvSpPr>
          <p:spPr>
            <a:xfrm>
              <a:off x="43967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4" name="Rectangle 123">
              <a:extLst>
                <a:ext uri="{FF2B5EF4-FFF2-40B4-BE49-F238E27FC236}">
                  <a16:creationId xmlns:a16="http://schemas.microsoft.com/office/drawing/2014/main" id="{D08657DE-C5B9-FE83-99D0-BE5DDE719A16}"/>
                </a:ext>
              </a:extLst>
            </p:cNvPr>
            <p:cNvSpPr/>
            <p:nvPr/>
          </p:nvSpPr>
          <p:spPr>
            <a:xfrm>
              <a:off x="43434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5" name="Oval 124">
              <a:extLst>
                <a:ext uri="{FF2B5EF4-FFF2-40B4-BE49-F238E27FC236}">
                  <a16:creationId xmlns:a16="http://schemas.microsoft.com/office/drawing/2014/main" id="{F68080EE-EEC3-61C7-6DB7-26DF01317BE5}"/>
                </a:ext>
              </a:extLst>
            </p:cNvPr>
            <p:cNvSpPr/>
            <p:nvPr/>
          </p:nvSpPr>
          <p:spPr>
            <a:xfrm>
              <a:off x="45491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6" name="Rectangle 125">
              <a:extLst>
                <a:ext uri="{FF2B5EF4-FFF2-40B4-BE49-F238E27FC236}">
                  <a16:creationId xmlns:a16="http://schemas.microsoft.com/office/drawing/2014/main" id="{7DFC4F0B-AD19-C20C-DFA6-D9B9D86B1203}"/>
                </a:ext>
              </a:extLst>
            </p:cNvPr>
            <p:cNvSpPr/>
            <p:nvPr/>
          </p:nvSpPr>
          <p:spPr>
            <a:xfrm>
              <a:off x="44958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7" name="Oval 126">
              <a:extLst>
                <a:ext uri="{FF2B5EF4-FFF2-40B4-BE49-F238E27FC236}">
                  <a16:creationId xmlns:a16="http://schemas.microsoft.com/office/drawing/2014/main" id="{F57C6ED5-8266-1030-7EEE-B19905BE8C23}"/>
                </a:ext>
              </a:extLst>
            </p:cNvPr>
            <p:cNvSpPr/>
            <p:nvPr/>
          </p:nvSpPr>
          <p:spPr>
            <a:xfrm>
              <a:off x="47015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8" name="Rectangle 127">
              <a:extLst>
                <a:ext uri="{FF2B5EF4-FFF2-40B4-BE49-F238E27FC236}">
                  <a16:creationId xmlns:a16="http://schemas.microsoft.com/office/drawing/2014/main" id="{6A38E034-3458-EF0D-725D-04B8A0435A59}"/>
                </a:ext>
              </a:extLst>
            </p:cNvPr>
            <p:cNvSpPr/>
            <p:nvPr/>
          </p:nvSpPr>
          <p:spPr>
            <a:xfrm>
              <a:off x="46482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9" name="Oval 128">
              <a:extLst>
                <a:ext uri="{FF2B5EF4-FFF2-40B4-BE49-F238E27FC236}">
                  <a16:creationId xmlns:a16="http://schemas.microsoft.com/office/drawing/2014/main" id="{DA71100F-8667-DBF3-9FB6-C606F2F98DF7}"/>
                </a:ext>
              </a:extLst>
            </p:cNvPr>
            <p:cNvSpPr/>
            <p:nvPr/>
          </p:nvSpPr>
          <p:spPr>
            <a:xfrm>
              <a:off x="48539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0" name="Rectangle 129">
              <a:extLst>
                <a:ext uri="{FF2B5EF4-FFF2-40B4-BE49-F238E27FC236}">
                  <a16:creationId xmlns:a16="http://schemas.microsoft.com/office/drawing/2014/main" id="{18A0EE4C-AF8F-26D7-9C13-CB563834FC70}"/>
                </a:ext>
              </a:extLst>
            </p:cNvPr>
            <p:cNvSpPr/>
            <p:nvPr/>
          </p:nvSpPr>
          <p:spPr>
            <a:xfrm>
              <a:off x="48006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1" name="Oval 130">
              <a:extLst>
                <a:ext uri="{FF2B5EF4-FFF2-40B4-BE49-F238E27FC236}">
                  <a16:creationId xmlns:a16="http://schemas.microsoft.com/office/drawing/2014/main" id="{0FA840BA-4A0E-AF19-F854-9F9C3EFF7065}"/>
                </a:ext>
              </a:extLst>
            </p:cNvPr>
            <p:cNvSpPr/>
            <p:nvPr/>
          </p:nvSpPr>
          <p:spPr>
            <a:xfrm>
              <a:off x="50063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2" name="Rectangle 131">
              <a:extLst>
                <a:ext uri="{FF2B5EF4-FFF2-40B4-BE49-F238E27FC236}">
                  <a16:creationId xmlns:a16="http://schemas.microsoft.com/office/drawing/2014/main" id="{0E5AF9F7-B198-1328-9F45-7505F1B08DF1}"/>
                </a:ext>
              </a:extLst>
            </p:cNvPr>
            <p:cNvSpPr/>
            <p:nvPr/>
          </p:nvSpPr>
          <p:spPr>
            <a:xfrm>
              <a:off x="49530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3" name="Oval 132">
              <a:extLst>
                <a:ext uri="{FF2B5EF4-FFF2-40B4-BE49-F238E27FC236}">
                  <a16:creationId xmlns:a16="http://schemas.microsoft.com/office/drawing/2014/main" id="{87C42DCD-2187-67D9-788B-73F2539A71B1}"/>
                </a:ext>
              </a:extLst>
            </p:cNvPr>
            <p:cNvSpPr/>
            <p:nvPr/>
          </p:nvSpPr>
          <p:spPr>
            <a:xfrm>
              <a:off x="51587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4" name="Rectangle 133">
              <a:extLst>
                <a:ext uri="{FF2B5EF4-FFF2-40B4-BE49-F238E27FC236}">
                  <a16:creationId xmlns:a16="http://schemas.microsoft.com/office/drawing/2014/main" id="{AB7FD70D-3BC7-8046-F72A-26B09F94834B}"/>
                </a:ext>
              </a:extLst>
            </p:cNvPr>
            <p:cNvSpPr/>
            <p:nvPr/>
          </p:nvSpPr>
          <p:spPr>
            <a:xfrm>
              <a:off x="51054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5" name="Oval 134">
              <a:extLst>
                <a:ext uri="{FF2B5EF4-FFF2-40B4-BE49-F238E27FC236}">
                  <a16:creationId xmlns:a16="http://schemas.microsoft.com/office/drawing/2014/main" id="{29CD73F2-A00A-3A78-F3D3-6A41E3EA1474}"/>
                </a:ext>
              </a:extLst>
            </p:cNvPr>
            <p:cNvSpPr/>
            <p:nvPr/>
          </p:nvSpPr>
          <p:spPr>
            <a:xfrm>
              <a:off x="53111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6" name="Rectangle 135">
              <a:extLst>
                <a:ext uri="{FF2B5EF4-FFF2-40B4-BE49-F238E27FC236}">
                  <a16:creationId xmlns:a16="http://schemas.microsoft.com/office/drawing/2014/main" id="{DDA43FD9-7940-520E-098B-BF0BDF4D851F}"/>
                </a:ext>
              </a:extLst>
            </p:cNvPr>
            <p:cNvSpPr/>
            <p:nvPr/>
          </p:nvSpPr>
          <p:spPr>
            <a:xfrm>
              <a:off x="52578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7" name="Oval 136">
              <a:extLst>
                <a:ext uri="{FF2B5EF4-FFF2-40B4-BE49-F238E27FC236}">
                  <a16:creationId xmlns:a16="http://schemas.microsoft.com/office/drawing/2014/main" id="{029B7C02-C2E8-9B49-688F-2271EA0C9C7B}"/>
                </a:ext>
              </a:extLst>
            </p:cNvPr>
            <p:cNvSpPr/>
            <p:nvPr/>
          </p:nvSpPr>
          <p:spPr>
            <a:xfrm>
              <a:off x="54635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8" name="Rectangle 137">
              <a:extLst>
                <a:ext uri="{FF2B5EF4-FFF2-40B4-BE49-F238E27FC236}">
                  <a16:creationId xmlns:a16="http://schemas.microsoft.com/office/drawing/2014/main" id="{F5C02591-1B09-0EB2-7753-7727A807D1FF}"/>
                </a:ext>
              </a:extLst>
            </p:cNvPr>
            <p:cNvSpPr/>
            <p:nvPr/>
          </p:nvSpPr>
          <p:spPr>
            <a:xfrm>
              <a:off x="54102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B22C1336-19C1-5DF6-4255-E20200983694}"/>
                </a:ext>
              </a:extLst>
            </p:cNvPr>
            <p:cNvSpPr/>
            <p:nvPr/>
          </p:nvSpPr>
          <p:spPr>
            <a:xfrm>
              <a:off x="56159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Rectangle 139">
              <a:extLst>
                <a:ext uri="{FF2B5EF4-FFF2-40B4-BE49-F238E27FC236}">
                  <a16:creationId xmlns:a16="http://schemas.microsoft.com/office/drawing/2014/main" id="{19AB7C5A-A6B2-AC89-8C5C-ACA0ACD6C97D}"/>
                </a:ext>
              </a:extLst>
            </p:cNvPr>
            <p:cNvSpPr/>
            <p:nvPr/>
          </p:nvSpPr>
          <p:spPr>
            <a:xfrm>
              <a:off x="55626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595311AB-A19F-E299-3C45-CF79CDA2C27F}"/>
                </a:ext>
              </a:extLst>
            </p:cNvPr>
            <p:cNvSpPr/>
            <p:nvPr/>
          </p:nvSpPr>
          <p:spPr>
            <a:xfrm>
              <a:off x="57683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Rectangle 141">
              <a:extLst>
                <a:ext uri="{FF2B5EF4-FFF2-40B4-BE49-F238E27FC236}">
                  <a16:creationId xmlns:a16="http://schemas.microsoft.com/office/drawing/2014/main" id="{CFE9B592-F97F-1254-9A13-F9521354E0CE}"/>
                </a:ext>
              </a:extLst>
            </p:cNvPr>
            <p:cNvSpPr/>
            <p:nvPr/>
          </p:nvSpPr>
          <p:spPr>
            <a:xfrm>
              <a:off x="57150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A274C7FE-1D35-D5A0-1C1A-4E1021D08C64}"/>
                </a:ext>
              </a:extLst>
            </p:cNvPr>
            <p:cNvSpPr/>
            <p:nvPr/>
          </p:nvSpPr>
          <p:spPr>
            <a:xfrm>
              <a:off x="59207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Rectangle 143">
              <a:extLst>
                <a:ext uri="{FF2B5EF4-FFF2-40B4-BE49-F238E27FC236}">
                  <a16:creationId xmlns:a16="http://schemas.microsoft.com/office/drawing/2014/main" id="{562A5FA7-1C07-DCAF-0720-9D8510252BC9}"/>
                </a:ext>
              </a:extLst>
            </p:cNvPr>
            <p:cNvSpPr/>
            <p:nvPr/>
          </p:nvSpPr>
          <p:spPr>
            <a:xfrm>
              <a:off x="58674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Oval 144">
              <a:extLst>
                <a:ext uri="{FF2B5EF4-FFF2-40B4-BE49-F238E27FC236}">
                  <a16:creationId xmlns:a16="http://schemas.microsoft.com/office/drawing/2014/main" id="{089486EF-9C7E-584D-453B-47B305ADA4CB}"/>
                </a:ext>
              </a:extLst>
            </p:cNvPr>
            <p:cNvSpPr/>
            <p:nvPr/>
          </p:nvSpPr>
          <p:spPr>
            <a:xfrm>
              <a:off x="6073140" y="2015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CA901C94-4D0A-EF6C-BC23-D8B265465AF5}"/>
                </a:ext>
              </a:extLst>
            </p:cNvPr>
            <p:cNvSpPr/>
            <p:nvPr/>
          </p:nvSpPr>
          <p:spPr>
            <a:xfrm>
              <a:off x="6019800" y="1962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7" name="Oval 146">
              <a:extLst>
                <a:ext uri="{FF2B5EF4-FFF2-40B4-BE49-F238E27FC236}">
                  <a16:creationId xmlns:a16="http://schemas.microsoft.com/office/drawing/2014/main" id="{58A410A6-50B8-1373-42FF-4CEE4B0D872F}"/>
                </a:ext>
              </a:extLst>
            </p:cNvPr>
            <p:cNvSpPr/>
            <p:nvPr/>
          </p:nvSpPr>
          <p:spPr>
            <a:xfrm>
              <a:off x="10439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8" name="Rectangle 147">
              <a:extLst>
                <a:ext uri="{FF2B5EF4-FFF2-40B4-BE49-F238E27FC236}">
                  <a16:creationId xmlns:a16="http://schemas.microsoft.com/office/drawing/2014/main" id="{6F558187-5069-F735-9815-1E30744B2530}"/>
                </a:ext>
              </a:extLst>
            </p:cNvPr>
            <p:cNvSpPr/>
            <p:nvPr/>
          </p:nvSpPr>
          <p:spPr>
            <a:xfrm>
              <a:off x="9906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9" name="Oval 148">
              <a:extLst>
                <a:ext uri="{FF2B5EF4-FFF2-40B4-BE49-F238E27FC236}">
                  <a16:creationId xmlns:a16="http://schemas.microsoft.com/office/drawing/2014/main" id="{F838BE72-E720-606C-686C-F6FCADC2EDFB}"/>
                </a:ext>
              </a:extLst>
            </p:cNvPr>
            <p:cNvSpPr/>
            <p:nvPr/>
          </p:nvSpPr>
          <p:spPr>
            <a:xfrm>
              <a:off x="11963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0" name="Rectangle 149">
              <a:extLst>
                <a:ext uri="{FF2B5EF4-FFF2-40B4-BE49-F238E27FC236}">
                  <a16:creationId xmlns:a16="http://schemas.microsoft.com/office/drawing/2014/main" id="{998845DC-69AE-17C8-46F9-9AA46B162567}"/>
                </a:ext>
              </a:extLst>
            </p:cNvPr>
            <p:cNvSpPr/>
            <p:nvPr/>
          </p:nvSpPr>
          <p:spPr>
            <a:xfrm>
              <a:off x="11430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1" name="Oval 150">
              <a:extLst>
                <a:ext uri="{FF2B5EF4-FFF2-40B4-BE49-F238E27FC236}">
                  <a16:creationId xmlns:a16="http://schemas.microsoft.com/office/drawing/2014/main" id="{2D89113F-63D1-19DF-F081-CCAEE73D5A6F}"/>
                </a:ext>
              </a:extLst>
            </p:cNvPr>
            <p:cNvSpPr/>
            <p:nvPr/>
          </p:nvSpPr>
          <p:spPr>
            <a:xfrm>
              <a:off x="13487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2" name="Rectangle 151">
              <a:extLst>
                <a:ext uri="{FF2B5EF4-FFF2-40B4-BE49-F238E27FC236}">
                  <a16:creationId xmlns:a16="http://schemas.microsoft.com/office/drawing/2014/main" id="{F59380CF-F323-40B6-B545-80D19D493AE1}"/>
                </a:ext>
              </a:extLst>
            </p:cNvPr>
            <p:cNvSpPr/>
            <p:nvPr/>
          </p:nvSpPr>
          <p:spPr>
            <a:xfrm>
              <a:off x="12954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3" name="Oval 152">
              <a:extLst>
                <a:ext uri="{FF2B5EF4-FFF2-40B4-BE49-F238E27FC236}">
                  <a16:creationId xmlns:a16="http://schemas.microsoft.com/office/drawing/2014/main" id="{263732D7-B476-1C94-76AD-14A6A9317083}"/>
                </a:ext>
              </a:extLst>
            </p:cNvPr>
            <p:cNvSpPr/>
            <p:nvPr/>
          </p:nvSpPr>
          <p:spPr>
            <a:xfrm>
              <a:off x="15011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4" name="Rectangle 153">
              <a:extLst>
                <a:ext uri="{FF2B5EF4-FFF2-40B4-BE49-F238E27FC236}">
                  <a16:creationId xmlns:a16="http://schemas.microsoft.com/office/drawing/2014/main" id="{5BC5689A-76F5-99AF-7DC2-03218B661AEC}"/>
                </a:ext>
              </a:extLst>
            </p:cNvPr>
            <p:cNvSpPr/>
            <p:nvPr/>
          </p:nvSpPr>
          <p:spPr>
            <a:xfrm>
              <a:off x="14478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5" name="Oval 154">
              <a:extLst>
                <a:ext uri="{FF2B5EF4-FFF2-40B4-BE49-F238E27FC236}">
                  <a16:creationId xmlns:a16="http://schemas.microsoft.com/office/drawing/2014/main" id="{A7770AFB-D594-DFCE-A2F3-BB6F32D7573A}"/>
                </a:ext>
              </a:extLst>
            </p:cNvPr>
            <p:cNvSpPr/>
            <p:nvPr/>
          </p:nvSpPr>
          <p:spPr>
            <a:xfrm>
              <a:off x="16535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6" name="Rectangle 155">
              <a:extLst>
                <a:ext uri="{FF2B5EF4-FFF2-40B4-BE49-F238E27FC236}">
                  <a16:creationId xmlns:a16="http://schemas.microsoft.com/office/drawing/2014/main" id="{D544118B-975E-8407-6CD3-10BCBCFD8611}"/>
                </a:ext>
              </a:extLst>
            </p:cNvPr>
            <p:cNvSpPr/>
            <p:nvPr/>
          </p:nvSpPr>
          <p:spPr>
            <a:xfrm>
              <a:off x="16002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7" name="Oval 156">
              <a:extLst>
                <a:ext uri="{FF2B5EF4-FFF2-40B4-BE49-F238E27FC236}">
                  <a16:creationId xmlns:a16="http://schemas.microsoft.com/office/drawing/2014/main" id="{CBD7E603-8DC8-5606-FEEE-2C6154F9DF1D}"/>
                </a:ext>
              </a:extLst>
            </p:cNvPr>
            <p:cNvSpPr/>
            <p:nvPr/>
          </p:nvSpPr>
          <p:spPr>
            <a:xfrm>
              <a:off x="18059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8" name="Rectangle 157">
              <a:extLst>
                <a:ext uri="{FF2B5EF4-FFF2-40B4-BE49-F238E27FC236}">
                  <a16:creationId xmlns:a16="http://schemas.microsoft.com/office/drawing/2014/main" id="{18B813BB-F8D5-E5AB-72EB-AD719E6866E2}"/>
                </a:ext>
              </a:extLst>
            </p:cNvPr>
            <p:cNvSpPr/>
            <p:nvPr/>
          </p:nvSpPr>
          <p:spPr>
            <a:xfrm>
              <a:off x="17526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9" name="Oval 158">
              <a:extLst>
                <a:ext uri="{FF2B5EF4-FFF2-40B4-BE49-F238E27FC236}">
                  <a16:creationId xmlns:a16="http://schemas.microsoft.com/office/drawing/2014/main" id="{6361F274-3F49-D680-B8ED-71C6B76F385E}"/>
                </a:ext>
              </a:extLst>
            </p:cNvPr>
            <p:cNvSpPr/>
            <p:nvPr/>
          </p:nvSpPr>
          <p:spPr>
            <a:xfrm>
              <a:off x="19583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0" name="Rectangle 159">
              <a:extLst>
                <a:ext uri="{FF2B5EF4-FFF2-40B4-BE49-F238E27FC236}">
                  <a16:creationId xmlns:a16="http://schemas.microsoft.com/office/drawing/2014/main" id="{001A546F-2C2A-3D7E-AC7D-A41569066C3C}"/>
                </a:ext>
              </a:extLst>
            </p:cNvPr>
            <p:cNvSpPr/>
            <p:nvPr/>
          </p:nvSpPr>
          <p:spPr>
            <a:xfrm>
              <a:off x="19050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1" name="Oval 160">
              <a:extLst>
                <a:ext uri="{FF2B5EF4-FFF2-40B4-BE49-F238E27FC236}">
                  <a16:creationId xmlns:a16="http://schemas.microsoft.com/office/drawing/2014/main" id="{81291D84-C02A-C85E-8016-07D2070FFDB3}"/>
                </a:ext>
              </a:extLst>
            </p:cNvPr>
            <p:cNvSpPr/>
            <p:nvPr/>
          </p:nvSpPr>
          <p:spPr>
            <a:xfrm>
              <a:off x="21107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2" name="Rectangle 161">
              <a:extLst>
                <a:ext uri="{FF2B5EF4-FFF2-40B4-BE49-F238E27FC236}">
                  <a16:creationId xmlns:a16="http://schemas.microsoft.com/office/drawing/2014/main" id="{9C3FD764-25F3-7487-D8E3-4ED0978925CA}"/>
                </a:ext>
              </a:extLst>
            </p:cNvPr>
            <p:cNvSpPr/>
            <p:nvPr/>
          </p:nvSpPr>
          <p:spPr>
            <a:xfrm>
              <a:off x="20574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3" name="Oval 162">
              <a:extLst>
                <a:ext uri="{FF2B5EF4-FFF2-40B4-BE49-F238E27FC236}">
                  <a16:creationId xmlns:a16="http://schemas.microsoft.com/office/drawing/2014/main" id="{2F48502C-3D5F-C601-FBF9-5115946DD827}"/>
                </a:ext>
              </a:extLst>
            </p:cNvPr>
            <p:cNvSpPr/>
            <p:nvPr/>
          </p:nvSpPr>
          <p:spPr>
            <a:xfrm>
              <a:off x="22631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4" name="Rectangle 163">
              <a:extLst>
                <a:ext uri="{FF2B5EF4-FFF2-40B4-BE49-F238E27FC236}">
                  <a16:creationId xmlns:a16="http://schemas.microsoft.com/office/drawing/2014/main" id="{C470BFA7-C426-C155-EBDC-E62A91F5DBBD}"/>
                </a:ext>
              </a:extLst>
            </p:cNvPr>
            <p:cNvSpPr/>
            <p:nvPr/>
          </p:nvSpPr>
          <p:spPr>
            <a:xfrm>
              <a:off x="22098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5" name="Oval 164">
              <a:extLst>
                <a:ext uri="{FF2B5EF4-FFF2-40B4-BE49-F238E27FC236}">
                  <a16:creationId xmlns:a16="http://schemas.microsoft.com/office/drawing/2014/main" id="{070B5469-C328-AE6B-1929-EA829EDC2CC9}"/>
                </a:ext>
              </a:extLst>
            </p:cNvPr>
            <p:cNvSpPr/>
            <p:nvPr/>
          </p:nvSpPr>
          <p:spPr>
            <a:xfrm>
              <a:off x="24155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6" name="Rectangle 165">
              <a:extLst>
                <a:ext uri="{FF2B5EF4-FFF2-40B4-BE49-F238E27FC236}">
                  <a16:creationId xmlns:a16="http://schemas.microsoft.com/office/drawing/2014/main" id="{C5BD8697-B714-1B85-D0F5-0FD3EBD1B091}"/>
                </a:ext>
              </a:extLst>
            </p:cNvPr>
            <p:cNvSpPr/>
            <p:nvPr/>
          </p:nvSpPr>
          <p:spPr>
            <a:xfrm>
              <a:off x="23622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7" name="Oval 166">
              <a:extLst>
                <a:ext uri="{FF2B5EF4-FFF2-40B4-BE49-F238E27FC236}">
                  <a16:creationId xmlns:a16="http://schemas.microsoft.com/office/drawing/2014/main" id="{C2F02AAE-F3AF-3B1F-BC8D-0BFCE75BD236}"/>
                </a:ext>
              </a:extLst>
            </p:cNvPr>
            <p:cNvSpPr/>
            <p:nvPr/>
          </p:nvSpPr>
          <p:spPr>
            <a:xfrm>
              <a:off x="25679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8" name="Rectangle 167">
              <a:extLst>
                <a:ext uri="{FF2B5EF4-FFF2-40B4-BE49-F238E27FC236}">
                  <a16:creationId xmlns:a16="http://schemas.microsoft.com/office/drawing/2014/main" id="{65724B0D-EC67-E2FA-0D54-34D0E9C69896}"/>
                </a:ext>
              </a:extLst>
            </p:cNvPr>
            <p:cNvSpPr/>
            <p:nvPr/>
          </p:nvSpPr>
          <p:spPr>
            <a:xfrm>
              <a:off x="25146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9" name="Oval 168">
              <a:extLst>
                <a:ext uri="{FF2B5EF4-FFF2-40B4-BE49-F238E27FC236}">
                  <a16:creationId xmlns:a16="http://schemas.microsoft.com/office/drawing/2014/main" id="{F12A8DEE-888B-24AC-2160-7E72C06E256E}"/>
                </a:ext>
              </a:extLst>
            </p:cNvPr>
            <p:cNvSpPr/>
            <p:nvPr/>
          </p:nvSpPr>
          <p:spPr>
            <a:xfrm>
              <a:off x="27203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0" name="Rectangle 169">
              <a:extLst>
                <a:ext uri="{FF2B5EF4-FFF2-40B4-BE49-F238E27FC236}">
                  <a16:creationId xmlns:a16="http://schemas.microsoft.com/office/drawing/2014/main" id="{5CF50E84-4AE6-F635-9E4E-FAB15C2BDD84}"/>
                </a:ext>
              </a:extLst>
            </p:cNvPr>
            <p:cNvSpPr/>
            <p:nvPr/>
          </p:nvSpPr>
          <p:spPr>
            <a:xfrm>
              <a:off x="26670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1" name="Oval 170">
              <a:extLst>
                <a:ext uri="{FF2B5EF4-FFF2-40B4-BE49-F238E27FC236}">
                  <a16:creationId xmlns:a16="http://schemas.microsoft.com/office/drawing/2014/main" id="{4E6109C7-2BC7-4B07-4295-D701BFD66AD8}"/>
                </a:ext>
              </a:extLst>
            </p:cNvPr>
            <p:cNvSpPr/>
            <p:nvPr/>
          </p:nvSpPr>
          <p:spPr>
            <a:xfrm>
              <a:off x="28727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2" name="Rectangle 171">
              <a:extLst>
                <a:ext uri="{FF2B5EF4-FFF2-40B4-BE49-F238E27FC236}">
                  <a16:creationId xmlns:a16="http://schemas.microsoft.com/office/drawing/2014/main" id="{59DBE66E-3B4A-AFBB-5726-B272EBE3EAEE}"/>
                </a:ext>
              </a:extLst>
            </p:cNvPr>
            <p:cNvSpPr/>
            <p:nvPr/>
          </p:nvSpPr>
          <p:spPr>
            <a:xfrm>
              <a:off x="28194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3" name="Oval 172">
              <a:extLst>
                <a:ext uri="{FF2B5EF4-FFF2-40B4-BE49-F238E27FC236}">
                  <a16:creationId xmlns:a16="http://schemas.microsoft.com/office/drawing/2014/main" id="{B73E8330-CCCA-FDF0-2D5B-9AC2115B18E1}"/>
                </a:ext>
              </a:extLst>
            </p:cNvPr>
            <p:cNvSpPr/>
            <p:nvPr/>
          </p:nvSpPr>
          <p:spPr>
            <a:xfrm>
              <a:off x="30251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4" name="Rectangle 173">
              <a:extLst>
                <a:ext uri="{FF2B5EF4-FFF2-40B4-BE49-F238E27FC236}">
                  <a16:creationId xmlns:a16="http://schemas.microsoft.com/office/drawing/2014/main" id="{0D8F3100-F244-F6F3-38D5-89E32A8575EE}"/>
                </a:ext>
              </a:extLst>
            </p:cNvPr>
            <p:cNvSpPr/>
            <p:nvPr/>
          </p:nvSpPr>
          <p:spPr>
            <a:xfrm>
              <a:off x="29718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5" name="Oval 174">
              <a:extLst>
                <a:ext uri="{FF2B5EF4-FFF2-40B4-BE49-F238E27FC236}">
                  <a16:creationId xmlns:a16="http://schemas.microsoft.com/office/drawing/2014/main" id="{80B0FFE4-C7B1-C741-19F3-C94C4F5BD3B7}"/>
                </a:ext>
              </a:extLst>
            </p:cNvPr>
            <p:cNvSpPr/>
            <p:nvPr/>
          </p:nvSpPr>
          <p:spPr>
            <a:xfrm>
              <a:off x="31775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6" name="Rectangle 175">
              <a:extLst>
                <a:ext uri="{FF2B5EF4-FFF2-40B4-BE49-F238E27FC236}">
                  <a16:creationId xmlns:a16="http://schemas.microsoft.com/office/drawing/2014/main" id="{89E2C4DF-A1F5-6592-0C3E-BD78ED9B38B3}"/>
                </a:ext>
              </a:extLst>
            </p:cNvPr>
            <p:cNvSpPr/>
            <p:nvPr/>
          </p:nvSpPr>
          <p:spPr>
            <a:xfrm>
              <a:off x="31242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7" name="Oval 176">
              <a:extLst>
                <a:ext uri="{FF2B5EF4-FFF2-40B4-BE49-F238E27FC236}">
                  <a16:creationId xmlns:a16="http://schemas.microsoft.com/office/drawing/2014/main" id="{EA131109-3D91-F6ED-3D22-A99FB7435890}"/>
                </a:ext>
              </a:extLst>
            </p:cNvPr>
            <p:cNvSpPr/>
            <p:nvPr/>
          </p:nvSpPr>
          <p:spPr>
            <a:xfrm>
              <a:off x="33299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8" name="Rectangle 177">
              <a:extLst>
                <a:ext uri="{FF2B5EF4-FFF2-40B4-BE49-F238E27FC236}">
                  <a16:creationId xmlns:a16="http://schemas.microsoft.com/office/drawing/2014/main" id="{AE4E8C77-B7F6-B4A4-94EF-F0D7B855ACF8}"/>
                </a:ext>
              </a:extLst>
            </p:cNvPr>
            <p:cNvSpPr/>
            <p:nvPr/>
          </p:nvSpPr>
          <p:spPr>
            <a:xfrm>
              <a:off x="32766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9" name="Oval 178">
              <a:extLst>
                <a:ext uri="{FF2B5EF4-FFF2-40B4-BE49-F238E27FC236}">
                  <a16:creationId xmlns:a16="http://schemas.microsoft.com/office/drawing/2014/main" id="{A8892E81-A519-098E-B11B-3BDAA22D86E7}"/>
                </a:ext>
              </a:extLst>
            </p:cNvPr>
            <p:cNvSpPr/>
            <p:nvPr/>
          </p:nvSpPr>
          <p:spPr>
            <a:xfrm>
              <a:off x="34823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0" name="Rectangle 179">
              <a:extLst>
                <a:ext uri="{FF2B5EF4-FFF2-40B4-BE49-F238E27FC236}">
                  <a16:creationId xmlns:a16="http://schemas.microsoft.com/office/drawing/2014/main" id="{C308EDDA-A524-D7FA-2F3F-E656CC940D1D}"/>
                </a:ext>
              </a:extLst>
            </p:cNvPr>
            <p:cNvSpPr/>
            <p:nvPr/>
          </p:nvSpPr>
          <p:spPr>
            <a:xfrm>
              <a:off x="34290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1" name="Oval 180">
              <a:extLst>
                <a:ext uri="{FF2B5EF4-FFF2-40B4-BE49-F238E27FC236}">
                  <a16:creationId xmlns:a16="http://schemas.microsoft.com/office/drawing/2014/main" id="{234080C7-1174-C792-7F27-2B64237DD9D0}"/>
                </a:ext>
              </a:extLst>
            </p:cNvPr>
            <p:cNvSpPr/>
            <p:nvPr/>
          </p:nvSpPr>
          <p:spPr>
            <a:xfrm>
              <a:off x="36347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2" name="Rectangle 181">
              <a:extLst>
                <a:ext uri="{FF2B5EF4-FFF2-40B4-BE49-F238E27FC236}">
                  <a16:creationId xmlns:a16="http://schemas.microsoft.com/office/drawing/2014/main" id="{89F6BCB3-D7AE-E5B8-E07A-D4543B948D24}"/>
                </a:ext>
              </a:extLst>
            </p:cNvPr>
            <p:cNvSpPr/>
            <p:nvPr/>
          </p:nvSpPr>
          <p:spPr>
            <a:xfrm>
              <a:off x="35814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3" name="Oval 182">
              <a:extLst>
                <a:ext uri="{FF2B5EF4-FFF2-40B4-BE49-F238E27FC236}">
                  <a16:creationId xmlns:a16="http://schemas.microsoft.com/office/drawing/2014/main" id="{AEA78608-4CE3-5B87-D5E9-35247C643CD7}"/>
                </a:ext>
              </a:extLst>
            </p:cNvPr>
            <p:cNvSpPr/>
            <p:nvPr/>
          </p:nvSpPr>
          <p:spPr>
            <a:xfrm>
              <a:off x="37871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4" name="Rectangle 183">
              <a:extLst>
                <a:ext uri="{FF2B5EF4-FFF2-40B4-BE49-F238E27FC236}">
                  <a16:creationId xmlns:a16="http://schemas.microsoft.com/office/drawing/2014/main" id="{F87E55AF-F9E1-45CC-C8BE-6DFE95AE35A6}"/>
                </a:ext>
              </a:extLst>
            </p:cNvPr>
            <p:cNvSpPr/>
            <p:nvPr/>
          </p:nvSpPr>
          <p:spPr>
            <a:xfrm>
              <a:off x="37338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5" name="Oval 184">
              <a:extLst>
                <a:ext uri="{FF2B5EF4-FFF2-40B4-BE49-F238E27FC236}">
                  <a16:creationId xmlns:a16="http://schemas.microsoft.com/office/drawing/2014/main" id="{D6F9F97A-9AA5-2DCD-D2A2-9B81262A9D23}"/>
                </a:ext>
              </a:extLst>
            </p:cNvPr>
            <p:cNvSpPr/>
            <p:nvPr/>
          </p:nvSpPr>
          <p:spPr>
            <a:xfrm>
              <a:off x="39395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6" name="Rectangle 185">
              <a:extLst>
                <a:ext uri="{FF2B5EF4-FFF2-40B4-BE49-F238E27FC236}">
                  <a16:creationId xmlns:a16="http://schemas.microsoft.com/office/drawing/2014/main" id="{3522BE88-51B3-2E8D-7881-59964F2128EA}"/>
                </a:ext>
              </a:extLst>
            </p:cNvPr>
            <p:cNvSpPr/>
            <p:nvPr/>
          </p:nvSpPr>
          <p:spPr>
            <a:xfrm>
              <a:off x="38862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7" name="Oval 186">
              <a:extLst>
                <a:ext uri="{FF2B5EF4-FFF2-40B4-BE49-F238E27FC236}">
                  <a16:creationId xmlns:a16="http://schemas.microsoft.com/office/drawing/2014/main" id="{81BD3CC0-6044-E85F-9C13-EE7178B83B89}"/>
                </a:ext>
              </a:extLst>
            </p:cNvPr>
            <p:cNvSpPr/>
            <p:nvPr/>
          </p:nvSpPr>
          <p:spPr>
            <a:xfrm>
              <a:off x="40919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8" name="Rectangle 187">
              <a:extLst>
                <a:ext uri="{FF2B5EF4-FFF2-40B4-BE49-F238E27FC236}">
                  <a16:creationId xmlns:a16="http://schemas.microsoft.com/office/drawing/2014/main" id="{E6BDFAA2-1BE5-2ED7-8FFC-FB48FB9E39EB}"/>
                </a:ext>
              </a:extLst>
            </p:cNvPr>
            <p:cNvSpPr/>
            <p:nvPr/>
          </p:nvSpPr>
          <p:spPr>
            <a:xfrm>
              <a:off x="40386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9" name="Oval 188">
              <a:extLst>
                <a:ext uri="{FF2B5EF4-FFF2-40B4-BE49-F238E27FC236}">
                  <a16:creationId xmlns:a16="http://schemas.microsoft.com/office/drawing/2014/main" id="{1DBEA017-14FD-5B95-CD85-3C4B9BA32CE9}"/>
                </a:ext>
              </a:extLst>
            </p:cNvPr>
            <p:cNvSpPr/>
            <p:nvPr/>
          </p:nvSpPr>
          <p:spPr>
            <a:xfrm>
              <a:off x="42443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0" name="Rectangle 189">
              <a:extLst>
                <a:ext uri="{FF2B5EF4-FFF2-40B4-BE49-F238E27FC236}">
                  <a16:creationId xmlns:a16="http://schemas.microsoft.com/office/drawing/2014/main" id="{083634AF-7358-1ABA-28A9-472A43645EA6}"/>
                </a:ext>
              </a:extLst>
            </p:cNvPr>
            <p:cNvSpPr/>
            <p:nvPr/>
          </p:nvSpPr>
          <p:spPr>
            <a:xfrm>
              <a:off x="41910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1" name="Oval 190">
              <a:extLst>
                <a:ext uri="{FF2B5EF4-FFF2-40B4-BE49-F238E27FC236}">
                  <a16:creationId xmlns:a16="http://schemas.microsoft.com/office/drawing/2014/main" id="{54180F36-6F97-E680-C552-10B22416715E}"/>
                </a:ext>
              </a:extLst>
            </p:cNvPr>
            <p:cNvSpPr/>
            <p:nvPr/>
          </p:nvSpPr>
          <p:spPr>
            <a:xfrm>
              <a:off x="43967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2" name="Rectangle 191">
              <a:extLst>
                <a:ext uri="{FF2B5EF4-FFF2-40B4-BE49-F238E27FC236}">
                  <a16:creationId xmlns:a16="http://schemas.microsoft.com/office/drawing/2014/main" id="{0AD4309D-543C-8761-C5B9-EFAC894879FC}"/>
                </a:ext>
              </a:extLst>
            </p:cNvPr>
            <p:cNvSpPr/>
            <p:nvPr/>
          </p:nvSpPr>
          <p:spPr>
            <a:xfrm>
              <a:off x="43434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3" name="Oval 192">
              <a:extLst>
                <a:ext uri="{FF2B5EF4-FFF2-40B4-BE49-F238E27FC236}">
                  <a16:creationId xmlns:a16="http://schemas.microsoft.com/office/drawing/2014/main" id="{B7458D96-E627-8E0E-A36C-BABC4DC4FA02}"/>
                </a:ext>
              </a:extLst>
            </p:cNvPr>
            <p:cNvSpPr/>
            <p:nvPr/>
          </p:nvSpPr>
          <p:spPr>
            <a:xfrm>
              <a:off x="45491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4" name="Rectangle 193">
              <a:extLst>
                <a:ext uri="{FF2B5EF4-FFF2-40B4-BE49-F238E27FC236}">
                  <a16:creationId xmlns:a16="http://schemas.microsoft.com/office/drawing/2014/main" id="{38F56FF9-EDF8-A220-FC22-3CF969F01590}"/>
                </a:ext>
              </a:extLst>
            </p:cNvPr>
            <p:cNvSpPr/>
            <p:nvPr/>
          </p:nvSpPr>
          <p:spPr>
            <a:xfrm>
              <a:off x="44958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5" name="Oval 194">
              <a:extLst>
                <a:ext uri="{FF2B5EF4-FFF2-40B4-BE49-F238E27FC236}">
                  <a16:creationId xmlns:a16="http://schemas.microsoft.com/office/drawing/2014/main" id="{6AD0D220-A4C1-9174-6B9F-FC8702432179}"/>
                </a:ext>
              </a:extLst>
            </p:cNvPr>
            <p:cNvSpPr/>
            <p:nvPr/>
          </p:nvSpPr>
          <p:spPr>
            <a:xfrm>
              <a:off x="47015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Rectangle 195">
              <a:extLst>
                <a:ext uri="{FF2B5EF4-FFF2-40B4-BE49-F238E27FC236}">
                  <a16:creationId xmlns:a16="http://schemas.microsoft.com/office/drawing/2014/main" id="{C4C26651-3E3B-BD1D-9179-24019B3382FD}"/>
                </a:ext>
              </a:extLst>
            </p:cNvPr>
            <p:cNvSpPr/>
            <p:nvPr/>
          </p:nvSpPr>
          <p:spPr>
            <a:xfrm>
              <a:off x="46482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97BFDD12-45D9-3BEB-8A00-82117451BB91}"/>
                </a:ext>
              </a:extLst>
            </p:cNvPr>
            <p:cNvSpPr/>
            <p:nvPr/>
          </p:nvSpPr>
          <p:spPr>
            <a:xfrm>
              <a:off x="48539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Rectangle 197">
              <a:extLst>
                <a:ext uri="{FF2B5EF4-FFF2-40B4-BE49-F238E27FC236}">
                  <a16:creationId xmlns:a16="http://schemas.microsoft.com/office/drawing/2014/main" id="{F1C92458-C2CE-E274-ACF0-3E86DC1158C2}"/>
                </a:ext>
              </a:extLst>
            </p:cNvPr>
            <p:cNvSpPr/>
            <p:nvPr/>
          </p:nvSpPr>
          <p:spPr>
            <a:xfrm>
              <a:off x="48006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E33C7194-41B3-C859-F680-D7274C32AECA}"/>
                </a:ext>
              </a:extLst>
            </p:cNvPr>
            <p:cNvSpPr/>
            <p:nvPr/>
          </p:nvSpPr>
          <p:spPr>
            <a:xfrm>
              <a:off x="50063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2EA5EC27-5E3A-E388-CF13-D6D0AFCD1E2D}"/>
                </a:ext>
              </a:extLst>
            </p:cNvPr>
            <p:cNvSpPr/>
            <p:nvPr/>
          </p:nvSpPr>
          <p:spPr>
            <a:xfrm>
              <a:off x="49530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1" name="Oval 200">
              <a:extLst>
                <a:ext uri="{FF2B5EF4-FFF2-40B4-BE49-F238E27FC236}">
                  <a16:creationId xmlns:a16="http://schemas.microsoft.com/office/drawing/2014/main" id="{D767B39B-0B17-34FE-8CC7-A39183581A79}"/>
                </a:ext>
              </a:extLst>
            </p:cNvPr>
            <p:cNvSpPr/>
            <p:nvPr/>
          </p:nvSpPr>
          <p:spPr>
            <a:xfrm>
              <a:off x="51587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2D53C983-FC74-B312-BA91-8E0D2069F7BE}"/>
                </a:ext>
              </a:extLst>
            </p:cNvPr>
            <p:cNvSpPr/>
            <p:nvPr/>
          </p:nvSpPr>
          <p:spPr>
            <a:xfrm>
              <a:off x="51054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3" name="Oval 202">
              <a:extLst>
                <a:ext uri="{FF2B5EF4-FFF2-40B4-BE49-F238E27FC236}">
                  <a16:creationId xmlns:a16="http://schemas.microsoft.com/office/drawing/2014/main" id="{AC770925-2A45-A34F-4610-3CE8B91F4CD1}"/>
                </a:ext>
              </a:extLst>
            </p:cNvPr>
            <p:cNvSpPr/>
            <p:nvPr/>
          </p:nvSpPr>
          <p:spPr>
            <a:xfrm>
              <a:off x="53111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4" name="Rectangle 203">
              <a:extLst>
                <a:ext uri="{FF2B5EF4-FFF2-40B4-BE49-F238E27FC236}">
                  <a16:creationId xmlns:a16="http://schemas.microsoft.com/office/drawing/2014/main" id="{0454BA94-7CB4-55ED-A26F-50881DCC20B9}"/>
                </a:ext>
              </a:extLst>
            </p:cNvPr>
            <p:cNvSpPr/>
            <p:nvPr/>
          </p:nvSpPr>
          <p:spPr>
            <a:xfrm>
              <a:off x="52578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5" name="Oval 204">
              <a:extLst>
                <a:ext uri="{FF2B5EF4-FFF2-40B4-BE49-F238E27FC236}">
                  <a16:creationId xmlns:a16="http://schemas.microsoft.com/office/drawing/2014/main" id="{5BB648C6-1A96-45E0-384E-C94178E70F16}"/>
                </a:ext>
              </a:extLst>
            </p:cNvPr>
            <p:cNvSpPr/>
            <p:nvPr/>
          </p:nvSpPr>
          <p:spPr>
            <a:xfrm>
              <a:off x="54635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Rectangle 205">
              <a:extLst>
                <a:ext uri="{FF2B5EF4-FFF2-40B4-BE49-F238E27FC236}">
                  <a16:creationId xmlns:a16="http://schemas.microsoft.com/office/drawing/2014/main" id="{429E5431-FB06-7B1E-CE33-0C031E7B936A}"/>
                </a:ext>
              </a:extLst>
            </p:cNvPr>
            <p:cNvSpPr/>
            <p:nvPr/>
          </p:nvSpPr>
          <p:spPr>
            <a:xfrm>
              <a:off x="54102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Oval 206">
              <a:extLst>
                <a:ext uri="{FF2B5EF4-FFF2-40B4-BE49-F238E27FC236}">
                  <a16:creationId xmlns:a16="http://schemas.microsoft.com/office/drawing/2014/main" id="{9576E309-5050-2437-4755-6CED1E353E12}"/>
                </a:ext>
              </a:extLst>
            </p:cNvPr>
            <p:cNvSpPr/>
            <p:nvPr/>
          </p:nvSpPr>
          <p:spPr>
            <a:xfrm>
              <a:off x="56159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75ACE589-FA63-7A6C-21A8-6A3BD6FC4B6E}"/>
                </a:ext>
              </a:extLst>
            </p:cNvPr>
            <p:cNvSpPr/>
            <p:nvPr/>
          </p:nvSpPr>
          <p:spPr>
            <a:xfrm>
              <a:off x="55626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Oval 208">
              <a:extLst>
                <a:ext uri="{FF2B5EF4-FFF2-40B4-BE49-F238E27FC236}">
                  <a16:creationId xmlns:a16="http://schemas.microsoft.com/office/drawing/2014/main" id="{77A5F79C-DF4B-3142-A1A2-988467C78D96}"/>
                </a:ext>
              </a:extLst>
            </p:cNvPr>
            <p:cNvSpPr/>
            <p:nvPr/>
          </p:nvSpPr>
          <p:spPr>
            <a:xfrm>
              <a:off x="57683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26EDB4C1-A7F6-1894-1F32-1CCCE4F69DB7}"/>
                </a:ext>
              </a:extLst>
            </p:cNvPr>
            <p:cNvSpPr/>
            <p:nvPr/>
          </p:nvSpPr>
          <p:spPr>
            <a:xfrm>
              <a:off x="57150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1" name="Oval 210">
              <a:extLst>
                <a:ext uri="{FF2B5EF4-FFF2-40B4-BE49-F238E27FC236}">
                  <a16:creationId xmlns:a16="http://schemas.microsoft.com/office/drawing/2014/main" id="{E563F152-063B-96D8-7E2C-3418E85B6B74}"/>
                </a:ext>
              </a:extLst>
            </p:cNvPr>
            <p:cNvSpPr/>
            <p:nvPr/>
          </p:nvSpPr>
          <p:spPr>
            <a:xfrm>
              <a:off x="59207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2" name="Rectangle 211">
              <a:extLst>
                <a:ext uri="{FF2B5EF4-FFF2-40B4-BE49-F238E27FC236}">
                  <a16:creationId xmlns:a16="http://schemas.microsoft.com/office/drawing/2014/main" id="{A00E42C9-A9AF-E4C8-8A92-CBBB87E551C7}"/>
                </a:ext>
              </a:extLst>
            </p:cNvPr>
            <p:cNvSpPr/>
            <p:nvPr/>
          </p:nvSpPr>
          <p:spPr>
            <a:xfrm>
              <a:off x="58674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3" name="Oval 212">
              <a:extLst>
                <a:ext uri="{FF2B5EF4-FFF2-40B4-BE49-F238E27FC236}">
                  <a16:creationId xmlns:a16="http://schemas.microsoft.com/office/drawing/2014/main" id="{346D9186-76A7-6453-AD6F-58B5FC023A84}"/>
                </a:ext>
              </a:extLst>
            </p:cNvPr>
            <p:cNvSpPr/>
            <p:nvPr/>
          </p:nvSpPr>
          <p:spPr>
            <a:xfrm>
              <a:off x="6073140" y="2167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Rectangle 213">
              <a:extLst>
                <a:ext uri="{FF2B5EF4-FFF2-40B4-BE49-F238E27FC236}">
                  <a16:creationId xmlns:a16="http://schemas.microsoft.com/office/drawing/2014/main" id="{418B7AF1-890D-E881-882D-ECC6162549E2}"/>
                </a:ext>
              </a:extLst>
            </p:cNvPr>
            <p:cNvSpPr/>
            <p:nvPr/>
          </p:nvSpPr>
          <p:spPr>
            <a:xfrm>
              <a:off x="6019800" y="2114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F6174B9B-283E-AF43-4AF2-5F5D781D3DF4}"/>
                </a:ext>
              </a:extLst>
            </p:cNvPr>
            <p:cNvSpPr/>
            <p:nvPr/>
          </p:nvSpPr>
          <p:spPr>
            <a:xfrm>
              <a:off x="10439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Rectangle 215">
              <a:extLst>
                <a:ext uri="{FF2B5EF4-FFF2-40B4-BE49-F238E27FC236}">
                  <a16:creationId xmlns:a16="http://schemas.microsoft.com/office/drawing/2014/main" id="{934FDA9C-BFE2-BC92-5286-8C903936B36E}"/>
                </a:ext>
              </a:extLst>
            </p:cNvPr>
            <p:cNvSpPr/>
            <p:nvPr/>
          </p:nvSpPr>
          <p:spPr>
            <a:xfrm>
              <a:off x="9906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8EA30005-D1D3-70CF-EC2A-58EF4F4FFDFB}"/>
                </a:ext>
              </a:extLst>
            </p:cNvPr>
            <p:cNvSpPr/>
            <p:nvPr/>
          </p:nvSpPr>
          <p:spPr>
            <a:xfrm>
              <a:off x="11963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Rectangle 217">
              <a:extLst>
                <a:ext uri="{FF2B5EF4-FFF2-40B4-BE49-F238E27FC236}">
                  <a16:creationId xmlns:a16="http://schemas.microsoft.com/office/drawing/2014/main" id="{81E3DA6F-0C82-5C3D-767C-36999247EE0F}"/>
                </a:ext>
              </a:extLst>
            </p:cNvPr>
            <p:cNvSpPr/>
            <p:nvPr/>
          </p:nvSpPr>
          <p:spPr>
            <a:xfrm>
              <a:off x="11430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B4F19270-96D5-97C1-3920-194BB9B54217}"/>
                </a:ext>
              </a:extLst>
            </p:cNvPr>
            <p:cNvSpPr/>
            <p:nvPr/>
          </p:nvSpPr>
          <p:spPr>
            <a:xfrm>
              <a:off x="13487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Rectangle 219">
              <a:extLst>
                <a:ext uri="{FF2B5EF4-FFF2-40B4-BE49-F238E27FC236}">
                  <a16:creationId xmlns:a16="http://schemas.microsoft.com/office/drawing/2014/main" id="{58792EAF-30AB-BCA4-52C8-7C53D2148332}"/>
                </a:ext>
              </a:extLst>
            </p:cNvPr>
            <p:cNvSpPr/>
            <p:nvPr/>
          </p:nvSpPr>
          <p:spPr>
            <a:xfrm>
              <a:off x="12954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4808198F-1DBE-229E-2D27-C4169C485093}"/>
                </a:ext>
              </a:extLst>
            </p:cNvPr>
            <p:cNvSpPr/>
            <p:nvPr/>
          </p:nvSpPr>
          <p:spPr>
            <a:xfrm>
              <a:off x="15011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Rectangle 221">
              <a:extLst>
                <a:ext uri="{FF2B5EF4-FFF2-40B4-BE49-F238E27FC236}">
                  <a16:creationId xmlns:a16="http://schemas.microsoft.com/office/drawing/2014/main" id="{324A2DE9-F733-13D1-AAEA-1BE8B871E5BC}"/>
                </a:ext>
              </a:extLst>
            </p:cNvPr>
            <p:cNvSpPr/>
            <p:nvPr/>
          </p:nvSpPr>
          <p:spPr>
            <a:xfrm>
              <a:off x="14478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7611092A-E444-F9BE-1005-CB8357645742}"/>
                </a:ext>
              </a:extLst>
            </p:cNvPr>
            <p:cNvSpPr/>
            <p:nvPr/>
          </p:nvSpPr>
          <p:spPr>
            <a:xfrm>
              <a:off x="16535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D1FFB52E-6D6F-141C-5C07-1C983770F721}"/>
                </a:ext>
              </a:extLst>
            </p:cNvPr>
            <p:cNvSpPr/>
            <p:nvPr/>
          </p:nvSpPr>
          <p:spPr>
            <a:xfrm>
              <a:off x="16002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5" name="Oval 224">
              <a:extLst>
                <a:ext uri="{FF2B5EF4-FFF2-40B4-BE49-F238E27FC236}">
                  <a16:creationId xmlns:a16="http://schemas.microsoft.com/office/drawing/2014/main" id="{1638BB2E-6474-9AA0-001B-4240626A90A6}"/>
                </a:ext>
              </a:extLst>
            </p:cNvPr>
            <p:cNvSpPr/>
            <p:nvPr/>
          </p:nvSpPr>
          <p:spPr>
            <a:xfrm>
              <a:off x="18059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9EB69795-A003-8818-27B2-AB14C80C70C9}"/>
                </a:ext>
              </a:extLst>
            </p:cNvPr>
            <p:cNvSpPr/>
            <p:nvPr/>
          </p:nvSpPr>
          <p:spPr>
            <a:xfrm>
              <a:off x="17526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7" name="Oval 226">
              <a:extLst>
                <a:ext uri="{FF2B5EF4-FFF2-40B4-BE49-F238E27FC236}">
                  <a16:creationId xmlns:a16="http://schemas.microsoft.com/office/drawing/2014/main" id="{DC5B9473-8D30-285F-8248-95A8FC2D0E32}"/>
                </a:ext>
              </a:extLst>
            </p:cNvPr>
            <p:cNvSpPr/>
            <p:nvPr/>
          </p:nvSpPr>
          <p:spPr>
            <a:xfrm>
              <a:off x="19583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8" name="Rectangle 227">
              <a:extLst>
                <a:ext uri="{FF2B5EF4-FFF2-40B4-BE49-F238E27FC236}">
                  <a16:creationId xmlns:a16="http://schemas.microsoft.com/office/drawing/2014/main" id="{B02FAE2B-FAF7-F60B-1CFD-C29B23A45852}"/>
                </a:ext>
              </a:extLst>
            </p:cNvPr>
            <p:cNvSpPr/>
            <p:nvPr/>
          </p:nvSpPr>
          <p:spPr>
            <a:xfrm>
              <a:off x="19050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9" name="Oval 228">
              <a:extLst>
                <a:ext uri="{FF2B5EF4-FFF2-40B4-BE49-F238E27FC236}">
                  <a16:creationId xmlns:a16="http://schemas.microsoft.com/office/drawing/2014/main" id="{B3EBE55A-6789-27D8-CE9B-8641453DF627}"/>
                </a:ext>
              </a:extLst>
            </p:cNvPr>
            <p:cNvSpPr/>
            <p:nvPr/>
          </p:nvSpPr>
          <p:spPr>
            <a:xfrm>
              <a:off x="21107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Rectangle 229">
              <a:extLst>
                <a:ext uri="{FF2B5EF4-FFF2-40B4-BE49-F238E27FC236}">
                  <a16:creationId xmlns:a16="http://schemas.microsoft.com/office/drawing/2014/main" id="{CE3FCAC4-B68B-CBF9-EDFB-E28A8C1AE6CF}"/>
                </a:ext>
              </a:extLst>
            </p:cNvPr>
            <p:cNvSpPr/>
            <p:nvPr/>
          </p:nvSpPr>
          <p:spPr>
            <a:xfrm>
              <a:off x="20574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1" name="Oval 230">
              <a:extLst>
                <a:ext uri="{FF2B5EF4-FFF2-40B4-BE49-F238E27FC236}">
                  <a16:creationId xmlns:a16="http://schemas.microsoft.com/office/drawing/2014/main" id="{2324A8B5-1B81-6E82-4763-D97E8847B5E5}"/>
                </a:ext>
              </a:extLst>
            </p:cNvPr>
            <p:cNvSpPr/>
            <p:nvPr/>
          </p:nvSpPr>
          <p:spPr>
            <a:xfrm>
              <a:off x="22631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2" name="Rectangle 231">
              <a:extLst>
                <a:ext uri="{FF2B5EF4-FFF2-40B4-BE49-F238E27FC236}">
                  <a16:creationId xmlns:a16="http://schemas.microsoft.com/office/drawing/2014/main" id="{A134408F-9804-76FB-E557-D5971FDA447F}"/>
                </a:ext>
              </a:extLst>
            </p:cNvPr>
            <p:cNvSpPr/>
            <p:nvPr/>
          </p:nvSpPr>
          <p:spPr>
            <a:xfrm>
              <a:off x="22098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Oval 232">
              <a:extLst>
                <a:ext uri="{FF2B5EF4-FFF2-40B4-BE49-F238E27FC236}">
                  <a16:creationId xmlns:a16="http://schemas.microsoft.com/office/drawing/2014/main" id="{5DFD37E5-3F8A-CB8B-92BE-FD16A9FE4922}"/>
                </a:ext>
              </a:extLst>
            </p:cNvPr>
            <p:cNvSpPr/>
            <p:nvPr/>
          </p:nvSpPr>
          <p:spPr>
            <a:xfrm>
              <a:off x="24155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AD407FA3-1B9D-36B4-CE35-5783595DBFDA}"/>
                </a:ext>
              </a:extLst>
            </p:cNvPr>
            <p:cNvSpPr/>
            <p:nvPr/>
          </p:nvSpPr>
          <p:spPr>
            <a:xfrm>
              <a:off x="23622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Oval 234">
              <a:extLst>
                <a:ext uri="{FF2B5EF4-FFF2-40B4-BE49-F238E27FC236}">
                  <a16:creationId xmlns:a16="http://schemas.microsoft.com/office/drawing/2014/main" id="{E5CC93BE-3EE8-3B95-3086-77C87546B968}"/>
                </a:ext>
              </a:extLst>
            </p:cNvPr>
            <p:cNvSpPr/>
            <p:nvPr/>
          </p:nvSpPr>
          <p:spPr>
            <a:xfrm>
              <a:off x="25679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6" name="Rectangle 235">
              <a:extLst>
                <a:ext uri="{FF2B5EF4-FFF2-40B4-BE49-F238E27FC236}">
                  <a16:creationId xmlns:a16="http://schemas.microsoft.com/office/drawing/2014/main" id="{371C5636-4F1D-50AA-1787-FDC10A524777}"/>
                </a:ext>
              </a:extLst>
            </p:cNvPr>
            <p:cNvSpPr/>
            <p:nvPr/>
          </p:nvSpPr>
          <p:spPr>
            <a:xfrm>
              <a:off x="25146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7" name="Oval 236">
              <a:extLst>
                <a:ext uri="{FF2B5EF4-FFF2-40B4-BE49-F238E27FC236}">
                  <a16:creationId xmlns:a16="http://schemas.microsoft.com/office/drawing/2014/main" id="{5E788086-7455-22F6-7F36-158B010047A1}"/>
                </a:ext>
              </a:extLst>
            </p:cNvPr>
            <p:cNvSpPr/>
            <p:nvPr/>
          </p:nvSpPr>
          <p:spPr>
            <a:xfrm>
              <a:off x="27203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8" name="Rectangle 237">
              <a:extLst>
                <a:ext uri="{FF2B5EF4-FFF2-40B4-BE49-F238E27FC236}">
                  <a16:creationId xmlns:a16="http://schemas.microsoft.com/office/drawing/2014/main" id="{85D5B42D-B5DA-F631-DA30-ECA1D9CD4F81}"/>
                </a:ext>
              </a:extLst>
            </p:cNvPr>
            <p:cNvSpPr/>
            <p:nvPr/>
          </p:nvSpPr>
          <p:spPr>
            <a:xfrm>
              <a:off x="26670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9" name="Oval 238">
              <a:extLst>
                <a:ext uri="{FF2B5EF4-FFF2-40B4-BE49-F238E27FC236}">
                  <a16:creationId xmlns:a16="http://schemas.microsoft.com/office/drawing/2014/main" id="{D213857C-73D2-9B82-7A28-32D43C1BF57C}"/>
                </a:ext>
              </a:extLst>
            </p:cNvPr>
            <p:cNvSpPr/>
            <p:nvPr/>
          </p:nvSpPr>
          <p:spPr>
            <a:xfrm>
              <a:off x="28727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0" name="Rectangle 239">
              <a:extLst>
                <a:ext uri="{FF2B5EF4-FFF2-40B4-BE49-F238E27FC236}">
                  <a16:creationId xmlns:a16="http://schemas.microsoft.com/office/drawing/2014/main" id="{5978F0F6-8608-5846-7A06-5023051C12E0}"/>
                </a:ext>
              </a:extLst>
            </p:cNvPr>
            <p:cNvSpPr/>
            <p:nvPr/>
          </p:nvSpPr>
          <p:spPr>
            <a:xfrm>
              <a:off x="28194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1" name="Oval 240">
              <a:extLst>
                <a:ext uri="{FF2B5EF4-FFF2-40B4-BE49-F238E27FC236}">
                  <a16:creationId xmlns:a16="http://schemas.microsoft.com/office/drawing/2014/main" id="{02DDBCCC-B021-F47C-A129-891DC4EFA19E}"/>
                </a:ext>
              </a:extLst>
            </p:cNvPr>
            <p:cNvSpPr/>
            <p:nvPr/>
          </p:nvSpPr>
          <p:spPr>
            <a:xfrm>
              <a:off x="30251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2" name="Rectangle 241">
              <a:extLst>
                <a:ext uri="{FF2B5EF4-FFF2-40B4-BE49-F238E27FC236}">
                  <a16:creationId xmlns:a16="http://schemas.microsoft.com/office/drawing/2014/main" id="{764CFD9F-E59E-E8BE-9BD8-482B7DB44068}"/>
                </a:ext>
              </a:extLst>
            </p:cNvPr>
            <p:cNvSpPr/>
            <p:nvPr/>
          </p:nvSpPr>
          <p:spPr>
            <a:xfrm>
              <a:off x="29718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3" name="Oval 242">
              <a:extLst>
                <a:ext uri="{FF2B5EF4-FFF2-40B4-BE49-F238E27FC236}">
                  <a16:creationId xmlns:a16="http://schemas.microsoft.com/office/drawing/2014/main" id="{6C290387-6DA6-5220-6ABC-417FC8E822D9}"/>
                </a:ext>
              </a:extLst>
            </p:cNvPr>
            <p:cNvSpPr/>
            <p:nvPr/>
          </p:nvSpPr>
          <p:spPr>
            <a:xfrm>
              <a:off x="31775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4" name="Rectangle 243">
              <a:extLst>
                <a:ext uri="{FF2B5EF4-FFF2-40B4-BE49-F238E27FC236}">
                  <a16:creationId xmlns:a16="http://schemas.microsoft.com/office/drawing/2014/main" id="{6A455111-6FDE-12F1-390D-F75B47CC2B1B}"/>
                </a:ext>
              </a:extLst>
            </p:cNvPr>
            <p:cNvSpPr/>
            <p:nvPr/>
          </p:nvSpPr>
          <p:spPr>
            <a:xfrm>
              <a:off x="31242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5" name="Oval 244">
              <a:extLst>
                <a:ext uri="{FF2B5EF4-FFF2-40B4-BE49-F238E27FC236}">
                  <a16:creationId xmlns:a16="http://schemas.microsoft.com/office/drawing/2014/main" id="{58DDEAF3-6030-1F51-1CC1-4DC0120A3E8B}"/>
                </a:ext>
              </a:extLst>
            </p:cNvPr>
            <p:cNvSpPr/>
            <p:nvPr/>
          </p:nvSpPr>
          <p:spPr>
            <a:xfrm>
              <a:off x="33299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6" name="Rectangle 245">
              <a:extLst>
                <a:ext uri="{FF2B5EF4-FFF2-40B4-BE49-F238E27FC236}">
                  <a16:creationId xmlns:a16="http://schemas.microsoft.com/office/drawing/2014/main" id="{0195D3D8-1ADD-AC89-441B-FA65F84E38F8}"/>
                </a:ext>
              </a:extLst>
            </p:cNvPr>
            <p:cNvSpPr/>
            <p:nvPr/>
          </p:nvSpPr>
          <p:spPr>
            <a:xfrm>
              <a:off x="32766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7" name="Oval 246">
              <a:extLst>
                <a:ext uri="{FF2B5EF4-FFF2-40B4-BE49-F238E27FC236}">
                  <a16:creationId xmlns:a16="http://schemas.microsoft.com/office/drawing/2014/main" id="{0E7D457A-DC79-2C24-9473-C1344DBFBD7E}"/>
                </a:ext>
              </a:extLst>
            </p:cNvPr>
            <p:cNvSpPr/>
            <p:nvPr/>
          </p:nvSpPr>
          <p:spPr>
            <a:xfrm>
              <a:off x="34823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8" name="Rectangle 247">
              <a:extLst>
                <a:ext uri="{FF2B5EF4-FFF2-40B4-BE49-F238E27FC236}">
                  <a16:creationId xmlns:a16="http://schemas.microsoft.com/office/drawing/2014/main" id="{EBA7A18E-81AB-76C4-8D57-88DA199C2383}"/>
                </a:ext>
              </a:extLst>
            </p:cNvPr>
            <p:cNvSpPr/>
            <p:nvPr/>
          </p:nvSpPr>
          <p:spPr>
            <a:xfrm>
              <a:off x="34290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9" name="Oval 248">
              <a:extLst>
                <a:ext uri="{FF2B5EF4-FFF2-40B4-BE49-F238E27FC236}">
                  <a16:creationId xmlns:a16="http://schemas.microsoft.com/office/drawing/2014/main" id="{317974F2-A2BF-C021-58BD-1D30235A7D8B}"/>
                </a:ext>
              </a:extLst>
            </p:cNvPr>
            <p:cNvSpPr/>
            <p:nvPr/>
          </p:nvSpPr>
          <p:spPr>
            <a:xfrm>
              <a:off x="36347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0" name="Rectangle 249">
              <a:extLst>
                <a:ext uri="{FF2B5EF4-FFF2-40B4-BE49-F238E27FC236}">
                  <a16:creationId xmlns:a16="http://schemas.microsoft.com/office/drawing/2014/main" id="{8106A3E2-4B76-640C-4B4D-AA63D8665260}"/>
                </a:ext>
              </a:extLst>
            </p:cNvPr>
            <p:cNvSpPr/>
            <p:nvPr/>
          </p:nvSpPr>
          <p:spPr>
            <a:xfrm>
              <a:off x="35814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1" name="Oval 250">
              <a:extLst>
                <a:ext uri="{FF2B5EF4-FFF2-40B4-BE49-F238E27FC236}">
                  <a16:creationId xmlns:a16="http://schemas.microsoft.com/office/drawing/2014/main" id="{3E067523-1ECC-0711-62D9-3E720C0B92E3}"/>
                </a:ext>
              </a:extLst>
            </p:cNvPr>
            <p:cNvSpPr/>
            <p:nvPr/>
          </p:nvSpPr>
          <p:spPr>
            <a:xfrm>
              <a:off x="37871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2" name="Rectangle 251">
              <a:extLst>
                <a:ext uri="{FF2B5EF4-FFF2-40B4-BE49-F238E27FC236}">
                  <a16:creationId xmlns:a16="http://schemas.microsoft.com/office/drawing/2014/main" id="{557BF5E7-ABA6-F536-02E8-625FD6C04F35}"/>
                </a:ext>
              </a:extLst>
            </p:cNvPr>
            <p:cNvSpPr/>
            <p:nvPr/>
          </p:nvSpPr>
          <p:spPr>
            <a:xfrm>
              <a:off x="37338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3" name="Oval 252">
              <a:extLst>
                <a:ext uri="{FF2B5EF4-FFF2-40B4-BE49-F238E27FC236}">
                  <a16:creationId xmlns:a16="http://schemas.microsoft.com/office/drawing/2014/main" id="{3E37F7E7-9DF0-C38A-FBEF-3812407C95CA}"/>
                </a:ext>
              </a:extLst>
            </p:cNvPr>
            <p:cNvSpPr/>
            <p:nvPr/>
          </p:nvSpPr>
          <p:spPr>
            <a:xfrm>
              <a:off x="39395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4" name="Rectangle 253">
              <a:extLst>
                <a:ext uri="{FF2B5EF4-FFF2-40B4-BE49-F238E27FC236}">
                  <a16:creationId xmlns:a16="http://schemas.microsoft.com/office/drawing/2014/main" id="{7C7DDCAB-BC4D-61BF-D031-2191D6FC7AA4}"/>
                </a:ext>
              </a:extLst>
            </p:cNvPr>
            <p:cNvSpPr/>
            <p:nvPr/>
          </p:nvSpPr>
          <p:spPr>
            <a:xfrm>
              <a:off x="38862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5" name="Oval 254">
              <a:extLst>
                <a:ext uri="{FF2B5EF4-FFF2-40B4-BE49-F238E27FC236}">
                  <a16:creationId xmlns:a16="http://schemas.microsoft.com/office/drawing/2014/main" id="{2079DC9F-11DB-E84A-EAFF-982DB109AA1B}"/>
                </a:ext>
              </a:extLst>
            </p:cNvPr>
            <p:cNvSpPr/>
            <p:nvPr/>
          </p:nvSpPr>
          <p:spPr>
            <a:xfrm>
              <a:off x="40919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6" name="Rectangle 255">
              <a:extLst>
                <a:ext uri="{FF2B5EF4-FFF2-40B4-BE49-F238E27FC236}">
                  <a16:creationId xmlns:a16="http://schemas.microsoft.com/office/drawing/2014/main" id="{262A7257-526E-1E26-E5CE-8ADB3B9B82AE}"/>
                </a:ext>
              </a:extLst>
            </p:cNvPr>
            <p:cNvSpPr/>
            <p:nvPr/>
          </p:nvSpPr>
          <p:spPr>
            <a:xfrm>
              <a:off x="40386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7" name="Oval 256">
              <a:extLst>
                <a:ext uri="{FF2B5EF4-FFF2-40B4-BE49-F238E27FC236}">
                  <a16:creationId xmlns:a16="http://schemas.microsoft.com/office/drawing/2014/main" id="{5D5F3722-67AF-4A42-5DF2-DD05513F7AF1}"/>
                </a:ext>
              </a:extLst>
            </p:cNvPr>
            <p:cNvSpPr/>
            <p:nvPr/>
          </p:nvSpPr>
          <p:spPr>
            <a:xfrm>
              <a:off x="42443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8" name="Rectangle 257">
              <a:extLst>
                <a:ext uri="{FF2B5EF4-FFF2-40B4-BE49-F238E27FC236}">
                  <a16:creationId xmlns:a16="http://schemas.microsoft.com/office/drawing/2014/main" id="{BED8F7C4-AD93-FFAE-FE5E-F43845E8EFA2}"/>
                </a:ext>
              </a:extLst>
            </p:cNvPr>
            <p:cNvSpPr/>
            <p:nvPr/>
          </p:nvSpPr>
          <p:spPr>
            <a:xfrm>
              <a:off x="41910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9" name="Oval 258">
              <a:extLst>
                <a:ext uri="{FF2B5EF4-FFF2-40B4-BE49-F238E27FC236}">
                  <a16:creationId xmlns:a16="http://schemas.microsoft.com/office/drawing/2014/main" id="{CF53AECE-5D28-3D8E-12A6-98263E4D918E}"/>
                </a:ext>
              </a:extLst>
            </p:cNvPr>
            <p:cNvSpPr/>
            <p:nvPr/>
          </p:nvSpPr>
          <p:spPr>
            <a:xfrm>
              <a:off x="43967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0" name="Rectangle 259">
              <a:extLst>
                <a:ext uri="{FF2B5EF4-FFF2-40B4-BE49-F238E27FC236}">
                  <a16:creationId xmlns:a16="http://schemas.microsoft.com/office/drawing/2014/main" id="{5FEA1136-1480-CCEB-2757-030386E9F39A}"/>
                </a:ext>
              </a:extLst>
            </p:cNvPr>
            <p:cNvSpPr/>
            <p:nvPr/>
          </p:nvSpPr>
          <p:spPr>
            <a:xfrm>
              <a:off x="43434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1" name="Oval 260">
              <a:extLst>
                <a:ext uri="{FF2B5EF4-FFF2-40B4-BE49-F238E27FC236}">
                  <a16:creationId xmlns:a16="http://schemas.microsoft.com/office/drawing/2014/main" id="{C05389BF-42F8-7A37-ED46-6E87AF48224E}"/>
                </a:ext>
              </a:extLst>
            </p:cNvPr>
            <p:cNvSpPr/>
            <p:nvPr/>
          </p:nvSpPr>
          <p:spPr>
            <a:xfrm>
              <a:off x="45491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2" name="Rectangle 261">
              <a:extLst>
                <a:ext uri="{FF2B5EF4-FFF2-40B4-BE49-F238E27FC236}">
                  <a16:creationId xmlns:a16="http://schemas.microsoft.com/office/drawing/2014/main" id="{CB6F0311-7E9F-4D6B-678B-C53F694001DA}"/>
                </a:ext>
              </a:extLst>
            </p:cNvPr>
            <p:cNvSpPr/>
            <p:nvPr/>
          </p:nvSpPr>
          <p:spPr>
            <a:xfrm>
              <a:off x="44958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3" name="Oval 262">
              <a:extLst>
                <a:ext uri="{FF2B5EF4-FFF2-40B4-BE49-F238E27FC236}">
                  <a16:creationId xmlns:a16="http://schemas.microsoft.com/office/drawing/2014/main" id="{DF9F8C5E-8E28-C140-5460-80D1431D25B7}"/>
                </a:ext>
              </a:extLst>
            </p:cNvPr>
            <p:cNvSpPr/>
            <p:nvPr/>
          </p:nvSpPr>
          <p:spPr>
            <a:xfrm>
              <a:off x="47015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Rectangle 263">
              <a:extLst>
                <a:ext uri="{FF2B5EF4-FFF2-40B4-BE49-F238E27FC236}">
                  <a16:creationId xmlns:a16="http://schemas.microsoft.com/office/drawing/2014/main" id="{1C3E8BC8-495E-504E-1879-E4DA004D48C0}"/>
                </a:ext>
              </a:extLst>
            </p:cNvPr>
            <p:cNvSpPr/>
            <p:nvPr/>
          </p:nvSpPr>
          <p:spPr>
            <a:xfrm>
              <a:off x="46482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5" name="Oval 264">
              <a:extLst>
                <a:ext uri="{FF2B5EF4-FFF2-40B4-BE49-F238E27FC236}">
                  <a16:creationId xmlns:a16="http://schemas.microsoft.com/office/drawing/2014/main" id="{3FE8DDC3-4C5A-DE9B-DC98-41F909286D7C}"/>
                </a:ext>
              </a:extLst>
            </p:cNvPr>
            <p:cNvSpPr/>
            <p:nvPr/>
          </p:nvSpPr>
          <p:spPr>
            <a:xfrm>
              <a:off x="48539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6" name="Rectangle 265">
              <a:extLst>
                <a:ext uri="{FF2B5EF4-FFF2-40B4-BE49-F238E27FC236}">
                  <a16:creationId xmlns:a16="http://schemas.microsoft.com/office/drawing/2014/main" id="{A46F2EFA-625B-36DB-568A-28D5B41E9F90}"/>
                </a:ext>
              </a:extLst>
            </p:cNvPr>
            <p:cNvSpPr/>
            <p:nvPr/>
          </p:nvSpPr>
          <p:spPr>
            <a:xfrm>
              <a:off x="48006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7" name="Oval 266">
              <a:extLst>
                <a:ext uri="{FF2B5EF4-FFF2-40B4-BE49-F238E27FC236}">
                  <a16:creationId xmlns:a16="http://schemas.microsoft.com/office/drawing/2014/main" id="{80231FAB-8C48-0653-1A42-871553C37945}"/>
                </a:ext>
              </a:extLst>
            </p:cNvPr>
            <p:cNvSpPr/>
            <p:nvPr/>
          </p:nvSpPr>
          <p:spPr>
            <a:xfrm>
              <a:off x="50063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8" name="Rectangle 267">
              <a:extLst>
                <a:ext uri="{FF2B5EF4-FFF2-40B4-BE49-F238E27FC236}">
                  <a16:creationId xmlns:a16="http://schemas.microsoft.com/office/drawing/2014/main" id="{2785E9AC-B060-1FFF-DA25-C625890E0772}"/>
                </a:ext>
              </a:extLst>
            </p:cNvPr>
            <p:cNvSpPr/>
            <p:nvPr/>
          </p:nvSpPr>
          <p:spPr>
            <a:xfrm>
              <a:off x="49530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9" name="Oval 268">
              <a:extLst>
                <a:ext uri="{FF2B5EF4-FFF2-40B4-BE49-F238E27FC236}">
                  <a16:creationId xmlns:a16="http://schemas.microsoft.com/office/drawing/2014/main" id="{18A481E1-188F-8893-B49F-AFE0E5E07C0C}"/>
                </a:ext>
              </a:extLst>
            </p:cNvPr>
            <p:cNvSpPr/>
            <p:nvPr/>
          </p:nvSpPr>
          <p:spPr>
            <a:xfrm>
              <a:off x="51587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0" name="Rectangle 269">
              <a:extLst>
                <a:ext uri="{FF2B5EF4-FFF2-40B4-BE49-F238E27FC236}">
                  <a16:creationId xmlns:a16="http://schemas.microsoft.com/office/drawing/2014/main" id="{FB074510-D1E7-2D74-754F-5BC0311C8608}"/>
                </a:ext>
              </a:extLst>
            </p:cNvPr>
            <p:cNvSpPr/>
            <p:nvPr/>
          </p:nvSpPr>
          <p:spPr>
            <a:xfrm>
              <a:off x="51054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1" name="Oval 270">
              <a:extLst>
                <a:ext uri="{FF2B5EF4-FFF2-40B4-BE49-F238E27FC236}">
                  <a16:creationId xmlns:a16="http://schemas.microsoft.com/office/drawing/2014/main" id="{B6CB9939-2369-167A-30BE-F4A9EF9DB743}"/>
                </a:ext>
              </a:extLst>
            </p:cNvPr>
            <p:cNvSpPr/>
            <p:nvPr/>
          </p:nvSpPr>
          <p:spPr>
            <a:xfrm>
              <a:off x="53111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2" name="Rectangle 271">
              <a:extLst>
                <a:ext uri="{FF2B5EF4-FFF2-40B4-BE49-F238E27FC236}">
                  <a16:creationId xmlns:a16="http://schemas.microsoft.com/office/drawing/2014/main" id="{8FE7CDEC-BC44-521B-4BE8-A26E429E1595}"/>
                </a:ext>
              </a:extLst>
            </p:cNvPr>
            <p:cNvSpPr/>
            <p:nvPr/>
          </p:nvSpPr>
          <p:spPr>
            <a:xfrm>
              <a:off x="52578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3" name="Oval 272">
              <a:extLst>
                <a:ext uri="{FF2B5EF4-FFF2-40B4-BE49-F238E27FC236}">
                  <a16:creationId xmlns:a16="http://schemas.microsoft.com/office/drawing/2014/main" id="{1E791DB5-1A9E-2FE3-29CB-54BD3EF68396}"/>
                </a:ext>
              </a:extLst>
            </p:cNvPr>
            <p:cNvSpPr/>
            <p:nvPr/>
          </p:nvSpPr>
          <p:spPr>
            <a:xfrm>
              <a:off x="54635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4" name="Rectangle 273">
              <a:extLst>
                <a:ext uri="{FF2B5EF4-FFF2-40B4-BE49-F238E27FC236}">
                  <a16:creationId xmlns:a16="http://schemas.microsoft.com/office/drawing/2014/main" id="{391FA63E-9884-D667-ACD7-045EEF193C44}"/>
                </a:ext>
              </a:extLst>
            </p:cNvPr>
            <p:cNvSpPr/>
            <p:nvPr/>
          </p:nvSpPr>
          <p:spPr>
            <a:xfrm>
              <a:off x="54102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5" name="Oval 274">
              <a:extLst>
                <a:ext uri="{FF2B5EF4-FFF2-40B4-BE49-F238E27FC236}">
                  <a16:creationId xmlns:a16="http://schemas.microsoft.com/office/drawing/2014/main" id="{DF952B1D-FE3E-E634-3648-A923FFD4BB70}"/>
                </a:ext>
              </a:extLst>
            </p:cNvPr>
            <p:cNvSpPr/>
            <p:nvPr/>
          </p:nvSpPr>
          <p:spPr>
            <a:xfrm>
              <a:off x="56159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6" name="Rectangle 275">
              <a:extLst>
                <a:ext uri="{FF2B5EF4-FFF2-40B4-BE49-F238E27FC236}">
                  <a16:creationId xmlns:a16="http://schemas.microsoft.com/office/drawing/2014/main" id="{ECF8DDD5-657F-F883-8670-CCC0834D2E63}"/>
                </a:ext>
              </a:extLst>
            </p:cNvPr>
            <p:cNvSpPr/>
            <p:nvPr/>
          </p:nvSpPr>
          <p:spPr>
            <a:xfrm>
              <a:off x="55626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7" name="Oval 276">
              <a:extLst>
                <a:ext uri="{FF2B5EF4-FFF2-40B4-BE49-F238E27FC236}">
                  <a16:creationId xmlns:a16="http://schemas.microsoft.com/office/drawing/2014/main" id="{8D4A7952-7774-605E-BFA3-FB30931B68DC}"/>
                </a:ext>
              </a:extLst>
            </p:cNvPr>
            <p:cNvSpPr/>
            <p:nvPr/>
          </p:nvSpPr>
          <p:spPr>
            <a:xfrm>
              <a:off x="57683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8" name="Rectangle 277">
              <a:extLst>
                <a:ext uri="{FF2B5EF4-FFF2-40B4-BE49-F238E27FC236}">
                  <a16:creationId xmlns:a16="http://schemas.microsoft.com/office/drawing/2014/main" id="{426C55BB-5CF4-921E-EEB9-E0DE2ECC9F9B}"/>
                </a:ext>
              </a:extLst>
            </p:cNvPr>
            <p:cNvSpPr/>
            <p:nvPr/>
          </p:nvSpPr>
          <p:spPr>
            <a:xfrm>
              <a:off x="57150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9" name="Oval 278">
              <a:extLst>
                <a:ext uri="{FF2B5EF4-FFF2-40B4-BE49-F238E27FC236}">
                  <a16:creationId xmlns:a16="http://schemas.microsoft.com/office/drawing/2014/main" id="{8E8A7AF3-40C0-E185-98EC-32A89370A265}"/>
                </a:ext>
              </a:extLst>
            </p:cNvPr>
            <p:cNvSpPr/>
            <p:nvPr/>
          </p:nvSpPr>
          <p:spPr>
            <a:xfrm>
              <a:off x="59207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0" name="Rectangle 279">
              <a:extLst>
                <a:ext uri="{FF2B5EF4-FFF2-40B4-BE49-F238E27FC236}">
                  <a16:creationId xmlns:a16="http://schemas.microsoft.com/office/drawing/2014/main" id="{D99CEE12-114C-4021-6841-D58263BC4B40}"/>
                </a:ext>
              </a:extLst>
            </p:cNvPr>
            <p:cNvSpPr/>
            <p:nvPr/>
          </p:nvSpPr>
          <p:spPr>
            <a:xfrm>
              <a:off x="58674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1" name="Oval 280">
              <a:extLst>
                <a:ext uri="{FF2B5EF4-FFF2-40B4-BE49-F238E27FC236}">
                  <a16:creationId xmlns:a16="http://schemas.microsoft.com/office/drawing/2014/main" id="{8EAD7EE6-D4B0-A1A6-F256-BC09F67AEE34}"/>
                </a:ext>
              </a:extLst>
            </p:cNvPr>
            <p:cNvSpPr/>
            <p:nvPr/>
          </p:nvSpPr>
          <p:spPr>
            <a:xfrm>
              <a:off x="6073140" y="2320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2" name="Rectangle 281">
              <a:extLst>
                <a:ext uri="{FF2B5EF4-FFF2-40B4-BE49-F238E27FC236}">
                  <a16:creationId xmlns:a16="http://schemas.microsoft.com/office/drawing/2014/main" id="{BB91A1DE-E250-33C2-2A6D-436BC3F51867}"/>
                </a:ext>
              </a:extLst>
            </p:cNvPr>
            <p:cNvSpPr/>
            <p:nvPr/>
          </p:nvSpPr>
          <p:spPr>
            <a:xfrm>
              <a:off x="6019800" y="2266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3" name="Oval 282">
              <a:extLst>
                <a:ext uri="{FF2B5EF4-FFF2-40B4-BE49-F238E27FC236}">
                  <a16:creationId xmlns:a16="http://schemas.microsoft.com/office/drawing/2014/main" id="{568985AC-ACC4-9A14-A4E5-7AB365D5C43D}"/>
                </a:ext>
              </a:extLst>
            </p:cNvPr>
            <p:cNvSpPr/>
            <p:nvPr/>
          </p:nvSpPr>
          <p:spPr>
            <a:xfrm>
              <a:off x="10439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4" name="Rectangle 283">
              <a:extLst>
                <a:ext uri="{FF2B5EF4-FFF2-40B4-BE49-F238E27FC236}">
                  <a16:creationId xmlns:a16="http://schemas.microsoft.com/office/drawing/2014/main" id="{5C6DE690-12CB-B29D-837D-BBB2531B7CE2}"/>
                </a:ext>
              </a:extLst>
            </p:cNvPr>
            <p:cNvSpPr/>
            <p:nvPr/>
          </p:nvSpPr>
          <p:spPr>
            <a:xfrm>
              <a:off x="9906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5" name="Oval 284">
              <a:extLst>
                <a:ext uri="{FF2B5EF4-FFF2-40B4-BE49-F238E27FC236}">
                  <a16:creationId xmlns:a16="http://schemas.microsoft.com/office/drawing/2014/main" id="{6B19C4B3-AAC1-8C16-3D15-946B98E8F097}"/>
                </a:ext>
              </a:extLst>
            </p:cNvPr>
            <p:cNvSpPr/>
            <p:nvPr/>
          </p:nvSpPr>
          <p:spPr>
            <a:xfrm>
              <a:off x="11963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6" name="Rectangle 285">
              <a:extLst>
                <a:ext uri="{FF2B5EF4-FFF2-40B4-BE49-F238E27FC236}">
                  <a16:creationId xmlns:a16="http://schemas.microsoft.com/office/drawing/2014/main" id="{8D8DA477-5FB1-EF74-6DEE-3D1921ECC5B4}"/>
                </a:ext>
              </a:extLst>
            </p:cNvPr>
            <p:cNvSpPr/>
            <p:nvPr/>
          </p:nvSpPr>
          <p:spPr>
            <a:xfrm>
              <a:off x="11430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7" name="Oval 286">
              <a:extLst>
                <a:ext uri="{FF2B5EF4-FFF2-40B4-BE49-F238E27FC236}">
                  <a16:creationId xmlns:a16="http://schemas.microsoft.com/office/drawing/2014/main" id="{D5A0FF32-54DB-5226-C8CC-2BBBA8CB8AB2}"/>
                </a:ext>
              </a:extLst>
            </p:cNvPr>
            <p:cNvSpPr/>
            <p:nvPr/>
          </p:nvSpPr>
          <p:spPr>
            <a:xfrm>
              <a:off x="13487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8" name="Rectangle 287">
              <a:extLst>
                <a:ext uri="{FF2B5EF4-FFF2-40B4-BE49-F238E27FC236}">
                  <a16:creationId xmlns:a16="http://schemas.microsoft.com/office/drawing/2014/main" id="{EFF5CE59-B189-2980-3C1A-1743F5FF8FC1}"/>
                </a:ext>
              </a:extLst>
            </p:cNvPr>
            <p:cNvSpPr/>
            <p:nvPr/>
          </p:nvSpPr>
          <p:spPr>
            <a:xfrm>
              <a:off x="12954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9" name="Oval 288">
              <a:extLst>
                <a:ext uri="{FF2B5EF4-FFF2-40B4-BE49-F238E27FC236}">
                  <a16:creationId xmlns:a16="http://schemas.microsoft.com/office/drawing/2014/main" id="{5C11F336-CB9E-BA8A-0A61-F5A3FBE2AF4E}"/>
                </a:ext>
              </a:extLst>
            </p:cNvPr>
            <p:cNvSpPr/>
            <p:nvPr/>
          </p:nvSpPr>
          <p:spPr>
            <a:xfrm>
              <a:off x="15011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0" name="Rectangle 289">
              <a:extLst>
                <a:ext uri="{FF2B5EF4-FFF2-40B4-BE49-F238E27FC236}">
                  <a16:creationId xmlns:a16="http://schemas.microsoft.com/office/drawing/2014/main" id="{EE00DA16-1DC2-12D1-887F-ACF1075C9F56}"/>
                </a:ext>
              </a:extLst>
            </p:cNvPr>
            <p:cNvSpPr/>
            <p:nvPr/>
          </p:nvSpPr>
          <p:spPr>
            <a:xfrm>
              <a:off x="14478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1" name="Oval 290">
              <a:extLst>
                <a:ext uri="{FF2B5EF4-FFF2-40B4-BE49-F238E27FC236}">
                  <a16:creationId xmlns:a16="http://schemas.microsoft.com/office/drawing/2014/main" id="{FC79D02D-6371-0886-49E1-EE55AD818F38}"/>
                </a:ext>
              </a:extLst>
            </p:cNvPr>
            <p:cNvSpPr/>
            <p:nvPr/>
          </p:nvSpPr>
          <p:spPr>
            <a:xfrm>
              <a:off x="16535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2" name="Rectangle 291">
              <a:extLst>
                <a:ext uri="{FF2B5EF4-FFF2-40B4-BE49-F238E27FC236}">
                  <a16:creationId xmlns:a16="http://schemas.microsoft.com/office/drawing/2014/main" id="{0C5575C0-CF65-C0C3-4009-3C68551293F8}"/>
                </a:ext>
              </a:extLst>
            </p:cNvPr>
            <p:cNvSpPr/>
            <p:nvPr/>
          </p:nvSpPr>
          <p:spPr>
            <a:xfrm>
              <a:off x="16002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3" name="Oval 292">
              <a:extLst>
                <a:ext uri="{FF2B5EF4-FFF2-40B4-BE49-F238E27FC236}">
                  <a16:creationId xmlns:a16="http://schemas.microsoft.com/office/drawing/2014/main" id="{2917E635-9AC1-174E-2D37-E60A4CDC0D12}"/>
                </a:ext>
              </a:extLst>
            </p:cNvPr>
            <p:cNvSpPr/>
            <p:nvPr/>
          </p:nvSpPr>
          <p:spPr>
            <a:xfrm>
              <a:off x="18059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4" name="Rectangle 293">
              <a:extLst>
                <a:ext uri="{FF2B5EF4-FFF2-40B4-BE49-F238E27FC236}">
                  <a16:creationId xmlns:a16="http://schemas.microsoft.com/office/drawing/2014/main" id="{9494295A-2B85-2525-1B86-6C98C0248FDA}"/>
                </a:ext>
              </a:extLst>
            </p:cNvPr>
            <p:cNvSpPr/>
            <p:nvPr/>
          </p:nvSpPr>
          <p:spPr>
            <a:xfrm>
              <a:off x="17526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5" name="Oval 294">
              <a:extLst>
                <a:ext uri="{FF2B5EF4-FFF2-40B4-BE49-F238E27FC236}">
                  <a16:creationId xmlns:a16="http://schemas.microsoft.com/office/drawing/2014/main" id="{0D056247-4CE0-0D9D-4C02-B930877C891A}"/>
                </a:ext>
              </a:extLst>
            </p:cNvPr>
            <p:cNvSpPr/>
            <p:nvPr/>
          </p:nvSpPr>
          <p:spPr>
            <a:xfrm>
              <a:off x="19583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6" name="Rectangle 295">
              <a:extLst>
                <a:ext uri="{FF2B5EF4-FFF2-40B4-BE49-F238E27FC236}">
                  <a16:creationId xmlns:a16="http://schemas.microsoft.com/office/drawing/2014/main" id="{D1C0EBFB-F0B7-FCC0-3AC4-C2FDFE86837E}"/>
                </a:ext>
              </a:extLst>
            </p:cNvPr>
            <p:cNvSpPr/>
            <p:nvPr/>
          </p:nvSpPr>
          <p:spPr>
            <a:xfrm>
              <a:off x="19050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7" name="Oval 296">
              <a:extLst>
                <a:ext uri="{FF2B5EF4-FFF2-40B4-BE49-F238E27FC236}">
                  <a16:creationId xmlns:a16="http://schemas.microsoft.com/office/drawing/2014/main" id="{8A5068F2-C029-AEF9-ACFA-1C529A32B37B}"/>
                </a:ext>
              </a:extLst>
            </p:cNvPr>
            <p:cNvSpPr/>
            <p:nvPr/>
          </p:nvSpPr>
          <p:spPr>
            <a:xfrm>
              <a:off x="21107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8" name="Rectangle 297">
              <a:extLst>
                <a:ext uri="{FF2B5EF4-FFF2-40B4-BE49-F238E27FC236}">
                  <a16:creationId xmlns:a16="http://schemas.microsoft.com/office/drawing/2014/main" id="{DFFADFFF-AD77-79A3-E992-434BDC1A4A47}"/>
                </a:ext>
              </a:extLst>
            </p:cNvPr>
            <p:cNvSpPr/>
            <p:nvPr/>
          </p:nvSpPr>
          <p:spPr>
            <a:xfrm>
              <a:off x="20574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9" name="Oval 298">
              <a:extLst>
                <a:ext uri="{FF2B5EF4-FFF2-40B4-BE49-F238E27FC236}">
                  <a16:creationId xmlns:a16="http://schemas.microsoft.com/office/drawing/2014/main" id="{CEB54D19-3BFE-C348-2756-0FA69AF46703}"/>
                </a:ext>
              </a:extLst>
            </p:cNvPr>
            <p:cNvSpPr/>
            <p:nvPr/>
          </p:nvSpPr>
          <p:spPr>
            <a:xfrm>
              <a:off x="22631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0" name="Rectangle 299">
              <a:extLst>
                <a:ext uri="{FF2B5EF4-FFF2-40B4-BE49-F238E27FC236}">
                  <a16:creationId xmlns:a16="http://schemas.microsoft.com/office/drawing/2014/main" id="{17D0C148-6286-E8CD-7679-2FBB9829E7A4}"/>
                </a:ext>
              </a:extLst>
            </p:cNvPr>
            <p:cNvSpPr/>
            <p:nvPr/>
          </p:nvSpPr>
          <p:spPr>
            <a:xfrm>
              <a:off x="22098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1" name="Oval 300">
              <a:extLst>
                <a:ext uri="{FF2B5EF4-FFF2-40B4-BE49-F238E27FC236}">
                  <a16:creationId xmlns:a16="http://schemas.microsoft.com/office/drawing/2014/main" id="{333D0BA3-AD79-5377-CE55-ED383A8824B2}"/>
                </a:ext>
              </a:extLst>
            </p:cNvPr>
            <p:cNvSpPr/>
            <p:nvPr/>
          </p:nvSpPr>
          <p:spPr>
            <a:xfrm>
              <a:off x="24155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2" name="Rectangle 301">
              <a:extLst>
                <a:ext uri="{FF2B5EF4-FFF2-40B4-BE49-F238E27FC236}">
                  <a16:creationId xmlns:a16="http://schemas.microsoft.com/office/drawing/2014/main" id="{8CA10513-5100-0F7D-03C1-0D7345BE74F2}"/>
                </a:ext>
              </a:extLst>
            </p:cNvPr>
            <p:cNvSpPr/>
            <p:nvPr/>
          </p:nvSpPr>
          <p:spPr>
            <a:xfrm>
              <a:off x="23622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3" name="Oval 302">
              <a:extLst>
                <a:ext uri="{FF2B5EF4-FFF2-40B4-BE49-F238E27FC236}">
                  <a16:creationId xmlns:a16="http://schemas.microsoft.com/office/drawing/2014/main" id="{18F5BC9D-5916-8A6B-B0F2-A96DFFF87375}"/>
                </a:ext>
              </a:extLst>
            </p:cNvPr>
            <p:cNvSpPr/>
            <p:nvPr/>
          </p:nvSpPr>
          <p:spPr>
            <a:xfrm>
              <a:off x="25679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4" name="Rectangle 303">
              <a:extLst>
                <a:ext uri="{FF2B5EF4-FFF2-40B4-BE49-F238E27FC236}">
                  <a16:creationId xmlns:a16="http://schemas.microsoft.com/office/drawing/2014/main" id="{2FD7D29A-3B9E-4FE7-58BC-A4A15ECEB874}"/>
                </a:ext>
              </a:extLst>
            </p:cNvPr>
            <p:cNvSpPr/>
            <p:nvPr/>
          </p:nvSpPr>
          <p:spPr>
            <a:xfrm>
              <a:off x="25146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5" name="Oval 304">
              <a:extLst>
                <a:ext uri="{FF2B5EF4-FFF2-40B4-BE49-F238E27FC236}">
                  <a16:creationId xmlns:a16="http://schemas.microsoft.com/office/drawing/2014/main" id="{D3C58A3C-F84B-E378-F82D-E7198FF35F7C}"/>
                </a:ext>
              </a:extLst>
            </p:cNvPr>
            <p:cNvSpPr/>
            <p:nvPr/>
          </p:nvSpPr>
          <p:spPr>
            <a:xfrm>
              <a:off x="27203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6" name="Rectangle 305">
              <a:extLst>
                <a:ext uri="{FF2B5EF4-FFF2-40B4-BE49-F238E27FC236}">
                  <a16:creationId xmlns:a16="http://schemas.microsoft.com/office/drawing/2014/main" id="{DD3E37DA-5C30-D299-499B-A7A0415F67A7}"/>
                </a:ext>
              </a:extLst>
            </p:cNvPr>
            <p:cNvSpPr/>
            <p:nvPr/>
          </p:nvSpPr>
          <p:spPr>
            <a:xfrm>
              <a:off x="26670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7" name="Oval 306">
              <a:extLst>
                <a:ext uri="{FF2B5EF4-FFF2-40B4-BE49-F238E27FC236}">
                  <a16:creationId xmlns:a16="http://schemas.microsoft.com/office/drawing/2014/main" id="{64526658-3893-64F9-E7A9-F9B5908E1EC8}"/>
                </a:ext>
              </a:extLst>
            </p:cNvPr>
            <p:cNvSpPr/>
            <p:nvPr/>
          </p:nvSpPr>
          <p:spPr>
            <a:xfrm>
              <a:off x="28727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8" name="Rectangle 307">
              <a:extLst>
                <a:ext uri="{FF2B5EF4-FFF2-40B4-BE49-F238E27FC236}">
                  <a16:creationId xmlns:a16="http://schemas.microsoft.com/office/drawing/2014/main" id="{972A80B2-99E4-3E07-F9B1-F0AA598C6473}"/>
                </a:ext>
              </a:extLst>
            </p:cNvPr>
            <p:cNvSpPr/>
            <p:nvPr/>
          </p:nvSpPr>
          <p:spPr>
            <a:xfrm>
              <a:off x="28194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9" name="Oval 308">
              <a:extLst>
                <a:ext uri="{FF2B5EF4-FFF2-40B4-BE49-F238E27FC236}">
                  <a16:creationId xmlns:a16="http://schemas.microsoft.com/office/drawing/2014/main" id="{0C3AFEE5-0D9D-CCFA-0DF6-54F6F37A6701}"/>
                </a:ext>
              </a:extLst>
            </p:cNvPr>
            <p:cNvSpPr/>
            <p:nvPr/>
          </p:nvSpPr>
          <p:spPr>
            <a:xfrm>
              <a:off x="30251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0" name="Rectangle 309">
              <a:extLst>
                <a:ext uri="{FF2B5EF4-FFF2-40B4-BE49-F238E27FC236}">
                  <a16:creationId xmlns:a16="http://schemas.microsoft.com/office/drawing/2014/main" id="{BAF120C4-B987-AD8F-957F-208C67AD1309}"/>
                </a:ext>
              </a:extLst>
            </p:cNvPr>
            <p:cNvSpPr/>
            <p:nvPr/>
          </p:nvSpPr>
          <p:spPr>
            <a:xfrm>
              <a:off x="29718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1" name="Oval 310">
              <a:extLst>
                <a:ext uri="{FF2B5EF4-FFF2-40B4-BE49-F238E27FC236}">
                  <a16:creationId xmlns:a16="http://schemas.microsoft.com/office/drawing/2014/main" id="{202F1FEE-27D5-8578-8390-F48F33E5055E}"/>
                </a:ext>
              </a:extLst>
            </p:cNvPr>
            <p:cNvSpPr/>
            <p:nvPr/>
          </p:nvSpPr>
          <p:spPr>
            <a:xfrm>
              <a:off x="31775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2" name="Rectangle 311">
              <a:extLst>
                <a:ext uri="{FF2B5EF4-FFF2-40B4-BE49-F238E27FC236}">
                  <a16:creationId xmlns:a16="http://schemas.microsoft.com/office/drawing/2014/main" id="{04E67412-8180-0BAA-27BE-5A56A44B27EA}"/>
                </a:ext>
              </a:extLst>
            </p:cNvPr>
            <p:cNvSpPr/>
            <p:nvPr/>
          </p:nvSpPr>
          <p:spPr>
            <a:xfrm>
              <a:off x="31242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3" name="Oval 312">
              <a:extLst>
                <a:ext uri="{FF2B5EF4-FFF2-40B4-BE49-F238E27FC236}">
                  <a16:creationId xmlns:a16="http://schemas.microsoft.com/office/drawing/2014/main" id="{28622087-E356-276D-E32C-27F09158D5B8}"/>
                </a:ext>
              </a:extLst>
            </p:cNvPr>
            <p:cNvSpPr/>
            <p:nvPr/>
          </p:nvSpPr>
          <p:spPr>
            <a:xfrm>
              <a:off x="33299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4" name="Rectangle 313">
              <a:extLst>
                <a:ext uri="{FF2B5EF4-FFF2-40B4-BE49-F238E27FC236}">
                  <a16:creationId xmlns:a16="http://schemas.microsoft.com/office/drawing/2014/main" id="{4274BB17-9208-4F4E-FF53-8306C98B76E2}"/>
                </a:ext>
              </a:extLst>
            </p:cNvPr>
            <p:cNvSpPr/>
            <p:nvPr/>
          </p:nvSpPr>
          <p:spPr>
            <a:xfrm>
              <a:off x="32766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5" name="Oval 314">
              <a:extLst>
                <a:ext uri="{FF2B5EF4-FFF2-40B4-BE49-F238E27FC236}">
                  <a16:creationId xmlns:a16="http://schemas.microsoft.com/office/drawing/2014/main" id="{6C55BCE5-C118-20FB-72CA-B0E182EFE22E}"/>
                </a:ext>
              </a:extLst>
            </p:cNvPr>
            <p:cNvSpPr/>
            <p:nvPr/>
          </p:nvSpPr>
          <p:spPr>
            <a:xfrm>
              <a:off x="34823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6" name="Rectangle 315">
              <a:extLst>
                <a:ext uri="{FF2B5EF4-FFF2-40B4-BE49-F238E27FC236}">
                  <a16:creationId xmlns:a16="http://schemas.microsoft.com/office/drawing/2014/main" id="{DB2F86CF-5710-C847-7B9A-F7E025C63E19}"/>
                </a:ext>
              </a:extLst>
            </p:cNvPr>
            <p:cNvSpPr/>
            <p:nvPr/>
          </p:nvSpPr>
          <p:spPr>
            <a:xfrm>
              <a:off x="34290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7" name="Oval 316">
              <a:extLst>
                <a:ext uri="{FF2B5EF4-FFF2-40B4-BE49-F238E27FC236}">
                  <a16:creationId xmlns:a16="http://schemas.microsoft.com/office/drawing/2014/main" id="{143AF31B-729F-664E-A749-8B44657604BD}"/>
                </a:ext>
              </a:extLst>
            </p:cNvPr>
            <p:cNvSpPr/>
            <p:nvPr/>
          </p:nvSpPr>
          <p:spPr>
            <a:xfrm>
              <a:off x="36347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8" name="Rectangle 317">
              <a:extLst>
                <a:ext uri="{FF2B5EF4-FFF2-40B4-BE49-F238E27FC236}">
                  <a16:creationId xmlns:a16="http://schemas.microsoft.com/office/drawing/2014/main" id="{60262EB2-097B-039F-F096-F5E77FDBFC55}"/>
                </a:ext>
              </a:extLst>
            </p:cNvPr>
            <p:cNvSpPr/>
            <p:nvPr/>
          </p:nvSpPr>
          <p:spPr>
            <a:xfrm>
              <a:off x="35814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9" name="Oval 318">
              <a:extLst>
                <a:ext uri="{FF2B5EF4-FFF2-40B4-BE49-F238E27FC236}">
                  <a16:creationId xmlns:a16="http://schemas.microsoft.com/office/drawing/2014/main" id="{F8972052-EFDE-00D9-2ACE-D85CB66DC2FB}"/>
                </a:ext>
              </a:extLst>
            </p:cNvPr>
            <p:cNvSpPr/>
            <p:nvPr/>
          </p:nvSpPr>
          <p:spPr>
            <a:xfrm>
              <a:off x="37871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0" name="Rectangle 319">
              <a:extLst>
                <a:ext uri="{FF2B5EF4-FFF2-40B4-BE49-F238E27FC236}">
                  <a16:creationId xmlns:a16="http://schemas.microsoft.com/office/drawing/2014/main" id="{16E1132F-5CA2-DBCC-BE28-06EAB4E1696A}"/>
                </a:ext>
              </a:extLst>
            </p:cNvPr>
            <p:cNvSpPr/>
            <p:nvPr/>
          </p:nvSpPr>
          <p:spPr>
            <a:xfrm>
              <a:off x="37338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1" name="Oval 320">
              <a:extLst>
                <a:ext uri="{FF2B5EF4-FFF2-40B4-BE49-F238E27FC236}">
                  <a16:creationId xmlns:a16="http://schemas.microsoft.com/office/drawing/2014/main" id="{0E55D6C5-70D6-D19A-93DD-2DCD01F0BE5A}"/>
                </a:ext>
              </a:extLst>
            </p:cNvPr>
            <p:cNvSpPr/>
            <p:nvPr/>
          </p:nvSpPr>
          <p:spPr>
            <a:xfrm>
              <a:off x="39395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2" name="Rectangle 321">
              <a:extLst>
                <a:ext uri="{FF2B5EF4-FFF2-40B4-BE49-F238E27FC236}">
                  <a16:creationId xmlns:a16="http://schemas.microsoft.com/office/drawing/2014/main" id="{DBBDDAC7-3DA1-634D-1F5B-849831A611CC}"/>
                </a:ext>
              </a:extLst>
            </p:cNvPr>
            <p:cNvSpPr/>
            <p:nvPr/>
          </p:nvSpPr>
          <p:spPr>
            <a:xfrm>
              <a:off x="38862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3" name="Oval 322">
              <a:extLst>
                <a:ext uri="{FF2B5EF4-FFF2-40B4-BE49-F238E27FC236}">
                  <a16:creationId xmlns:a16="http://schemas.microsoft.com/office/drawing/2014/main" id="{EEF18FDD-B73E-CA0D-9DD3-6CAE050C85E4}"/>
                </a:ext>
              </a:extLst>
            </p:cNvPr>
            <p:cNvSpPr/>
            <p:nvPr/>
          </p:nvSpPr>
          <p:spPr>
            <a:xfrm>
              <a:off x="40919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4" name="Rectangle 323">
              <a:extLst>
                <a:ext uri="{FF2B5EF4-FFF2-40B4-BE49-F238E27FC236}">
                  <a16:creationId xmlns:a16="http://schemas.microsoft.com/office/drawing/2014/main" id="{18D0649C-F5A9-AB7D-0CD3-580F6C2477A7}"/>
                </a:ext>
              </a:extLst>
            </p:cNvPr>
            <p:cNvSpPr/>
            <p:nvPr/>
          </p:nvSpPr>
          <p:spPr>
            <a:xfrm>
              <a:off x="40386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5" name="Oval 324">
              <a:extLst>
                <a:ext uri="{FF2B5EF4-FFF2-40B4-BE49-F238E27FC236}">
                  <a16:creationId xmlns:a16="http://schemas.microsoft.com/office/drawing/2014/main" id="{CE37F71B-79E3-7E09-3DEC-1BC4E37FF135}"/>
                </a:ext>
              </a:extLst>
            </p:cNvPr>
            <p:cNvSpPr/>
            <p:nvPr/>
          </p:nvSpPr>
          <p:spPr>
            <a:xfrm>
              <a:off x="42443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6" name="Rectangle 325">
              <a:extLst>
                <a:ext uri="{FF2B5EF4-FFF2-40B4-BE49-F238E27FC236}">
                  <a16:creationId xmlns:a16="http://schemas.microsoft.com/office/drawing/2014/main" id="{D8D9E6F0-E3AA-9161-DAA0-1AE4FCEAA2C5}"/>
                </a:ext>
              </a:extLst>
            </p:cNvPr>
            <p:cNvSpPr/>
            <p:nvPr/>
          </p:nvSpPr>
          <p:spPr>
            <a:xfrm>
              <a:off x="41910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7" name="Oval 326">
              <a:extLst>
                <a:ext uri="{FF2B5EF4-FFF2-40B4-BE49-F238E27FC236}">
                  <a16:creationId xmlns:a16="http://schemas.microsoft.com/office/drawing/2014/main" id="{634DD8BA-F887-9F49-6E22-998E7235EB5A}"/>
                </a:ext>
              </a:extLst>
            </p:cNvPr>
            <p:cNvSpPr/>
            <p:nvPr/>
          </p:nvSpPr>
          <p:spPr>
            <a:xfrm>
              <a:off x="43967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8" name="Rectangle 327">
              <a:extLst>
                <a:ext uri="{FF2B5EF4-FFF2-40B4-BE49-F238E27FC236}">
                  <a16:creationId xmlns:a16="http://schemas.microsoft.com/office/drawing/2014/main" id="{E4244356-E5D3-75BB-6C79-0C4A8E67DF7B}"/>
                </a:ext>
              </a:extLst>
            </p:cNvPr>
            <p:cNvSpPr/>
            <p:nvPr/>
          </p:nvSpPr>
          <p:spPr>
            <a:xfrm>
              <a:off x="43434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9" name="Oval 328">
              <a:extLst>
                <a:ext uri="{FF2B5EF4-FFF2-40B4-BE49-F238E27FC236}">
                  <a16:creationId xmlns:a16="http://schemas.microsoft.com/office/drawing/2014/main" id="{9D66E609-3D4B-6191-C8FA-22F1DFDF01D1}"/>
                </a:ext>
              </a:extLst>
            </p:cNvPr>
            <p:cNvSpPr/>
            <p:nvPr/>
          </p:nvSpPr>
          <p:spPr>
            <a:xfrm>
              <a:off x="45491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0" name="Rectangle 329">
              <a:extLst>
                <a:ext uri="{FF2B5EF4-FFF2-40B4-BE49-F238E27FC236}">
                  <a16:creationId xmlns:a16="http://schemas.microsoft.com/office/drawing/2014/main" id="{039CF397-868C-E9A9-DB10-4B2A6B108C4D}"/>
                </a:ext>
              </a:extLst>
            </p:cNvPr>
            <p:cNvSpPr/>
            <p:nvPr/>
          </p:nvSpPr>
          <p:spPr>
            <a:xfrm>
              <a:off x="44958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1" name="Rectangle 330">
              <a:extLst>
                <a:ext uri="{FF2B5EF4-FFF2-40B4-BE49-F238E27FC236}">
                  <a16:creationId xmlns:a16="http://schemas.microsoft.com/office/drawing/2014/main" id="{BC0692EF-C5B5-8512-ABF6-D8C0F92B7EAE}"/>
                </a:ext>
              </a:extLst>
            </p:cNvPr>
            <p:cNvSpPr/>
            <p:nvPr/>
          </p:nvSpPr>
          <p:spPr>
            <a:xfrm>
              <a:off x="4648200" y="24193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2" name="Oval 331">
              <a:extLst>
                <a:ext uri="{FF2B5EF4-FFF2-40B4-BE49-F238E27FC236}">
                  <a16:creationId xmlns:a16="http://schemas.microsoft.com/office/drawing/2014/main" id="{AC23B7BA-23CA-59EE-A693-E0F18B3D4622}"/>
                </a:ext>
              </a:extLst>
            </p:cNvPr>
            <p:cNvSpPr/>
            <p:nvPr/>
          </p:nvSpPr>
          <p:spPr>
            <a:xfrm>
              <a:off x="4701540" y="24726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3" name="Rectangle 332">
              <a:extLst>
                <a:ext uri="{FF2B5EF4-FFF2-40B4-BE49-F238E27FC236}">
                  <a16:creationId xmlns:a16="http://schemas.microsoft.com/office/drawing/2014/main" id="{90BA9A63-7563-03A0-EDA3-DDF1C6BEA577}"/>
                </a:ext>
              </a:extLst>
            </p:cNvPr>
            <p:cNvSpPr/>
            <p:nvPr/>
          </p:nvSpPr>
          <p:spPr>
            <a:xfrm>
              <a:off x="4800600" y="24193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4" name="Oval 333">
              <a:extLst>
                <a:ext uri="{FF2B5EF4-FFF2-40B4-BE49-F238E27FC236}">
                  <a16:creationId xmlns:a16="http://schemas.microsoft.com/office/drawing/2014/main" id="{5FF047EE-E5F5-6995-E9FD-2E8D07CAF23E}"/>
                </a:ext>
              </a:extLst>
            </p:cNvPr>
            <p:cNvSpPr/>
            <p:nvPr/>
          </p:nvSpPr>
          <p:spPr>
            <a:xfrm>
              <a:off x="4853940" y="24726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5" name="Rectangle 334">
              <a:extLst>
                <a:ext uri="{FF2B5EF4-FFF2-40B4-BE49-F238E27FC236}">
                  <a16:creationId xmlns:a16="http://schemas.microsoft.com/office/drawing/2014/main" id="{F0269688-F4A7-58EA-A829-8C3042284106}"/>
                </a:ext>
              </a:extLst>
            </p:cNvPr>
            <p:cNvSpPr/>
            <p:nvPr/>
          </p:nvSpPr>
          <p:spPr>
            <a:xfrm>
              <a:off x="4953000" y="24193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6" name="Oval 335">
              <a:extLst>
                <a:ext uri="{FF2B5EF4-FFF2-40B4-BE49-F238E27FC236}">
                  <a16:creationId xmlns:a16="http://schemas.microsoft.com/office/drawing/2014/main" id="{45AC0FF7-ED74-D537-2264-969F3214E57B}"/>
                </a:ext>
              </a:extLst>
            </p:cNvPr>
            <p:cNvSpPr/>
            <p:nvPr/>
          </p:nvSpPr>
          <p:spPr>
            <a:xfrm>
              <a:off x="5006340" y="24726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7" name="Rectangle 336">
              <a:extLst>
                <a:ext uri="{FF2B5EF4-FFF2-40B4-BE49-F238E27FC236}">
                  <a16:creationId xmlns:a16="http://schemas.microsoft.com/office/drawing/2014/main" id="{4D7C298F-40F5-0407-15B9-8B3CE2B76F94}"/>
                </a:ext>
              </a:extLst>
            </p:cNvPr>
            <p:cNvSpPr/>
            <p:nvPr/>
          </p:nvSpPr>
          <p:spPr>
            <a:xfrm>
              <a:off x="5105400" y="24193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8" name="Oval 337">
              <a:extLst>
                <a:ext uri="{FF2B5EF4-FFF2-40B4-BE49-F238E27FC236}">
                  <a16:creationId xmlns:a16="http://schemas.microsoft.com/office/drawing/2014/main" id="{3FC3FA51-D6BF-FD0E-BB5A-2FA38F01800D}"/>
                </a:ext>
              </a:extLst>
            </p:cNvPr>
            <p:cNvSpPr/>
            <p:nvPr/>
          </p:nvSpPr>
          <p:spPr>
            <a:xfrm>
              <a:off x="5158740" y="24726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9" name="Oval 338">
              <a:extLst>
                <a:ext uri="{FF2B5EF4-FFF2-40B4-BE49-F238E27FC236}">
                  <a16:creationId xmlns:a16="http://schemas.microsoft.com/office/drawing/2014/main" id="{5D4569AA-4FA3-9DE0-AFBF-5A4CAFF94B5A}"/>
                </a:ext>
              </a:extLst>
            </p:cNvPr>
            <p:cNvSpPr/>
            <p:nvPr/>
          </p:nvSpPr>
          <p:spPr>
            <a:xfrm>
              <a:off x="53111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0" name="Rectangle 339">
              <a:extLst>
                <a:ext uri="{FF2B5EF4-FFF2-40B4-BE49-F238E27FC236}">
                  <a16:creationId xmlns:a16="http://schemas.microsoft.com/office/drawing/2014/main" id="{42A75019-5393-4367-9C54-58BA218E4A7F}"/>
                </a:ext>
              </a:extLst>
            </p:cNvPr>
            <p:cNvSpPr/>
            <p:nvPr/>
          </p:nvSpPr>
          <p:spPr>
            <a:xfrm>
              <a:off x="52578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1" name="Oval 340">
              <a:extLst>
                <a:ext uri="{FF2B5EF4-FFF2-40B4-BE49-F238E27FC236}">
                  <a16:creationId xmlns:a16="http://schemas.microsoft.com/office/drawing/2014/main" id="{E4DD4C62-E9E8-CF73-DDBE-C930BC9D7DE7}"/>
                </a:ext>
              </a:extLst>
            </p:cNvPr>
            <p:cNvSpPr/>
            <p:nvPr/>
          </p:nvSpPr>
          <p:spPr>
            <a:xfrm>
              <a:off x="54635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2" name="Rectangle 341">
              <a:extLst>
                <a:ext uri="{FF2B5EF4-FFF2-40B4-BE49-F238E27FC236}">
                  <a16:creationId xmlns:a16="http://schemas.microsoft.com/office/drawing/2014/main" id="{F2401C4C-0689-8A56-D7E8-458F994968E2}"/>
                </a:ext>
              </a:extLst>
            </p:cNvPr>
            <p:cNvSpPr/>
            <p:nvPr/>
          </p:nvSpPr>
          <p:spPr>
            <a:xfrm>
              <a:off x="54102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3" name="Oval 342">
              <a:extLst>
                <a:ext uri="{FF2B5EF4-FFF2-40B4-BE49-F238E27FC236}">
                  <a16:creationId xmlns:a16="http://schemas.microsoft.com/office/drawing/2014/main" id="{CAF39C66-77CE-58C4-C54C-3C3833198C49}"/>
                </a:ext>
              </a:extLst>
            </p:cNvPr>
            <p:cNvSpPr/>
            <p:nvPr/>
          </p:nvSpPr>
          <p:spPr>
            <a:xfrm>
              <a:off x="56159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4" name="Rectangle 343">
              <a:extLst>
                <a:ext uri="{FF2B5EF4-FFF2-40B4-BE49-F238E27FC236}">
                  <a16:creationId xmlns:a16="http://schemas.microsoft.com/office/drawing/2014/main" id="{BF825C4B-2DC6-8451-D69B-F8AFE8BEFDDE}"/>
                </a:ext>
              </a:extLst>
            </p:cNvPr>
            <p:cNvSpPr/>
            <p:nvPr/>
          </p:nvSpPr>
          <p:spPr>
            <a:xfrm>
              <a:off x="55626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5" name="Oval 344">
              <a:extLst>
                <a:ext uri="{FF2B5EF4-FFF2-40B4-BE49-F238E27FC236}">
                  <a16:creationId xmlns:a16="http://schemas.microsoft.com/office/drawing/2014/main" id="{1278DE3C-493D-A980-9DF5-0FD079BCA8AC}"/>
                </a:ext>
              </a:extLst>
            </p:cNvPr>
            <p:cNvSpPr/>
            <p:nvPr/>
          </p:nvSpPr>
          <p:spPr>
            <a:xfrm>
              <a:off x="57683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6" name="Rectangle 345">
              <a:extLst>
                <a:ext uri="{FF2B5EF4-FFF2-40B4-BE49-F238E27FC236}">
                  <a16:creationId xmlns:a16="http://schemas.microsoft.com/office/drawing/2014/main" id="{F332A50E-4D1E-917B-DEA7-C7B51B8CB8DF}"/>
                </a:ext>
              </a:extLst>
            </p:cNvPr>
            <p:cNvSpPr/>
            <p:nvPr/>
          </p:nvSpPr>
          <p:spPr>
            <a:xfrm>
              <a:off x="57150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7" name="Oval 346">
              <a:extLst>
                <a:ext uri="{FF2B5EF4-FFF2-40B4-BE49-F238E27FC236}">
                  <a16:creationId xmlns:a16="http://schemas.microsoft.com/office/drawing/2014/main" id="{38458FE3-D6BA-7EAA-3E58-5469B8EB0BC2}"/>
                </a:ext>
              </a:extLst>
            </p:cNvPr>
            <p:cNvSpPr/>
            <p:nvPr/>
          </p:nvSpPr>
          <p:spPr>
            <a:xfrm>
              <a:off x="59207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8" name="Rectangle 347">
              <a:extLst>
                <a:ext uri="{FF2B5EF4-FFF2-40B4-BE49-F238E27FC236}">
                  <a16:creationId xmlns:a16="http://schemas.microsoft.com/office/drawing/2014/main" id="{A35CEA08-4E8F-8CAF-D6A3-B905366FEA80}"/>
                </a:ext>
              </a:extLst>
            </p:cNvPr>
            <p:cNvSpPr/>
            <p:nvPr/>
          </p:nvSpPr>
          <p:spPr>
            <a:xfrm>
              <a:off x="58674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9" name="Oval 348">
              <a:extLst>
                <a:ext uri="{FF2B5EF4-FFF2-40B4-BE49-F238E27FC236}">
                  <a16:creationId xmlns:a16="http://schemas.microsoft.com/office/drawing/2014/main" id="{241C8092-4CD4-D927-EF8B-470558CBA81B}"/>
                </a:ext>
              </a:extLst>
            </p:cNvPr>
            <p:cNvSpPr/>
            <p:nvPr/>
          </p:nvSpPr>
          <p:spPr>
            <a:xfrm>
              <a:off x="6073140" y="2472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0" name="Rectangle 349">
              <a:extLst>
                <a:ext uri="{FF2B5EF4-FFF2-40B4-BE49-F238E27FC236}">
                  <a16:creationId xmlns:a16="http://schemas.microsoft.com/office/drawing/2014/main" id="{03D14C29-2B24-8A7B-2E69-4AB7293028F0}"/>
                </a:ext>
              </a:extLst>
            </p:cNvPr>
            <p:cNvSpPr/>
            <p:nvPr/>
          </p:nvSpPr>
          <p:spPr>
            <a:xfrm>
              <a:off x="6019800" y="2419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1" name="Oval 350">
              <a:extLst>
                <a:ext uri="{FF2B5EF4-FFF2-40B4-BE49-F238E27FC236}">
                  <a16:creationId xmlns:a16="http://schemas.microsoft.com/office/drawing/2014/main" id="{A7947220-911F-1ED8-767F-8E51E9D5DF15}"/>
                </a:ext>
              </a:extLst>
            </p:cNvPr>
            <p:cNvSpPr/>
            <p:nvPr/>
          </p:nvSpPr>
          <p:spPr>
            <a:xfrm>
              <a:off x="10439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2" name="Rectangle 351">
              <a:extLst>
                <a:ext uri="{FF2B5EF4-FFF2-40B4-BE49-F238E27FC236}">
                  <a16:creationId xmlns:a16="http://schemas.microsoft.com/office/drawing/2014/main" id="{0FDC5698-7B96-0D30-C74E-EBDA5AC7FC72}"/>
                </a:ext>
              </a:extLst>
            </p:cNvPr>
            <p:cNvSpPr/>
            <p:nvPr/>
          </p:nvSpPr>
          <p:spPr>
            <a:xfrm>
              <a:off x="9906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3" name="Oval 352">
              <a:extLst>
                <a:ext uri="{FF2B5EF4-FFF2-40B4-BE49-F238E27FC236}">
                  <a16:creationId xmlns:a16="http://schemas.microsoft.com/office/drawing/2014/main" id="{8F19239E-94AB-894A-95CD-D3FE69C015D0}"/>
                </a:ext>
              </a:extLst>
            </p:cNvPr>
            <p:cNvSpPr/>
            <p:nvPr/>
          </p:nvSpPr>
          <p:spPr>
            <a:xfrm>
              <a:off x="11963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4" name="Rectangle 353">
              <a:extLst>
                <a:ext uri="{FF2B5EF4-FFF2-40B4-BE49-F238E27FC236}">
                  <a16:creationId xmlns:a16="http://schemas.microsoft.com/office/drawing/2014/main" id="{D2A82BCF-9549-B87F-160F-1EFFC6E0EC45}"/>
                </a:ext>
              </a:extLst>
            </p:cNvPr>
            <p:cNvSpPr/>
            <p:nvPr/>
          </p:nvSpPr>
          <p:spPr>
            <a:xfrm>
              <a:off x="11430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5" name="Oval 354">
              <a:extLst>
                <a:ext uri="{FF2B5EF4-FFF2-40B4-BE49-F238E27FC236}">
                  <a16:creationId xmlns:a16="http://schemas.microsoft.com/office/drawing/2014/main" id="{0CA2FCC8-7F0A-2313-FE54-53BF26A9146C}"/>
                </a:ext>
              </a:extLst>
            </p:cNvPr>
            <p:cNvSpPr/>
            <p:nvPr/>
          </p:nvSpPr>
          <p:spPr>
            <a:xfrm>
              <a:off x="13487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6" name="Rectangle 355">
              <a:extLst>
                <a:ext uri="{FF2B5EF4-FFF2-40B4-BE49-F238E27FC236}">
                  <a16:creationId xmlns:a16="http://schemas.microsoft.com/office/drawing/2014/main" id="{351B253A-7D0D-D92B-648B-730AD98D28F8}"/>
                </a:ext>
              </a:extLst>
            </p:cNvPr>
            <p:cNvSpPr/>
            <p:nvPr/>
          </p:nvSpPr>
          <p:spPr>
            <a:xfrm>
              <a:off x="12954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7" name="Oval 356">
              <a:extLst>
                <a:ext uri="{FF2B5EF4-FFF2-40B4-BE49-F238E27FC236}">
                  <a16:creationId xmlns:a16="http://schemas.microsoft.com/office/drawing/2014/main" id="{F1CD8DCA-E974-FFB3-B759-16D63737D191}"/>
                </a:ext>
              </a:extLst>
            </p:cNvPr>
            <p:cNvSpPr/>
            <p:nvPr/>
          </p:nvSpPr>
          <p:spPr>
            <a:xfrm>
              <a:off x="15011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8" name="Rectangle 357">
              <a:extLst>
                <a:ext uri="{FF2B5EF4-FFF2-40B4-BE49-F238E27FC236}">
                  <a16:creationId xmlns:a16="http://schemas.microsoft.com/office/drawing/2014/main" id="{58CE8ED8-9223-069A-0194-71B983A3AEF4}"/>
                </a:ext>
              </a:extLst>
            </p:cNvPr>
            <p:cNvSpPr/>
            <p:nvPr/>
          </p:nvSpPr>
          <p:spPr>
            <a:xfrm>
              <a:off x="14478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9" name="Oval 358">
              <a:extLst>
                <a:ext uri="{FF2B5EF4-FFF2-40B4-BE49-F238E27FC236}">
                  <a16:creationId xmlns:a16="http://schemas.microsoft.com/office/drawing/2014/main" id="{9429B280-C345-0272-F930-2C70848C253A}"/>
                </a:ext>
              </a:extLst>
            </p:cNvPr>
            <p:cNvSpPr/>
            <p:nvPr/>
          </p:nvSpPr>
          <p:spPr>
            <a:xfrm>
              <a:off x="16535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0" name="Rectangle 359">
              <a:extLst>
                <a:ext uri="{FF2B5EF4-FFF2-40B4-BE49-F238E27FC236}">
                  <a16:creationId xmlns:a16="http://schemas.microsoft.com/office/drawing/2014/main" id="{F19EE356-68E5-ABE6-FCEE-E8FDBB336E0C}"/>
                </a:ext>
              </a:extLst>
            </p:cNvPr>
            <p:cNvSpPr/>
            <p:nvPr/>
          </p:nvSpPr>
          <p:spPr>
            <a:xfrm>
              <a:off x="16002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1" name="Oval 360">
              <a:extLst>
                <a:ext uri="{FF2B5EF4-FFF2-40B4-BE49-F238E27FC236}">
                  <a16:creationId xmlns:a16="http://schemas.microsoft.com/office/drawing/2014/main" id="{C42E0EA5-E5AA-7CA7-B756-1E636352D74F}"/>
                </a:ext>
              </a:extLst>
            </p:cNvPr>
            <p:cNvSpPr/>
            <p:nvPr/>
          </p:nvSpPr>
          <p:spPr>
            <a:xfrm>
              <a:off x="18059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2" name="Rectangle 361">
              <a:extLst>
                <a:ext uri="{FF2B5EF4-FFF2-40B4-BE49-F238E27FC236}">
                  <a16:creationId xmlns:a16="http://schemas.microsoft.com/office/drawing/2014/main" id="{73859654-70F7-21C3-01E5-067DCC4925F5}"/>
                </a:ext>
              </a:extLst>
            </p:cNvPr>
            <p:cNvSpPr/>
            <p:nvPr/>
          </p:nvSpPr>
          <p:spPr>
            <a:xfrm>
              <a:off x="17526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3" name="Oval 362">
              <a:extLst>
                <a:ext uri="{FF2B5EF4-FFF2-40B4-BE49-F238E27FC236}">
                  <a16:creationId xmlns:a16="http://schemas.microsoft.com/office/drawing/2014/main" id="{50D18822-8AA1-CA49-AD57-12937900225F}"/>
                </a:ext>
              </a:extLst>
            </p:cNvPr>
            <p:cNvSpPr/>
            <p:nvPr/>
          </p:nvSpPr>
          <p:spPr>
            <a:xfrm>
              <a:off x="19583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4" name="Rectangle 363">
              <a:extLst>
                <a:ext uri="{FF2B5EF4-FFF2-40B4-BE49-F238E27FC236}">
                  <a16:creationId xmlns:a16="http://schemas.microsoft.com/office/drawing/2014/main" id="{ED569150-1F32-E3C5-7C70-1B39B00EA745}"/>
                </a:ext>
              </a:extLst>
            </p:cNvPr>
            <p:cNvSpPr/>
            <p:nvPr/>
          </p:nvSpPr>
          <p:spPr>
            <a:xfrm>
              <a:off x="19050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5" name="Oval 364">
              <a:extLst>
                <a:ext uri="{FF2B5EF4-FFF2-40B4-BE49-F238E27FC236}">
                  <a16:creationId xmlns:a16="http://schemas.microsoft.com/office/drawing/2014/main" id="{D8E741FD-DFFB-278C-4CA5-6A466BBD8D01}"/>
                </a:ext>
              </a:extLst>
            </p:cNvPr>
            <p:cNvSpPr/>
            <p:nvPr/>
          </p:nvSpPr>
          <p:spPr>
            <a:xfrm>
              <a:off x="21107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6" name="Rectangle 365">
              <a:extLst>
                <a:ext uri="{FF2B5EF4-FFF2-40B4-BE49-F238E27FC236}">
                  <a16:creationId xmlns:a16="http://schemas.microsoft.com/office/drawing/2014/main" id="{C4191C54-4407-5F64-CD41-236984B34F0B}"/>
                </a:ext>
              </a:extLst>
            </p:cNvPr>
            <p:cNvSpPr/>
            <p:nvPr/>
          </p:nvSpPr>
          <p:spPr>
            <a:xfrm>
              <a:off x="20574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7" name="Oval 366">
              <a:extLst>
                <a:ext uri="{FF2B5EF4-FFF2-40B4-BE49-F238E27FC236}">
                  <a16:creationId xmlns:a16="http://schemas.microsoft.com/office/drawing/2014/main" id="{4B0A9E09-1DBB-A596-6C44-6D1DDE75EEC5}"/>
                </a:ext>
              </a:extLst>
            </p:cNvPr>
            <p:cNvSpPr/>
            <p:nvPr/>
          </p:nvSpPr>
          <p:spPr>
            <a:xfrm>
              <a:off x="22631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8" name="Rectangle 367">
              <a:extLst>
                <a:ext uri="{FF2B5EF4-FFF2-40B4-BE49-F238E27FC236}">
                  <a16:creationId xmlns:a16="http://schemas.microsoft.com/office/drawing/2014/main" id="{464F5486-369A-131D-C090-D3B1D3780247}"/>
                </a:ext>
              </a:extLst>
            </p:cNvPr>
            <p:cNvSpPr/>
            <p:nvPr/>
          </p:nvSpPr>
          <p:spPr>
            <a:xfrm>
              <a:off x="22098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9" name="Oval 368">
              <a:extLst>
                <a:ext uri="{FF2B5EF4-FFF2-40B4-BE49-F238E27FC236}">
                  <a16:creationId xmlns:a16="http://schemas.microsoft.com/office/drawing/2014/main" id="{BA317EF2-4DB5-6F1D-338A-6E4FF9BED3DD}"/>
                </a:ext>
              </a:extLst>
            </p:cNvPr>
            <p:cNvSpPr/>
            <p:nvPr/>
          </p:nvSpPr>
          <p:spPr>
            <a:xfrm>
              <a:off x="24155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0" name="Rectangle 369">
              <a:extLst>
                <a:ext uri="{FF2B5EF4-FFF2-40B4-BE49-F238E27FC236}">
                  <a16:creationId xmlns:a16="http://schemas.microsoft.com/office/drawing/2014/main" id="{677A30DC-8580-E51A-3B6D-66452BEF4D4C}"/>
                </a:ext>
              </a:extLst>
            </p:cNvPr>
            <p:cNvSpPr/>
            <p:nvPr/>
          </p:nvSpPr>
          <p:spPr>
            <a:xfrm>
              <a:off x="23622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1" name="Oval 370">
              <a:extLst>
                <a:ext uri="{FF2B5EF4-FFF2-40B4-BE49-F238E27FC236}">
                  <a16:creationId xmlns:a16="http://schemas.microsoft.com/office/drawing/2014/main" id="{B9001E76-0F09-D4B9-0A4C-285934747F88}"/>
                </a:ext>
              </a:extLst>
            </p:cNvPr>
            <p:cNvSpPr/>
            <p:nvPr/>
          </p:nvSpPr>
          <p:spPr>
            <a:xfrm>
              <a:off x="25679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2" name="Rectangle 371">
              <a:extLst>
                <a:ext uri="{FF2B5EF4-FFF2-40B4-BE49-F238E27FC236}">
                  <a16:creationId xmlns:a16="http://schemas.microsoft.com/office/drawing/2014/main" id="{E4686DBF-D181-4E05-B8BA-B616046D1B4B}"/>
                </a:ext>
              </a:extLst>
            </p:cNvPr>
            <p:cNvSpPr/>
            <p:nvPr/>
          </p:nvSpPr>
          <p:spPr>
            <a:xfrm>
              <a:off x="25146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3" name="Oval 372">
              <a:extLst>
                <a:ext uri="{FF2B5EF4-FFF2-40B4-BE49-F238E27FC236}">
                  <a16:creationId xmlns:a16="http://schemas.microsoft.com/office/drawing/2014/main" id="{D1E899A7-16FC-EC37-E310-BAFDF294A8F7}"/>
                </a:ext>
              </a:extLst>
            </p:cNvPr>
            <p:cNvSpPr/>
            <p:nvPr/>
          </p:nvSpPr>
          <p:spPr>
            <a:xfrm>
              <a:off x="27203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4" name="Rectangle 373">
              <a:extLst>
                <a:ext uri="{FF2B5EF4-FFF2-40B4-BE49-F238E27FC236}">
                  <a16:creationId xmlns:a16="http://schemas.microsoft.com/office/drawing/2014/main" id="{78E978E7-F29D-4BE3-D602-DDB1D46C86B5}"/>
                </a:ext>
              </a:extLst>
            </p:cNvPr>
            <p:cNvSpPr/>
            <p:nvPr/>
          </p:nvSpPr>
          <p:spPr>
            <a:xfrm>
              <a:off x="26670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5" name="Oval 374">
              <a:extLst>
                <a:ext uri="{FF2B5EF4-FFF2-40B4-BE49-F238E27FC236}">
                  <a16:creationId xmlns:a16="http://schemas.microsoft.com/office/drawing/2014/main" id="{7D26EB4B-D831-F0E4-FA51-749D0B74B541}"/>
                </a:ext>
              </a:extLst>
            </p:cNvPr>
            <p:cNvSpPr/>
            <p:nvPr/>
          </p:nvSpPr>
          <p:spPr>
            <a:xfrm>
              <a:off x="28727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6" name="Rectangle 375">
              <a:extLst>
                <a:ext uri="{FF2B5EF4-FFF2-40B4-BE49-F238E27FC236}">
                  <a16:creationId xmlns:a16="http://schemas.microsoft.com/office/drawing/2014/main" id="{B7DA2056-4191-E7B0-DADB-8EE7EB035EF1}"/>
                </a:ext>
              </a:extLst>
            </p:cNvPr>
            <p:cNvSpPr/>
            <p:nvPr/>
          </p:nvSpPr>
          <p:spPr>
            <a:xfrm>
              <a:off x="28194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7" name="Oval 376">
              <a:extLst>
                <a:ext uri="{FF2B5EF4-FFF2-40B4-BE49-F238E27FC236}">
                  <a16:creationId xmlns:a16="http://schemas.microsoft.com/office/drawing/2014/main" id="{C0B7CE68-B9CB-4113-1ECC-4695C46E170E}"/>
                </a:ext>
              </a:extLst>
            </p:cNvPr>
            <p:cNvSpPr/>
            <p:nvPr/>
          </p:nvSpPr>
          <p:spPr>
            <a:xfrm>
              <a:off x="30251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8" name="Rectangle 377">
              <a:extLst>
                <a:ext uri="{FF2B5EF4-FFF2-40B4-BE49-F238E27FC236}">
                  <a16:creationId xmlns:a16="http://schemas.microsoft.com/office/drawing/2014/main" id="{09003B67-C121-CE02-5414-57DDDEDB7A17}"/>
                </a:ext>
              </a:extLst>
            </p:cNvPr>
            <p:cNvSpPr/>
            <p:nvPr/>
          </p:nvSpPr>
          <p:spPr>
            <a:xfrm>
              <a:off x="29718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9" name="Oval 378">
              <a:extLst>
                <a:ext uri="{FF2B5EF4-FFF2-40B4-BE49-F238E27FC236}">
                  <a16:creationId xmlns:a16="http://schemas.microsoft.com/office/drawing/2014/main" id="{46AAF1E9-92B0-465B-5A00-862F17DD1FFE}"/>
                </a:ext>
              </a:extLst>
            </p:cNvPr>
            <p:cNvSpPr/>
            <p:nvPr/>
          </p:nvSpPr>
          <p:spPr>
            <a:xfrm>
              <a:off x="31775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0" name="Rectangle 379">
              <a:extLst>
                <a:ext uri="{FF2B5EF4-FFF2-40B4-BE49-F238E27FC236}">
                  <a16:creationId xmlns:a16="http://schemas.microsoft.com/office/drawing/2014/main" id="{9EEF8D3D-0CC4-DCC5-D143-1EF4167383ED}"/>
                </a:ext>
              </a:extLst>
            </p:cNvPr>
            <p:cNvSpPr/>
            <p:nvPr/>
          </p:nvSpPr>
          <p:spPr>
            <a:xfrm>
              <a:off x="31242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1" name="Oval 380">
              <a:extLst>
                <a:ext uri="{FF2B5EF4-FFF2-40B4-BE49-F238E27FC236}">
                  <a16:creationId xmlns:a16="http://schemas.microsoft.com/office/drawing/2014/main" id="{1F01383C-AC5B-6E4B-90F1-5B9AACDCF6ED}"/>
                </a:ext>
              </a:extLst>
            </p:cNvPr>
            <p:cNvSpPr/>
            <p:nvPr/>
          </p:nvSpPr>
          <p:spPr>
            <a:xfrm>
              <a:off x="33299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2" name="Rectangle 381">
              <a:extLst>
                <a:ext uri="{FF2B5EF4-FFF2-40B4-BE49-F238E27FC236}">
                  <a16:creationId xmlns:a16="http://schemas.microsoft.com/office/drawing/2014/main" id="{D9AB790D-7A93-B4CF-620E-010864F91366}"/>
                </a:ext>
              </a:extLst>
            </p:cNvPr>
            <p:cNvSpPr/>
            <p:nvPr/>
          </p:nvSpPr>
          <p:spPr>
            <a:xfrm>
              <a:off x="32766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3" name="Oval 382">
              <a:extLst>
                <a:ext uri="{FF2B5EF4-FFF2-40B4-BE49-F238E27FC236}">
                  <a16:creationId xmlns:a16="http://schemas.microsoft.com/office/drawing/2014/main" id="{6007832E-A54E-8104-16B8-0B8AC3BF6423}"/>
                </a:ext>
              </a:extLst>
            </p:cNvPr>
            <p:cNvSpPr/>
            <p:nvPr/>
          </p:nvSpPr>
          <p:spPr>
            <a:xfrm>
              <a:off x="34823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4" name="Rectangle 383">
              <a:extLst>
                <a:ext uri="{FF2B5EF4-FFF2-40B4-BE49-F238E27FC236}">
                  <a16:creationId xmlns:a16="http://schemas.microsoft.com/office/drawing/2014/main" id="{44F3C8C5-7B9E-A092-7D28-4BD7634F2C45}"/>
                </a:ext>
              </a:extLst>
            </p:cNvPr>
            <p:cNvSpPr/>
            <p:nvPr/>
          </p:nvSpPr>
          <p:spPr>
            <a:xfrm>
              <a:off x="34290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5" name="Oval 384">
              <a:extLst>
                <a:ext uri="{FF2B5EF4-FFF2-40B4-BE49-F238E27FC236}">
                  <a16:creationId xmlns:a16="http://schemas.microsoft.com/office/drawing/2014/main" id="{3E6D836E-C103-4077-CD0F-7B33965510BA}"/>
                </a:ext>
              </a:extLst>
            </p:cNvPr>
            <p:cNvSpPr/>
            <p:nvPr/>
          </p:nvSpPr>
          <p:spPr>
            <a:xfrm>
              <a:off x="36347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6" name="Rectangle 385">
              <a:extLst>
                <a:ext uri="{FF2B5EF4-FFF2-40B4-BE49-F238E27FC236}">
                  <a16:creationId xmlns:a16="http://schemas.microsoft.com/office/drawing/2014/main" id="{62CA28E5-6458-2CE7-1776-7098ACCB3644}"/>
                </a:ext>
              </a:extLst>
            </p:cNvPr>
            <p:cNvSpPr/>
            <p:nvPr/>
          </p:nvSpPr>
          <p:spPr>
            <a:xfrm>
              <a:off x="35814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7" name="Oval 386">
              <a:extLst>
                <a:ext uri="{FF2B5EF4-FFF2-40B4-BE49-F238E27FC236}">
                  <a16:creationId xmlns:a16="http://schemas.microsoft.com/office/drawing/2014/main" id="{0E380DBE-E85C-A4F7-0146-9FBAC549C5E3}"/>
                </a:ext>
              </a:extLst>
            </p:cNvPr>
            <p:cNvSpPr/>
            <p:nvPr/>
          </p:nvSpPr>
          <p:spPr>
            <a:xfrm>
              <a:off x="37871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8" name="Rectangle 387">
              <a:extLst>
                <a:ext uri="{FF2B5EF4-FFF2-40B4-BE49-F238E27FC236}">
                  <a16:creationId xmlns:a16="http://schemas.microsoft.com/office/drawing/2014/main" id="{7998EF99-5ACD-CE05-530E-42E74E555828}"/>
                </a:ext>
              </a:extLst>
            </p:cNvPr>
            <p:cNvSpPr/>
            <p:nvPr/>
          </p:nvSpPr>
          <p:spPr>
            <a:xfrm>
              <a:off x="37338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9" name="Oval 388">
              <a:extLst>
                <a:ext uri="{FF2B5EF4-FFF2-40B4-BE49-F238E27FC236}">
                  <a16:creationId xmlns:a16="http://schemas.microsoft.com/office/drawing/2014/main" id="{501F8CE8-9211-B5A3-3504-7F667958DFB8}"/>
                </a:ext>
              </a:extLst>
            </p:cNvPr>
            <p:cNvSpPr/>
            <p:nvPr/>
          </p:nvSpPr>
          <p:spPr>
            <a:xfrm>
              <a:off x="39395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0" name="Rectangle 389">
              <a:extLst>
                <a:ext uri="{FF2B5EF4-FFF2-40B4-BE49-F238E27FC236}">
                  <a16:creationId xmlns:a16="http://schemas.microsoft.com/office/drawing/2014/main" id="{DF0E51A2-2194-6DA2-6EDE-CCCC5506B1CE}"/>
                </a:ext>
              </a:extLst>
            </p:cNvPr>
            <p:cNvSpPr/>
            <p:nvPr/>
          </p:nvSpPr>
          <p:spPr>
            <a:xfrm>
              <a:off x="38862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1" name="Oval 390">
              <a:extLst>
                <a:ext uri="{FF2B5EF4-FFF2-40B4-BE49-F238E27FC236}">
                  <a16:creationId xmlns:a16="http://schemas.microsoft.com/office/drawing/2014/main" id="{990E77EE-18C6-564D-8EE1-32E9C5A065A3}"/>
                </a:ext>
              </a:extLst>
            </p:cNvPr>
            <p:cNvSpPr/>
            <p:nvPr/>
          </p:nvSpPr>
          <p:spPr>
            <a:xfrm>
              <a:off x="40919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2" name="Rectangle 391">
              <a:extLst>
                <a:ext uri="{FF2B5EF4-FFF2-40B4-BE49-F238E27FC236}">
                  <a16:creationId xmlns:a16="http://schemas.microsoft.com/office/drawing/2014/main" id="{3326373B-0C6F-F8F1-0C7D-C0A27BA1746E}"/>
                </a:ext>
              </a:extLst>
            </p:cNvPr>
            <p:cNvSpPr/>
            <p:nvPr/>
          </p:nvSpPr>
          <p:spPr>
            <a:xfrm>
              <a:off x="40386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3" name="Oval 392">
              <a:extLst>
                <a:ext uri="{FF2B5EF4-FFF2-40B4-BE49-F238E27FC236}">
                  <a16:creationId xmlns:a16="http://schemas.microsoft.com/office/drawing/2014/main" id="{40932E17-716F-DEF1-6FF7-BE8DFDD43A86}"/>
                </a:ext>
              </a:extLst>
            </p:cNvPr>
            <p:cNvSpPr/>
            <p:nvPr/>
          </p:nvSpPr>
          <p:spPr>
            <a:xfrm>
              <a:off x="42443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4" name="Rectangle 393">
              <a:extLst>
                <a:ext uri="{FF2B5EF4-FFF2-40B4-BE49-F238E27FC236}">
                  <a16:creationId xmlns:a16="http://schemas.microsoft.com/office/drawing/2014/main" id="{229FD847-275A-8E0F-244B-BB208C147780}"/>
                </a:ext>
              </a:extLst>
            </p:cNvPr>
            <p:cNvSpPr/>
            <p:nvPr/>
          </p:nvSpPr>
          <p:spPr>
            <a:xfrm>
              <a:off x="41910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5" name="Oval 394">
              <a:extLst>
                <a:ext uri="{FF2B5EF4-FFF2-40B4-BE49-F238E27FC236}">
                  <a16:creationId xmlns:a16="http://schemas.microsoft.com/office/drawing/2014/main" id="{ADE26E18-7741-8DBB-E89E-02766BBB4D8D}"/>
                </a:ext>
              </a:extLst>
            </p:cNvPr>
            <p:cNvSpPr/>
            <p:nvPr/>
          </p:nvSpPr>
          <p:spPr>
            <a:xfrm>
              <a:off x="43967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6" name="Rectangle 395">
              <a:extLst>
                <a:ext uri="{FF2B5EF4-FFF2-40B4-BE49-F238E27FC236}">
                  <a16:creationId xmlns:a16="http://schemas.microsoft.com/office/drawing/2014/main" id="{3B1C04DE-61C9-E801-50BE-472B1201A847}"/>
                </a:ext>
              </a:extLst>
            </p:cNvPr>
            <p:cNvSpPr/>
            <p:nvPr/>
          </p:nvSpPr>
          <p:spPr>
            <a:xfrm>
              <a:off x="43434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7" name="Oval 396">
              <a:extLst>
                <a:ext uri="{FF2B5EF4-FFF2-40B4-BE49-F238E27FC236}">
                  <a16:creationId xmlns:a16="http://schemas.microsoft.com/office/drawing/2014/main" id="{7ABCA92B-EB43-2418-2433-994D4FE3204F}"/>
                </a:ext>
              </a:extLst>
            </p:cNvPr>
            <p:cNvSpPr/>
            <p:nvPr/>
          </p:nvSpPr>
          <p:spPr>
            <a:xfrm>
              <a:off x="45491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8" name="Rectangle 397">
              <a:extLst>
                <a:ext uri="{FF2B5EF4-FFF2-40B4-BE49-F238E27FC236}">
                  <a16:creationId xmlns:a16="http://schemas.microsoft.com/office/drawing/2014/main" id="{A8755B9E-13DF-A965-E898-4FC1005D5AF5}"/>
                </a:ext>
              </a:extLst>
            </p:cNvPr>
            <p:cNvSpPr/>
            <p:nvPr/>
          </p:nvSpPr>
          <p:spPr>
            <a:xfrm>
              <a:off x="44958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9" name="Rectangle 398">
              <a:extLst>
                <a:ext uri="{FF2B5EF4-FFF2-40B4-BE49-F238E27FC236}">
                  <a16:creationId xmlns:a16="http://schemas.microsoft.com/office/drawing/2014/main" id="{A310AC0F-76EF-26A9-CDD8-4B33A2288223}"/>
                </a:ext>
              </a:extLst>
            </p:cNvPr>
            <p:cNvSpPr/>
            <p:nvPr/>
          </p:nvSpPr>
          <p:spPr>
            <a:xfrm>
              <a:off x="4648200" y="25717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0" name="Oval 399">
              <a:extLst>
                <a:ext uri="{FF2B5EF4-FFF2-40B4-BE49-F238E27FC236}">
                  <a16:creationId xmlns:a16="http://schemas.microsoft.com/office/drawing/2014/main" id="{AFC9E3CA-B335-F945-D136-7180BD23C1E4}"/>
                </a:ext>
              </a:extLst>
            </p:cNvPr>
            <p:cNvSpPr/>
            <p:nvPr/>
          </p:nvSpPr>
          <p:spPr>
            <a:xfrm>
              <a:off x="4701540" y="26250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1" name="Rectangle 400">
              <a:extLst>
                <a:ext uri="{FF2B5EF4-FFF2-40B4-BE49-F238E27FC236}">
                  <a16:creationId xmlns:a16="http://schemas.microsoft.com/office/drawing/2014/main" id="{70B7D861-A5C9-D13F-3E6F-AB58A25CD74F}"/>
                </a:ext>
              </a:extLst>
            </p:cNvPr>
            <p:cNvSpPr/>
            <p:nvPr/>
          </p:nvSpPr>
          <p:spPr>
            <a:xfrm>
              <a:off x="4800600" y="25717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2" name="Oval 401">
              <a:extLst>
                <a:ext uri="{FF2B5EF4-FFF2-40B4-BE49-F238E27FC236}">
                  <a16:creationId xmlns:a16="http://schemas.microsoft.com/office/drawing/2014/main" id="{A68A4AD8-4453-A01E-B085-1D98F4EFA2D1}"/>
                </a:ext>
              </a:extLst>
            </p:cNvPr>
            <p:cNvSpPr/>
            <p:nvPr/>
          </p:nvSpPr>
          <p:spPr>
            <a:xfrm>
              <a:off x="4853940" y="26250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3" name="Rectangle 402">
              <a:extLst>
                <a:ext uri="{FF2B5EF4-FFF2-40B4-BE49-F238E27FC236}">
                  <a16:creationId xmlns:a16="http://schemas.microsoft.com/office/drawing/2014/main" id="{67FBDFC1-F767-2ABA-5977-66E5C50D10E2}"/>
                </a:ext>
              </a:extLst>
            </p:cNvPr>
            <p:cNvSpPr/>
            <p:nvPr/>
          </p:nvSpPr>
          <p:spPr>
            <a:xfrm>
              <a:off x="4953000" y="25717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4" name="Oval 403">
              <a:extLst>
                <a:ext uri="{FF2B5EF4-FFF2-40B4-BE49-F238E27FC236}">
                  <a16:creationId xmlns:a16="http://schemas.microsoft.com/office/drawing/2014/main" id="{3440EE13-E45E-2F73-D3D4-54F1296B9CE4}"/>
                </a:ext>
              </a:extLst>
            </p:cNvPr>
            <p:cNvSpPr/>
            <p:nvPr/>
          </p:nvSpPr>
          <p:spPr>
            <a:xfrm>
              <a:off x="5006340" y="26250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5" name="Rectangle 404">
              <a:extLst>
                <a:ext uri="{FF2B5EF4-FFF2-40B4-BE49-F238E27FC236}">
                  <a16:creationId xmlns:a16="http://schemas.microsoft.com/office/drawing/2014/main" id="{60992A4D-4AFC-330B-4F7C-755433763BBF}"/>
                </a:ext>
              </a:extLst>
            </p:cNvPr>
            <p:cNvSpPr/>
            <p:nvPr/>
          </p:nvSpPr>
          <p:spPr>
            <a:xfrm>
              <a:off x="5105400" y="25717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6" name="Oval 405">
              <a:extLst>
                <a:ext uri="{FF2B5EF4-FFF2-40B4-BE49-F238E27FC236}">
                  <a16:creationId xmlns:a16="http://schemas.microsoft.com/office/drawing/2014/main" id="{50234D9B-8EA8-2ACD-4E78-F8CA4EEA564A}"/>
                </a:ext>
              </a:extLst>
            </p:cNvPr>
            <p:cNvSpPr/>
            <p:nvPr/>
          </p:nvSpPr>
          <p:spPr>
            <a:xfrm>
              <a:off x="5158740" y="26250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7" name="Oval 406">
              <a:extLst>
                <a:ext uri="{FF2B5EF4-FFF2-40B4-BE49-F238E27FC236}">
                  <a16:creationId xmlns:a16="http://schemas.microsoft.com/office/drawing/2014/main" id="{055E3CCE-723B-6FB7-FDCF-E60F72F16086}"/>
                </a:ext>
              </a:extLst>
            </p:cNvPr>
            <p:cNvSpPr/>
            <p:nvPr/>
          </p:nvSpPr>
          <p:spPr>
            <a:xfrm>
              <a:off x="53111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8" name="Rectangle 407">
              <a:extLst>
                <a:ext uri="{FF2B5EF4-FFF2-40B4-BE49-F238E27FC236}">
                  <a16:creationId xmlns:a16="http://schemas.microsoft.com/office/drawing/2014/main" id="{62FCC430-38DD-6FE0-6E3E-FADB2593211A}"/>
                </a:ext>
              </a:extLst>
            </p:cNvPr>
            <p:cNvSpPr/>
            <p:nvPr/>
          </p:nvSpPr>
          <p:spPr>
            <a:xfrm>
              <a:off x="52578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9" name="Oval 408">
              <a:extLst>
                <a:ext uri="{FF2B5EF4-FFF2-40B4-BE49-F238E27FC236}">
                  <a16:creationId xmlns:a16="http://schemas.microsoft.com/office/drawing/2014/main" id="{8924B81E-83D2-5035-3726-FB7A70D60E01}"/>
                </a:ext>
              </a:extLst>
            </p:cNvPr>
            <p:cNvSpPr/>
            <p:nvPr/>
          </p:nvSpPr>
          <p:spPr>
            <a:xfrm>
              <a:off x="54635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0" name="Rectangle 409">
              <a:extLst>
                <a:ext uri="{FF2B5EF4-FFF2-40B4-BE49-F238E27FC236}">
                  <a16:creationId xmlns:a16="http://schemas.microsoft.com/office/drawing/2014/main" id="{A48AD5E6-B1AF-AD5B-CE8C-B5E582AC9DFB}"/>
                </a:ext>
              </a:extLst>
            </p:cNvPr>
            <p:cNvSpPr/>
            <p:nvPr/>
          </p:nvSpPr>
          <p:spPr>
            <a:xfrm>
              <a:off x="54102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1" name="Oval 410">
              <a:extLst>
                <a:ext uri="{FF2B5EF4-FFF2-40B4-BE49-F238E27FC236}">
                  <a16:creationId xmlns:a16="http://schemas.microsoft.com/office/drawing/2014/main" id="{06B288F0-C00C-7221-C70A-D1D64C232E29}"/>
                </a:ext>
              </a:extLst>
            </p:cNvPr>
            <p:cNvSpPr/>
            <p:nvPr/>
          </p:nvSpPr>
          <p:spPr>
            <a:xfrm>
              <a:off x="56159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2" name="Rectangle 411">
              <a:extLst>
                <a:ext uri="{FF2B5EF4-FFF2-40B4-BE49-F238E27FC236}">
                  <a16:creationId xmlns:a16="http://schemas.microsoft.com/office/drawing/2014/main" id="{86FE8898-0008-C7EF-CC99-C4B5C7E66FB2}"/>
                </a:ext>
              </a:extLst>
            </p:cNvPr>
            <p:cNvSpPr/>
            <p:nvPr/>
          </p:nvSpPr>
          <p:spPr>
            <a:xfrm>
              <a:off x="55626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3" name="Oval 412">
              <a:extLst>
                <a:ext uri="{FF2B5EF4-FFF2-40B4-BE49-F238E27FC236}">
                  <a16:creationId xmlns:a16="http://schemas.microsoft.com/office/drawing/2014/main" id="{4B0E25FA-E6B9-1481-1C62-FC4F01A84D57}"/>
                </a:ext>
              </a:extLst>
            </p:cNvPr>
            <p:cNvSpPr/>
            <p:nvPr/>
          </p:nvSpPr>
          <p:spPr>
            <a:xfrm>
              <a:off x="57683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4" name="Rectangle 413">
              <a:extLst>
                <a:ext uri="{FF2B5EF4-FFF2-40B4-BE49-F238E27FC236}">
                  <a16:creationId xmlns:a16="http://schemas.microsoft.com/office/drawing/2014/main" id="{01AB97C5-DAD7-B139-8EE4-E1C6AA7399EB}"/>
                </a:ext>
              </a:extLst>
            </p:cNvPr>
            <p:cNvSpPr/>
            <p:nvPr/>
          </p:nvSpPr>
          <p:spPr>
            <a:xfrm>
              <a:off x="57150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5" name="Oval 414">
              <a:extLst>
                <a:ext uri="{FF2B5EF4-FFF2-40B4-BE49-F238E27FC236}">
                  <a16:creationId xmlns:a16="http://schemas.microsoft.com/office/drawing/2014/main" id="{03E40A88-1293-8962-97E9-D96761F75E2F}"/>
                </a:ext>
              </a:extLst>
            </p:cNvPr>
            <p:cNvSpPr/>
            <p:nvPr/>
          </p:nvSpPr>
          <p:spPr>
            <a:xfrm>
              <a:off x="59207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6" name="Rectangle 415">
              <a:extLst>
                <a:ext uri="{FF2B5EF4-FFF2-40B4-BE49-F238E27FC236}">
                  <a16:creationId xmlns:a16="http://schemas.microsoft.com/office/drawing/2014/main" id="{9EA8F0E9-EBDE-7A3A-F063-454CCE290E2C}"/>
                </a:ext>
              </a:extLst>
            </p:cNvPr>
            <p:cNvSpPr/>
            <p:nvPr/>
          </p:nvSpPr>
          <p:spPr>
            <a:xfrm>
              <a:off x="58674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7" name="Oval 416">
              <a:extLst>
                <a:ext uri="{FF2B5EF4-FFF2-40B4-BE49-F238E27FC236}">
                  <a16:creationId xmlns:a16="http://schemas.microsoft.com/office/drawing/2014/main" id="{2E8B7583-96EB-7D5F-778B-825265AA1D03}"/>
                </a:ext>
              </a:extLst>
            </p:cNvPr>
            <p:cNvSpPr/>
            <p:nvPr/>
          </p:nvSpPr>
          <p:spPr>
            <a:xfrm>
              <a:off x="6073140" y="2625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8" name="Rectangle 417">
              <a:extLst>
                <a:ext uri="{FF2B5EF4-FFF2-40B4-BE49-F238E27FC236}">
                  <a16:creationId xmlns:a16="http://schemas.microsoft.com/office/drawing/2014/main" id="{39CFA3CA-DE99-735F-3F8C-E5036B94C4DD}"/>
                </a:ext>
              </a:extLst>
            </p:cNvPr>
            <p:cNvSpPr/>
            <p:nvPr/>
          </p:nvSpPr>
          <p:spPr>
            <a:xfrm>
              <a:off x="6019800" y="2571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9" name="Oval 418">
              <a:extLst>
                <a:ext uri="{FF2B5EF4-FFF2-40B4-BE49-F238E27FC236}">
                  <a16:creationId xmlns:a16="http://schemas.microsoft.com/office/drawing/2014/main" id="{D88851E5-750E-BDAF-B1D7-38FCF1BD4AD0}"/>
                </a:ext>
              </a:extLst>
            </p:cNvPr>
            <p:cNvSpPr/>
            <p:nvPr/>
          </p:nvSpPr>
          <p:spPr>
            <a:xfrm>
              <a:off x="10439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0" name="Rectangle 419">
              <a:extLst>
                <a:ext uri="{FF2B5EF4-FFF2-40B4-BE49-F238E27FC236}">
                  <a16:creationId xmlns:a16="http://schemas.microsoft.com/office/drawing/2014/main" id="{32A350B7-373A-053E-EEAB-E0BE2FDED132}"/>
                </a:ext>
              </a:extLst>
            </p:cNvPr>
            <p:cNvSpPr/>
            <p:nvPr/>
          </p:nvSpPr>
          <p:spPr>
            <a:xfrm>
              <a:off x="9906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1" name="Oval 420">
              <a:extLst>
                <a:ext uri="{FF2B5EF4-FFF2-40B4-BE49-F238E27FC236}">
                  <a16:creationId xmlns:a16="http://schemas.microsoft.com/office/drawing/2014/main" id="{AEB947C7-49B9-856C-D14E-D34BF7CCFE57}"/>
                </a:ext>
              </a:extLst>
            </p:cNvPr>
            <p:cNvSpPr/>
            <p:nvPr/>
          </p:nvSpPr>
          <p:spPr>
            <a:xfrm>
              <a:off x="11963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2" name="Rectangle 421">
              <a:extLst>
                <a:ext uri="{FF2B5EF4-FFF2-40B4-BE49-F238E27FC236}">
                  <a16:creationId xmlns:a16="http://schemas.microsoft.com/office/drawing/2014/main" id="{D9B1DEA5-32BD-CE00-57CF-08DBB8434500}"/>
                </a:ext>
              </a:extLst>
            </p:cNvPr>
            <p:cNvSpPr/>
            <p:nvPr/>
          </p:nvSpPr>
          <p:spPr>
            <a:xfrm>
              <a:off x="11430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3" name="Oval 422">
              <a:extLst>
                <a:ext uri="{FF2B5EF4-FFF2-40B4-BE49-F238E27FC236}">
                  <a16:creationId xmlns:a16="http://schemas.microsoft.com/office/drawing/2014/main" id="{EFD8ECC0-29EA-C9D4-729E-8A39CEAA741C}"/>
                </a:ext>
              </a:extLst>
            </p:cNvPr>
            <p:cNvSpPr/>
            <p:nvPr/>
          </p:nvSpPr>
          <p:spPr>
            <a:xfrm>
              <a:off x="13487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4" name="Rectangle 423">
              <a:extLst>
                <a:ext uri="{FF2B5EF4-FFF2-40B4-BE49-F238E27FC236}">
                  <a16:creationId xmlns:a16="http://schemas.microsoft.com/office/drawing/2014/main" id="{4DC03F07-E21E-7CFA-3B32-27F06A7D05FE}"/>
                </a:ext>
              </a:extLst>
            </p:cNvPr>
            <p:cNvSpPr/>
            <p:nvPr/>
          </p:nvSpPr>
          <p:spPr>
            <a:xfrm>
              <a:off x="12954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5" name="Oval 424">
              <a:extLst>
                <a:ext uri="{FF2B5EF4-FFF2-40B4-BE49-F238E27FC236}">
                  <a16:creationId xmlns:a16="http://schemas.microsoft.com/office/drawing/2014/main" id="{D6E7A411-0E96-314E-6C1B-74A6837255A0}"/>
                </a:ext>
              </a:extLst>
            </p:cNvPr>
            <p:cNvSpPr/>
            <p:nvPr/>
          </p:nvSpPr>
          <p:spPr>
            <a:xfrm>
              <a:off x="15011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6" name="Rectangle 425">
              <a:extLst>
                <a:ext uri="{FF2B5EF4-FFF2-40B4-BE49-F238E27FC236}">
                  <a16:creationId xmlns:a16="http://schemas.microsoft.com/office/drawing/2014/main" id="{3D5A8233-9A8A-39F0-2C19-688D63723623}"/>
                </a:ext>
              </a:extLst>
            </p:cNvPr>
            <p:cNvSpPr/>
            <p:nvPr/>
          </p:nvSpPr>
          <p:spPr>
            <a:xfrm>
              <a:off x="14478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7" name="Oval 426">
              <a:extLst>
                <a:ext uri="{FF2B5EF4-FFF2-40B4-BE49-F238E27FC236}">
                  <a16:creationId xmlns:a16="http://schemas.microsoft.com/office/drawing/2014/main" id="{38BD3B6D-5AD5-34CB-BCB5-88CC939977EF}"/>
                </a:ext>
              </a:extLst>
            </p:cNvPr>
            <p:cNvSpPr/>
            <p:nvPr/>
          </p:nvSpPr>
          <p:spPr>
            <a:xfrm>
              <a:off x="16535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8" name="Rectangle 427">
              <a:extLst>
                <a:ext uri="{FF2B5EF4-FFF2-40B4-BE49-F238E27FC236}">
                  <a16:creationId xmlns:a16="http://schemas.microsoft.com/office/drawing/2014/main" id="{7FCEC131-47B9-519D-8658-3E603E66DCE5}"/>
                </a:ext>
              </a:extLst>
            </p:cNvPr>
            <p:cNvSpPr/>
            <p:nvPr/>
          </p:nvSpPr>
          <p:spPr>
            <a:xfrm>
              <a:off x="16002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9" name="Oval 428">
              <a:extLst>
                <a:ext uri="{FF2B5EF4-FFF2-40B4-BE49-F238E27FC236}">
                  <a16:creationId xmlns:a16="http://schemas.microsoft.com/office/drawing/2014/main" id="{CC989632-96E7-0C20-F018-5051DED0F055}"/>
                </a:ext>
              </a:extLst>
            </p:cNvPr>
            <p:cNvSpPr/>
            <p:nvPr/>
          </p:nvSpPr>
          <p:spPr>
            <a:xfrm>
              <a:off x="18059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0" name="Rectangle 429">
              <a:extLst>
                <a:ext uri="{FF2B5EF4-FFF2-40B4-BE49-F238E27FC236}">
                  <a16:creationId xmlns:a16="http://schemas.microsoft.com/office/drawing/2014/main" id="{2C099498-5F48-64F6-359F-90F6A764A0BD}"/>
                </a:ext>
              </a:extLst>
            </p:cNvPr>
            <p:cNvSpPr/>
            <p:nvPr/>
          </p:nvSpPr>
          <p:spPr>
            <a:xfrm>
              <a:off x="17526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1" name="Oval 430">
              <a:extLst>
                <a:ext uri="{FF2B5EF4-FFF2-40B4-BE49-F238E27FC236}">
                  <a16:creationId xmlns:a16="http://schemas.microsoft.com/office/drawing/2014/main" id="{A5EE2E77-E453-7E09-4AD0-DA56F595073D}"/>
                </a:ext>
              </a:extLst>
            </p:cNvPr>
            <p:cNvSpPr/>
            <p:nvPr/>
          </p:nvSpPr>
          <p:spPr>
            <a:xfrm>
              <a:off x="19583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2" name="Rectangle 431">
              <a:extLst>
                <a:ext uri="{FF2B5EF4-FFF2-40B4-BE49-F238E27FC236}">
                  <a16:creationId xmlns:a16="http://schemas.microsoft.com/office/drawing/2014/main" id="{5E6E01E9-EF13-CBEF-81C0-832AB4D935CF}"/>
                </a:ext>
              </a:extLst>
            </p:cNvPr>
            <p:cNvSpPr/>
            <p:nvPr/>
          </p:nvSpPr>
          <p:spPr>
            <a:xfrm>
              <a:off x="19050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3" name="Rectangle 432">
              <a:extLst>
                <a:ext uri="{FF2B5EF4-FFF2-40B4-BE49-F238E27FC236}">
                  <a16:creationId xmlns:a16="http://schemas.microsoft.com/office/drawing/2014/main" id="{FF571CD0-2081-DAB5-79C8-4C93C59453F6}"/>
                </a:ext>
              </a:extLst>
            </p:cNvPr>
            <p:cNvSpPr/>
            <p:nvPr/>
          </p:nvSpPr>
          <p:spPr>
            <a:xfrm>
              <a:off x="2057400" y="27241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4" name="Oval 433">
              <a:extLst>
                <a:ext uri="{FF2B5EF4-FFF2-40B4-BE49-F238E27FC236}">
                  <a16:creationId xmlns:a16="http://schemas.microsoft.com/office/drawing/2014/main" id="{2412817A-175F-A4EB-B1AE-C69CF4D60D2A}"/>
                </a:ext>
              </a:extLst>
            </p:cNvPr>
            <p:cNvSpPr/>
            <p:nvPr/>
          </p:nvSpPr>
          <p:spPr>
            <a:xfrm>
              <a:off x="2110740" y="27774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5" name="Oval 434">
              <a:extLst>
                <a:ext uri="{FF2B5EF4-FFF2-40B4-BE49-F238E27FC236}">
                  <a16:creationId xmlns:a16="http://schemas.microsoft.com/office/drawing/2014/main" id="{2A21C07F-517B-C87E-713C-F89646F83C3A}"/>
                </a:ext>
              </a:extLst>
            </p:cNvPr>
            <p:cNvSpPr/>
            <p:nvPr/>
          </p:nvSpPr>
          <p:spPr>
            <a:xfrm>
              <a:off x="22631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6" name="Rectangle 435">
              <a:extLst>
                <a:ext uri="{FF2B5EF4-FFF2-40B4-BE49-F238E27FC236}">
                  <a16:creationId xmlns:a16="http://schemas.microsoft.com/office/drawing/2014/main" id="{CEB3F573-F48D-CAC7-29D5-A9FE8FAB7BDC}"/>
                </a:ext>
              </a:extLst>
            </p:cNvPr>
            <p:cNvSpPr/>
            <p:nvPr/>
          </p:nvSpPr>
          <p:spPr>
            <a:xfrm>
              <a:off x="22098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7" name="Oval 436">
              <a:extLst>
                <a:ext uri="{FF2B5EF4-FFF2-40B4-BE49-F238E27FC236}">
                  <a16:creationId xmlns:a16="http://schemas.microsoft.com/office/drawing/2014/main" id="{20C4DCA9-4154-EE6D-BA2F-9FCF24A3B353}"/>
                </a:ext>
              </a:extLst>
            </p:cNvPr>
            <p:cNvSpPr/>
            <p:nvPr/>
          </p:nvSpPr>
          <p:spPr>
            <a:xfrm>
              <a:off x="24155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8" name="Rectangle 437">
              <a:extLst>
                <a:ext uri="{FF2B5EF4-FFF2-40B4-BE49-F238E27FC236}">
                  <a16:creationId xmlns:a16="http://schemas.microsoft.com/office/drawing/2014/main" id="{59F7077B-8B83-B1D7-614D-B62F82D1BA68}"/>
                </a:ext>
              </a:extLst>
            </p:cNvPr>
            <p:cNvSpPr/>
            <p:nvPr/>
          </p:nvSpPr>
          <p:spPr>
            <a:xfrm>
              <a:off x="23622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9" name="Oval 438">
              <a:extLst>
                <a:ext uri="{FF2B5EF4-FFF2-40B4-BE49-F238E27FC236}">
                  <a16:creationId xmlns:a16="http://schemas.microsoft.com/office/drawing/2014/main" id="{CEFF3A25-E45D-F466-ABE3-56FD4695AE6C}"/>
                </a:ext>
              </a:extLst>
            </p:cNvPr>
            <p:cNvSpPr/>
            <p:nvPr/>
          </p:nvSpPr>
          <p:spPr>
            <a:xfrm>
              <a:off x="25679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0" name="Rectangle 439">
              <a:extLst>
                <a:ext uri="{FF2B5EF4-FFF2-40B4-BE49-F238E27FC236}">
                  <a16:creationId xmlns:a16="http://schemas.microsoft.com/office/drawing/2014/main" id="{EC0A51AC-796A-3EDC-8CF5-04D48F749C2C}"/>
                </a:ext>
              </a:extLst>
            </p:cNvPr>
            <p:cNvSpPr/>
            <p:nvPr/>
          </p:nvSpPr>
          <p:spPr>
            <a:xfrm>
              <a:off x="25146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1" name="Oval 440">
              <a:extLst>
                <a:ext uri="{FF2B5EF4-FFF2-40B4-BE49-F238E27FC236}">
                  <a16:creationId xmlns:a16="http://schemas.microsoft.com/office/drawing/2014/main" id="{83930B3C-3142-8811-2728-7EE9718393A9}"/>
                </a:ext>
              </a:extLst>
            </p:cNvPr>
            <p:cNvSpPr/>
            <p:nvPr/>
          </p:nvSpPr>
          <p:spPr>
            <a:xfrm>
              <a:off x="27203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2" name="Rectangle 441">
              <a:extLst>
                <a:ext uri="{FF2B5EF4-FFF2-40B4-BE49-F238E27FC236}">
                  <a16:creationId xmlns:a16="http://schemas.microsoft.com/office/drawing/2014/main" id="{D211BD33-6939-48CE-0100-0C49FEDDDBCC}"/>
                </a:ext>
              </a:extLst>
            </p:cNvPr>
            <p:cNvSpPr/>
            <p:nvPr/>
          </p:nvSpPr>
          <p:spPr>
            <a:xfrm>
              <a:off x="26670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3" name="Oval 442">
              <a:extLst>
                <a:ext uri="{FF2B5EF4-FFF2-40B4-BE49-F238E27FC236}">
                  <a16:creationId xmlns:a16="http://schemas.microsoft.com/office/drawing/2014/main" id="{22D589DC-E7AE-6DDF-A0EE-C9A4BD95F397}"/>
                </a:ext>
              </a:extLst>
            </p:cNvPr>
            <p:cNvSpPr/>
            <p:nvPr/>
          </p:nvSpPr>
          <p:spPr>
            <a:xfrm>
              <a:off x="28727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4" name="Rectangle 443">
              <a:extLst>
                <a:ext uri="{FF2B5EF4-FFF2-40B4-BE49-F238E27FC236}">
                  <a16:creationId xmlns:a16="http://schemas.microsoft.com/office/drawing/2014/main" id="{570CF6C9-E89E-925F-DE6E-E8C422BDAF4F}"/>
                </a:ext>
              </a:extLst>
            </p:cNvPr>
            <p:cNvSpPr/>
            <p:nvPr/>
          </p:nvSpPr>
          <p:spPr>
            <a:xfrm>
              <a:off x="28194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5" name="Oval 444">
              <a:extLst>
                <a:ext uri="{FF2B5EF4-FFF2-40B4-BE49-F238E27FC236}">
                  <a16:creationId xmlns:a16="http://schemas.microsoft.com/office/drawing/2014/main" id="{BC07EEA7-E72C-7A37-0593-E9034352A395}"/>
                </a:ext>
              </a:extLst>
            </p:cNvPr>
            <p:cNvSpPr/>
            <p:nvPr/>
          </p:nvSpPr>
          <p:spPr>
            <a:xfrm>
              <a:off x="30251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6" name="Rectangle 445">
              <a:extLst>
                <a:ext uri="{FF2B5EF4-FFF2-40B4-BE49-F238E27FC236}">
                  <a16:creationId xmlns:a16="http://schemas.microsoft.com/office/drawing/2014/main" id="{B21C63D2-BC70-2FF1-D3A7-C64C1366A8BB}"/>
                </a:ext>
              </a:extLst>
            </p:cNvPr>
            <p:cNvSpPr/>
            <p:nvPr/>
          </p:nvSpPr>
          <p:spPr>
            <a:xfrm>
              <a:off x="29718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7" name="Oval 446">
              <a:extLst>
                <a:ext uri="{FF2B5EF4-FFF2-40B4-BE49-F238E27FC236}">
                  <a16:creationId xmlns:a16="http://schemas.microsoft.com/office/drawing/2014/main" id="{6FE467A0-4774-07D4-9BCB-5CF40E7A3764}"/>
                </a:ext>
              </a:extLst>
            </p:cNvPr>
            <p:cNvSpPr/>
            <p:nvPr/>
          </p:nvSpPr>
          <p:spPr>
            <a:xfrm>
              <a:off x="31775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8" name="Rectangle 447">
              <a:extLst>
                <a:ext uri="{FF2B5EF4-FFF2-40B4-BE49-F238E27FC236}">
                  <a16:creationId xmlns:a16="http://schemas.microsoft.com/office/drawing/2014/main" id="{029B38D1-F5AE-8879-C5EB-7C9AD107B2BF}"/>
                </a:ext>
              </a:extLst>
            </p:cNvPr>
            <p:cNvSpPr/>
            <p:nvPr/>
          </p:nvSpPr>
          <p:spPr>
            <a:xfrm>
              <a:off x="31242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9" name="Oval 448">
              <a:extLst>
                <a:ext uri="{FF2B5EF4-FFF2-40B4-BE49-F238E27FC236}">
                  <a16:creationId xmlns:a16="http://schemas.microsoft.com/office/drawing/2014/main" id="{48799DFF-807F-E352-983A-495461F6BC7F}"/>
                </a:ext>
              </a:extLst>
            </p:cNvPr>
            <p:cNvSpPr/>
            <p:nvPr/>
          </p:nvSpPr>
          <p:spPr>
            <a:xfrm>
              <a:off x="33299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0" name="Rectangle 449">
              <a:extLst>
                <a:ext uri="{FF2B5EF4-FFF2-40B4-BE49-F238E27FC236}">
                  <a16:creationId xmlns:a16="http://schemas.microsoft.com/office/drawing/2014/main" id="{0F135B16-269E-FBF4-D511-5B8EFF04273E}"/>
                </a:ext>
              </a:extLst>
            </p:cNvPr>
            <p:cNvSpPr/>
            <p:nvPr/>
          </p:nvSpPr>
          <p:spPr>
            <a:xfrm>
              <a:off x="32766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1" name="Oval 450">
              <a:extLst>
                <a:ext uri="{FF2B5EF4-FFF2-40B4-BE49-F238E27FC236}">
                  <a16:creationId xmlns:a16="http://schemas.microsoft.com/office/drawing/2014/main" id="{202B3A3A-26A4-228B-BBFB-E81E0281267D}"/>
                </a:ext>
              </a:extLst>
            </p:cNvPr>
            <p:cNvSpPr/>
            <p:nvPr/>
          </p:nvSpPr>
          <p:spPr>
            <a:xfrm>
              <a:off x="34823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2" name="Rectangle 451">
              <a:extLst>
                <a:ext uri="{FF2B5EF4-FFF2-40B4-BE49-F238E27FC236}">
                  <a16:creationId xmlns:a16="http://schemas.microsoft.com/office/drawing/2014/main" id="{8A9A44B8-561F-DC97-4565-A09BDF68E917}"/>
                </a:ext>
              </a:extLst>
            </p:cNvPr>
            <p:cNvSpPr/>
            <p:nvPr/>
          </p:nvSpPr>
          <p:spPr>
            <a:xfrm>
              <a:off x="34290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3" name="Oval 452">
              <a:extLst>
                <a:ext uri="{FF2B5EF4-FFF2-40B4-BE49-F238E27FC236}">
                  <a16:creationId xmlns:a16="http://schemas.microsoft.com/office/drawing/2014/main" id="{DC16D407-DDF2-077E-E0BC-DE41EA1034ED}"/>
                </a:ext>
              </a:extLst>
            </p:cNvPr>
            <p:cNvSpPr/>
            <p:nvPr/>
          </p:nvSpPr>
          <p:spPr>
            <a:xfrm>
              <a:off x="36347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4" name="Rectangle 453">
              <a:extLst>
                <a:ext uri="{FF2B5EF4-FFF2-40B4-BE49-F238E27FC236}">
                  <a16:creationId xmlns:a16="http://schemas.microsoft.com/office/drawing/2014/main" id="{772F187B-8C44-C0A6-D868-ACCF0416E3BA}"/>
                </a:ext>
              </a:extLst>
            </p:cNvPr>
            <p:cNvSpPr/>
            <p:nvPr/>
          </p:nvSpPr>
          <p:spPr>
            <a:xfrm>
              <a:off x="35814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5" name="Oval 454">
              <a:extLst>
                <a:ext uri="{FF2B5EF4-FFF2-40B4-BE49-F238E27FC236}">
                  <a16:creationId xmlns:a16="http://schemas.microsoft.com/office/drawing/2014/main" id="{DD90CEE8-D39A-6623-F635-5AABC39590BA}"/>
                </a:ext>
              </a:extLst>
            </p:cNvPr>
            <p:cNvSpPr/>
            <p:nvPr/>
          </p:nvSpPr>
          <p:spPr>
            <a:xfrm>
              <a:off x="37871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6" name="Rectangle 455">
              <a:extLst>
                <a:ext uri="{FF2B5EF4-FFF2-40B4-BE49-F238E27FC236}">
                  <a16:creationId xmlns:a16="http://schemas.microsoft.com/office/drawing/2014/main" id="{09501475-8C7D-2AFF-E5A1-9F4E1A7251F5}"/>
                </a:ext>
              </a:extLst>
            </p:cNvPr>
            <p:cNvSpPr/>
            <p:nvPr/>
          </p:nvSpPr>
          <p:spPr>
            <a:xfrm>
              <a:off x="37338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7" name="Oval 456">
              <a:extLst>
                <a:ext uri="{FF2B5EF4-FFF2-40B4-BE49-F238E27FC236}">
                  <a16:creationId xmlns:a16="http://schemas.microsoft.com/office/drawing/2014/main" id="{072A18E3-D55B-2335-3EC5-B3F884027275}"/>
                </a:ext>
              </a:extLst>
            </p:cNvPr>
            <p:cNvSpPr/>
            <p:nvPr/>
          </p:nvSpPr>
          <p:spPr>
            <a:xfrm>
              <a:off x="39395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8" name="Rectangle 457">
              <a:extLst>
                <a:ext uri="{FF2B5EF4-FFF2-40B4-BE49-F238E27FC236}">
                  <a16:creationId xmlns:a16="http://schemas.microsoft.com/office/drawing/2014/main" id="{7F7D1B57-3892-8A2A-A0E7-E919AC2CCA68}"/>
                </a:ext>
              </a:extLst>
            </p:cNvPr>
            <p:cNvSpPr/>
            <p:nvPr/>
          </p:nvSpPr>
          <p:spPr>
            <a:xfrm>
              <a:off x="38862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9" name="Oval 458">
              <a:extLst>
                <a:ext uri="{FF2B5EF4-FFF2-40B4-BE49-F238E27FC236}">
                  <a16:creationId xmlns:a16="http://schemas.microsoft.com/office/drawing/2014/main" id="{699AB2AB-34EA-0EF6-0AE8-01369869DBC6}"/>
                </a:ext>
              </a:extLst>
            </p:cNvPr>
            <p:cNvSpPr/>
            <p:nvPr/>
          </p:nvSpPr>
          <p:spPr>
            <a:xfrm>
              <a:off x="40919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0" name="Rectangle 459">
              <a:extLst>
                <a:ext uri="{FF2B5EF4-FFF2-40B4-BE49-F238E27FC236}">
                  <a16:creationId xmlns:a16="http://schemas.microsoft.com/office/drawing/2014/main" id="{C0A1C893-7606-AE69-EB50-9F0FBC4BA0C4}"/>
                </a:ext>
              </a:extLst>
            </p:cNvPr>
            <p:cNvSpPr/>
            <p:nvPr/>
          </p:nvSpPr>
          <p:spPr>
            <a:xfrm>
              <a:off x="40386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1" name="Oval 460">
              <a:extLst>
                <a:ext uri="{FF2B5EF4-FFF2-40B4-BE49-F238E27FC236}">
                  <a16:creationId xmlns:a16="http://schemas.microsoft.com/office/drawing/2014/main" id="{86688E6D-C937-E0FD-2099-5C8A11FEEA88}"/>
                </a:ext>
              </a:extLst>
            </p:cNvPr>
            <p:cNvSpPr/>
            <p:nvPr/>
          </p:nvSpPr>
          <p:spPr>
            <a:xfrm>
              <a:off x="42443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2" name="Rectangle 461">
              <a:extLst>
                <a:ext uri="{FF2B5EF4-FFF2-40B4-BE49-F238E27FC236}">
                  <a16:creationId xmlns:a16="http://schemas.microsoft.com/office/drawing/2014/main" id="{94345345-57B6-5F2F-8F16-BE75DB7D5059}"/>
                </a:ext>
              </a:extLst>
            </p:cNvPr>
            <p:cNvSpPr/>
            <p:nvPr/>
          </p:nvSpPr>
          <p:spPr>
            <a:xfrm>
              <a:off x="41910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3" name="Rectangle 462">
              <a:extLst>
                <a:ext uri="{FF2B5EF4-FFF2-40B4-BE49-F238E27FC236}">
                  <a16:creationId xmlns:a16="http://schemas.microsoft.com/office/drawing/2014/main" id="{041B5657-79E7-526E-64AB-B8F307AB29FF}"/>
                </a:ext>
              </a:extLst>
            </p:cNvPr>
            <p:cNvSpPr/>
            <p:nvPr/>
          </p:nvSpPr>
          <p:spPr>
            <a:xfrm>
              <a:off x="4343400" y="27241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4" name="Oval 463">
              <a:extLst>
                <a:ext uri="{FF2B5EF4-FFF2-40B4-BE49-F238E27FC236}">
                  <a16:creationId xmlns:a16="http://schemas.microsoft.com/office/drawing/2014/main" id="{D127562C-D521-0E22-29BB-B2B74258154B}"/>
                </a:ext>
              </a:extLst>
            </p:cNvPr>
            <p:cNvSpPr/>
            <p:nvPr/>
          </p:nvSpPr>
          <p:spPr>
            <a:xfrm>
              <a:off x="4396740" y="27774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5" name="Rectangle 464">
              <a:extLst>
                <a:ext uri="{FF2B5EF4-FFF2-40B4-BE49-F238E27FC236}">
                  <a16:creationId xmlns:a16="http://schemas.microsoft.com/office/drawing/2014/main" id="{C1E5A0DA-AA54-9BBE-B7BC-A0BB6D7C1A13}"/>
                </a:ext>
              </a:extLst>
            </p:cNvPr>
            <p:cNvSpPr/>
            <p:nvPr/>
          </p:nvSpPr>
          <p:spPr>
            <a:xfrm>
              <a:off x="4495800" y="27241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6" name="Oval 465">
              <a:extLst>
                <a:ext uri="{FF2B5EF4-FFF2-40B4-BE49-F238E27FC236}">
                  <a16:creationId xmlns:a16="http://schemas.microsoft.com/office/drawing/2014/main" id="{B99C2A8A-3AF3-B15B-0E19-E24514581862}"/>
                </a:ext>
              </a:extLst>
            </p:cNvPr>
            <p:cNvSpPr/>
            <p:nvPr/>
          </p:nvSpPr>
          <p:spPr>
            <a:xfrm>
              <a:off x="4549140" y="27774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7" name="Rectangle 466">
              <a:extLst>
                <a:ext uri="{FF2B5EF4-FFF2-40B4-BE49-F238E27FC236}">
                  <a16:creationId xmlns:a16="http://schemas.microsoft.com/office/drawing/2014/main" id="{233554C9-6611-E732-0963-297E08398EDB}"/>
                </a:ext>
              </a:extLst>
            </p:cNvPr>
            <p:cNvSpPr/>
            <p:nvPr/>
          </p:nvSpPr>
          <p:spPr>
            <a:xfrm>
              <a:off x="4648200" y="27241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8" name="Oval 467">
              <a:extLst>
                <a:ext uri="{FF2B5EF4-FFF2-40B4-BE49-F238E27FC236}">
                  <a16:creationId xmlns:a16="http://schemas.microsoft.com/office/drawing/2014/main" id="{5EA85C78-5568-0348-8926-8D1FE97706F1}"/>
                </a:ext>
              </a:extLst>
            </p:cNvPr>
            <p:cNvSpPr/>
            <p:nvPr/>
          </p:nvSpPr>
          <p:spPr>
            <a:xfrm>
              <a:off x="4701540" y="27774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9" name="Rectangle 468">
              <a:extLst>
                <a:ext uri="{FF2B5EF4-FFF2-40B4-BE49-F238E27FC236}">
                  <a16:creationId xmlns:a16="http://schemas.microsoft.com/office/drawing/2014/main" id="{C589C237-B967-65B7-4AB0-389B1846923E}"/>
                </a:ext>
              </a:extLst>
            </p:cNvPr>
            <p:cNvSpPr/>
            <p:nvPr/>
          </p:nvSpPr>
          <p:spPr>
            <a:xfrm>
              <a:off x="4800600" y="27241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0" name="Oval 469">
              <a:extLst>
                <a:ext uri="{FF2B5EF4-FFF2-40B4-BE49-F238E27FC236}">
                  <a16:creationId xmlns:a16="http://schemas.microsoft.com/office/drawing/2014/main" id="{98E61EAA-EF17-ED98-9307-63B18E4F794E}"/>
                </a:ext>
              </a:extLst>
            </p:cNvPr>
            <p:cNvSpPr/>
            <p:nvPr/>
          </p:nvSpPr>
          <p:spPr>
            <a:xfrm>
              <a:off x="4853940" y="27774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1" name="Rectangle 470">
              <a:extLst>
                <a:ext uri="{FF2B5EF4-FFF2-40B4-BE49-F238E27FC236}">
                  <a16:creationId xmlns:a16="http://schemas.microsoft.com/office/drawing/2014/main" id="{D0E3ED26-597C-396C-344A-0FADC690BF34}"/>
                </a:ext>
              </a:extLst>
            </p:cNvPr>
            <p:cNvSpPr/>
            <p:nvPr/>
          </p:nvSpPr>
          <p:spPr>
            <a:xfrm>
              <a:off x="4953000" y="27241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2" name="Oval 471">
              <a:extLst>
                <a:ext uri="{FF2B5EF4-FFF2-40B4-BE49-F238E27FC236}">
                  <a16:creationId xmlns:a16="http://schemas.microsoft.com/office/drawing/2014/main" id="{D4D9C806-3ABA-8A0E-A3A8-2A79567CE9B1}"/>
                </a:ext>
              </a:extLst>
            </p:cNvPr>
            <p:cNvSpPr/>
            <p:nvPr/>
          </p:nvSpPr>
          <p:spPr>
            <a:xfrm>
              <a:off x="5006340" y="27774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3" name="Rectangle 472">
              <a:extLst>
                <a:ext uri="{FF2B5EF4-FFF2-40B4-BE49-F238E27FC236}">
                  <a16:creationId xmlns:a16="http://schemas.microsoft.com/office/drawing/2014/main" id="{D128365C-48A9-0DE9-98B4-F52AEC799666}"/>
                </a:ext>
              </a:extLst>
            </p:cNvPr>
            <p:cNvSpPr/>
            <p:nvPr/>
          </p:nvSpPr>
          <p:spPr>
            <a:xfrm>
              <a:off x="5105400" y="27241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4" name="Oval 473">
              <a:extLst>
                <a:ext uri="{FF2B5EF4-FFF2-40B4-BE49-F238E27FC236}">
                  <a16:creationId xmlns:a16="http://schemas.microsoft.com/office/drawing/2014/main" id="{FDCCE2ED-96C8-AEB6-7562-D746DE7C196D}"/>
                </a:ext>
              </a:extLst>
            </p:cNvPr>
            <p:cNvSpPr/>
            <p:nvPr/>
          </p:nvSpPr>
          <p:spPr>
            <a:xfrm>
              <a:off x="5158740" y="27774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5" name="Oval 474">
              <a:extLst>
                <a:ext uri="{FF2B5EF4-FFF2-40B4-BE49-F238E27FC236}">
                  <a16:creationId xmlns:a16="http://schemas.microsoft.com/office/drawing/2014/main" id="{F661E307-FDF2-B360-4956-7F4182E9DB68}"/>
                </a:ext>
              </a:extLst>
            </p:cNvPr>
            <p:cNvSpPr/>
            <p:nvPr/>
          </p:nvSpPr>
          <p:spPr>
            <a:xfrm>
              <a:off x="53111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6" name="Rectangle 475">
              <a:extLst>
                <a:ext uri="{FF2B5EF4-FFF2-40B4-BE49-F238E27FC236}">
                  <a16:creationId xmlns:a16="http://schemas.microsoft.com/office/drawing/2014/main" id="{DF00EF9C-BD29-E09C-2537-A942A1CBA688}"/>
                </a:ext>
              </a:extLst>
            </p:cNvPr>
            <p:cNvSpPr/>
            <p:nvPr/>
          </p:nvSpPr>
          <p:spPr>
            <a:xfrm>
              <a:off x="52578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7" name="Oval 476">
              <a:extLst>
                <a:ext uri="{FF2B5EF4-FFF2-40B4-BE49-F238E27FC236}">
                  <a16:creationId xmlns:a16="http://schemas.microsoft.com/office/drawing/2014/main" id="{B1DE5726-3986-0DBF-A6F5-F24033B767E5}"/>
                </a:ext>
              </a:extLst>
            </p:cNvPr>
            <p:cNvSpPr/>
            <p:nvPr/>
          </p:nvSpPr>
          <p:spPr>
            <a:xfrm>
              <a:off x="54635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8" name="Rectangle 477">
              <a:extLst>
                <a:ext uri="{FF2B5EF4-FFF2-40B4-BE49-F238E27FC236}">
                  <a16:creationId xmlns:a16="http://schemas.microsoft.com/office/drawing/2014/main" id="{2B0C3F4B-0948-FBD3-DB30-87092A0A1732}"/>
                </a:ext>
              </a:extLst>
            </p:cNvPr>
            <p:cNvSpPr/>
            <p:nvPr/>
          </p:nvSpPr>
          <p:spPr>
            <a:xfrm>
              <a:off x="54102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9" name="Oval 478">
              <a:extLst>
                <a:ext uri="{FF2B5EF4-FFF2-40B4-BE49-F238E27FC236}">
                  <a16:creationId xmlns:a16="http://schemas.microsoft.com/office/drawing/2014/main" id="{1FF0C600-9F1B-A577-2A91-E8881896B25D}"/>
                </a:ext>
              </a:extLst>
            </p:cNvPr>
            <p:cNvSpPr/>
            <p:nvPr/>
          </p:nvSpPr>
          <p:spPr>
            <a:xfrm>
              <a:off x="56159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0" name="Rectangle 479">
              <a:extLst>
                <a:ext uri="{FF2B5EF4-FFF2-40B4-BE49-F238E27FC236}">
                  <a16:creationId xmlns:a16="http://schemas.microsoft.com/office/drawing/2014/main" id="{1CE8DDF5-FBCE-8603-10C3-0FD849A1F308}"/>
                </a:ext>
              </a:extLst>
            </p:cNvPr>
            <p:cNvSpPr/>
            <p:nvPr/>
          </p:nvSpPr>
          <p:spPr>
            <a:xfrm>
              <a:off x="55626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1" name="Oval 480">
              <a:extLst>
                <a:ext uri="{FF2B5EF4-FFF2-40B4-BE49-F238E27FC236}">
                  <a16:creationId xmlns:a16="http://schemas.microsoft.com/office/drawing/2014/main" id="{91A54C7A-4F83-74C7-A479-FD229E0A79D8}"/>
                </a:ext>
              </a:extLst>
            </p:cNvPr>
            <p:cNvSpPr/>
            <p:nvPr/>
          </p:nvSpPr>
          <p:spPr>
            <a:xfrm>
              <a:off x="57683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2" name="Rectangle 481">
              <a:extLst>
                <a:ext uri="{FF2B5EF4-FFF2-40B4-BE49-F238E27FC236}">
                  <a16:creationId xmlns:a16="http://schemas.microsoft.com/office/drawing/2014/main" id="{50B6812B-BD4E-9F45-F284-191E638FD2A5}"/>
                </a:ext>
              </a:extLst>
            </p:cNvPr>
            <p:cNvSpPr/>
            <p:nvPr/>
          </p:nvSpPr>
          <p:spPr>
            <a:xfrm>
              <a:off x="57150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3" name="Oval 482">
              <a:extLst>
                <a:ext uri="{FF2B5EF4-FFF2-40B4-BE49-F238E27FC236}">
                  <a16:creationId xmlns:a16="http://schemas.microsoft.com/office/drawing/2014/main" id="{994C26A3-4A51-E966-7980-DDD741F328B0}"/>
                </a:ext>
              </a:extLst>
            </p:cNvPr>
            <p:cNvSpPr/>
            <p:nvPr/>
          </p:nvSpPr>
          <p:spPr>
            <a:xfrm>
              <a:off x="59207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4" name="Rectangle 483">
              <a:extLst>
                <a:ext uri="{FF2B5EF4-FFF2-40B4-BE49-F238E27FC236}">
                  <a16:creationId xmlns:a16="http://schemas.microsoft.com/office/drawing/2014/main" id="{AF33115E-BD4D-06BB-6CFE-D6EBB340206E}"/>
                </a:ext>
              </a:extLst>
            </p:cNvPr>
            <p:cNvSpPr/>
            <p:nvPr/>
          </p:nvSpPr>
          <p:spPr>
            <a:xfrm>
              <a:off x="58674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5" name="Oval 484">
              <a:extLst>
                <a:ext uri="{FF2B5EF4-FFF2-40B4-BE49-F238E27FC236}">
                  <a16:creationId xmlns:a16="http://schemas.microsoft.com/office/drawing/2014/main" id="{E1A073B6-3F68-4314-2817-58D8293C7816}"/>
                </a:ext>
              </a:extLst>
            </p:cNvPr>
            <p:cNvSpPr/>
            <p:nvPr/>
          </p:nvSpPr>
          <p:spPr>
            <a:xfrm>
              <a:off x="6073140" y="2777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6" name="Rectangle 485">
              <a:extLst>
                <a:ext uri="{FF2B5EF4-FFF2-40B4-BE49-F238E27FC236}">
                  <a16:creationId xmlns:a16="http://schemas.microsoft.com/office/drawing/2014/main" id="{65DBFE7C-C451-F207-D4B1-F4C36FDF0331}"/>
                </a:ext>
              </a:extLst>
            </p:cNvPr>
            <p:cNvSpPr/>
            <p:nvPr/>
          </p:nvSpPr>
          <p:spPr>
            <a:xfrm>
              <a:off x="6019800" y="2724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7" name="Oval 486">
              <a:extLst>
                <a:ext uri="{FF2B5EF4-FFF2-40B4-BE49-F238E27FC236}">
                  <a16:creationId xmlns:a16="http://schemas.microsoft.com/office/drawing/2014/main" id="{3844ED35-3458-F255-09B1-AEC9DCA36DE3}"/>
                </a:ext>
              </a:extLst>
            </p:cNvPr>
            <p:cNvSpPr/>
            <p:nvPr/>
          </p:nvSpPr>
          <p:spPr>
            <a:xfrm>
              <a:off x="1043940" y="2929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8" name="Rectangle 487">
              <a:extLst>
                <a:ext uri="{FF2B5EF4-FFF2-40B4-BE49-F238E27FC236}">
                  <a16:creationId xmlns:a16="http://schemas.microsoft.com/office/drawing/2014/main" id="{E65F8B76-82D0-25A0-3E02-739D805E273F}"/>
                </a:ext>
              </a:extLst>
            </p:cNvPr>
            <p:cNvSpPr/>
            <p:nvPr/>
          </p:nvSpPr>
          <p:spPr>
            <a:xfrm>
              <a:off x="990600" y="2876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9" name="Oval 488">
              <a:extLst>
                <a:ext uri="{FF2B5EF4-FFF2-40B4-BE49-F238E27FC236}">
                  <a16:creationId xmlns:a16="http://schemas.microsoft.com/office/drawing/2014/main" id="{07B8A17F-386C-FDE2-ABE4-285844A91487}"/>
                </a:ext>
              </a:extLst>
            </p:cNvPr>
            <p:cNvSpPr/>
            <p:nvPr/>
          </p:nvSpPr>
          <p:spPr>
            <a:xfrm>
              <a:off x="1196340" y="2929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0" name="Rectangle 489">
              <a:extLst>
                <a:ext uri="{FF2B5EF4-FFF2-40B4-BE49-F238E27FC236}">
                  <a16:creationId xmlns:a16="http://schemas.microsoft.com/office/drawing/2014/main" id="{3C224A20-DBE2-B9C4-C759-99279B333A72}"/>
                </a:ext>
              </a:extLst>
            </p:cNvPr>
            <p:cNvSpPr/>
            <p:nvPr/>
          </p:nvSpPr>
          <p:spPr>
            <a:xfrm>
              <a:off x="1143000" y="2876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1" name="Oval 490">
              <a:extLst>
                <a:ext uri="{FF2B5EF4-FFF2-40B4-BE49-F238E27FC236}">
                  <a16:creationId xmlns:a16="http://schemas.microsoft.com/office/drawing/2014/main" id="{D5CB8C66-7ACC-8472-7A5D-8A4AE5A554A2}"/>
                </a:ext>
              </a:extLst>
            </p:cNvPr>
            <p:cNvSpPr/>
            <p:nvPr/>
          </p:nvSpPr>
          <p:spPr>
            <a:xfrm>
              <a:off x="1348740" y="2929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2" name="Rectangle 491">
              <a:extLst>
                <a:ext uri="{FF2B5EF4-FFF2-40B4-BE49-F238E27FC236}">
                  <a16:creationId xmlns:a16="http://schemas.microsoft.com/office/drawing/2014/main" id="{3414F0F7-6A2D-AF28-77D9-FBE84DAE51FC}"/>
                </a:ext>
              </a:extLst>
            </p:cNvPr>
            <p:cNvSpPr/>
            <p:nvPr/>
          </p:nvSpPr>
          <p:spPr>
            <a:xfrm>
              <a:off x="1295400" y="2876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3" name="Oval 492">
              <a:extLst>
                <a:ext uri="{FF2B5EF4-FFF2-40B4-BE49-F238E27FC236}">
                  <a16:creationId xmlns:a16="http://schemas.microsoft.com/office/drawing/2014/main" id="{A171230C-EB87-B4AF-83C8-2E6BF17D07C7}"/>
                </a:ext>
              </a:extLst>
            </p:cNvPr>
            <p:cNvSpPr/>
            <p:nvPr/>
          </p:nvSpPr>
          <p:spPr>
            <a:xfrm>
              <a:off x="1501140" y="2929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4" name="Rectangle 493">
              <a:extLst>
                <a:ext uri="{FF2B5EF4-FFF2-40B4-BE49-F238E27FC236}">
                  <a16:creationId xmlns:a16="http://schemas.microsoft.com/office/drawing/2014/main" id="{F12BCE9E-CD29-2C39-D10C-1375C85BF7B7}"/>
                </a:ext>
              </a:extLst>
            </p:cNvPr>
            <p:cNvSpPr/>
            <p:nvPr/>
          </p:nvSpPr>
          <p:spPr>
            <a:xfrm>
              <a:off x="1447800" y="2876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5" name="Oval 494">
              <a:extLst>
                <a:ext uri="{FF2B5EF4-FFF2-40B4-BE49-F238E27FC236}">
                  <a16:creationId xmlns:a16="http://schemas.microsoft.com/office/drawing/2014/main" id="{2A572524-1255-7521-FA0C-FD2A7AF3CC16}"/>
                </a:ext>
              </a:extLst>
            </p:cNvPr>
            <p:cNvSpPr/>
            <p:nvPr/>
          </p:nvSpPr>
          <p:spPr>
            <a:xfrm>
              <a:off x="1653540" y="2929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6" name="Rectangle 495">
              <a:extLst>
                <a:ext uri="{FF2B5EF4-FFF2-40B4-BE49-F238E27FC236}">
                  <a16:creationId xmlns:a16="http://schemas.microsoft.com/office/drawing/2014/main" id="{9EAD3430-0A4C-59B4-778C-34688654F9F4}"/>
                </a:ext>
              </a:extLst>
            </p:cNvPr>
            <p:cNvSpPr/>
            <p:nvPr/>
          </p:nvSpPr>
          <p:spPr>
            <a:xfrm>
              <a:off x="1600200" y="2876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7" name="Oval 496">
              <a:extLst>
                <a:ext uri="{FF2B5EF4-FFF2-40B4-BE49-F238E27FC236}">
                  <a16:creationId xmlns:a16="http://schemas.microsoft.com/office/drawing/2014/main" id="{0AF9909D-EA5A-A7F2-17D5-096FCF0AB5A8}"/>
                </a:ext>
              </a:extLst>
            </p:cNvPr>
            <p:cNvSpPr/>
            <p:nvPr/>
          </p:nvSpPr>
          <p:spPr>
            <a:xfrm>
              <a:off x="1805940" y="2929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8" name="Rectangle 497">
              <a:extLst>
                <a:ext uri="{FF2B5EF4-FFF2-40B4-BE49-F238E27FC236}">
                  <a16:creationId xmlns:a16="http://schemas.microsoft.com/office/drawing/2014/main" id="{B4A42AED-F984-5F87-47D9-F6604BC3CAED}"/>
                </a:ext>
              </a:extLst>
            </p:cNvPr>
            <p:cNvSpPr/>
            <p:nvPr/>
          </p:nvSpPr>
          <p:spPr>
            <a:xfrm>
              <a:off x="1752600" y="2876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9" name="Rectangle 498">
              <a:extLst>
                <a:ext uri="{FF2B5EF4-FFF2-40B4-BE49-F238E27FC236}">
                  <a16:creationId xmlns:a16="http://schemas.microsoft.com/office/drawing/2014/main" id="{BA85E0E2-463C-395C-2A39-B80EB1BE4381}"/>
                </a:ext>
              </a:extLst>
            </p:cNvPr>
            <p:cNvSpPr/>
            <p:nvPr/>
          </p:nvSpPr>
          <p:spPr>
            <a:xfrm>
              <a:off x="1905000" y="28765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0" name="Oval 499">
              <a:extLst>
                <a:ext uri="{FF2B5EF4-FFF2-40B4-BE49-F238E27FC236}">
                  <a16:creationId xmlns:a16="http://schemas.microsoft.com/office/drawing/2014/main" id="{6A76B5F0-4123-91E2-E03B-C3CDE1978AA0}"/>
                </a:ext>
              </a:extLst>
            </p:cNvPr>
            <p:cNvSpPr/>
            <p:nvPr/>
          </p:nvSpPr>
          <p:spPr>
            <a:xfrm>
              <a:off x="1958340" y="29298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1" name="Rectangle 500">
              <a:extLst>
                <a:ext uri="{FF2B5EF4-FFF2-40B4-BE49-F238E27FC236}">
                  <a16:creationId xmlns:a16="http://schemas.microsoft.com/office/drawing/2014/main" id="{05041A81-CEB6-D6BD-C377-A92084647291}"/>
                </a:ext>
              </a:extLst>
            </p:cNvPr>
            <p:cNvSpPr/>
            <p:nvPr/>
          </p:nvSpPr>
          <p:spPr>
            <a:xfrm>
              <a:off x="2057400" y="28765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2" name="Oval 501">
              <a:extLst>
                <a:ext uri="{FF2B5EF4-FFF2-40B4-BE49-F238E27FC236}">
                  <a16:creationId xmlns:a16="http://schemas.microsoft.com/office/drawing/2014/main" id="{1FC0AE40-CCEB-B09B-69D1-AFBB114783EF}"/>
                </a:ext>
              </a:extLst>
            </p:cNvPr>
            <p:cNvSpPr/>
            <p:nvPr/>
          </p:nvSpPr>
          <p:spPr>
            <a:xfrm>
              <a:off x="2110740" y="29298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3" name="Rectangle 502">
              <a:extLst>
                <a:ext uri="{FF2B5EF4-FFF2-40B4-BE49-F238E27FC236}">
                  <a16:creationId xmlns:a16="http://schemas.microsoft.com/office/drawing/2014/main" id="{2F36E8E3-966D-2D02-B45A-A537AD75C56D}"/>
                </a:ext>
              </a:extLst>
            </p:cNvPr>
            <p:cNvSpPr/>
            <p:nvPr/>
          </p:nvSpPr>
          <p:spPr>
            <a:xfrm>
              <a:off x="2209800" y="28765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4" name="Oval 503">
              <a:extLst>
                <a:ext uri="{FF2B5EF4-FFF2-40B4-BE49-F238E27FC236}">
                  <a16:creationId xmlns:a16="http://schemas.microsoft.com/office/drawing/2014/main" id="{8BE61CA6-5C4C-113D-8878-E4AF37713271}"/>
                </a:ext>
              </a:extLst>
            </p:cNvPr>
            <p:cNvSpPr/>
            <p:nvPr/>
          </p:nvSpPr>
          <p:spPr>
            <a:xfrm>
              <a:off x="2263140" y="29298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5" name="Oval 504">
              <a:extLst>
                <a:ext uri="{FF2B5EF4-FFF2-40B4-BE49-F238E27FC236}">
                  <a16:creationId xmlns:a16="http://schemas.microsoft.com/office/drawing/2014/main" id="{29964842-051C-2CD6-1393-8B2070215F16}"/>
                </a:ext>
              </a:extLst>
            </p:cNvPr>
            <p:cNvSpPr/>
            <p:nvPr/>
          </p:nvSpPr>
          <p:spPr>
            <a:xfrm>
              <a:off x="2415540" y="2929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6" name="Rectangle 505">
              <a:extLst>
                <a:ext uri="{FF2B5EF4-FFF2-40B4-BE49-F238E27FC236}">
                  <a16:creationId xmlns:a16="http://schemas.microsoft.com/office/drawing/2014/main" id="{7852C74B-8AEC-74F7-9BC8-139903097048}"/>
                </a:ext>
              </a:extLst>
            </p:cNvPr>
            <p:cNvSpPr/>
            <p:nvPr/>
          </p:nvSpPr>
          <p:spPr>
            <a:xfrm>
              <a:off x="2362200" y="2876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7" name="Oval 506">
              <a:extLst>
                <a:ext uri="{FF2B5EF4-FFF2-40B4-BE49-F238E27FC236}">
                  <a16:creationId xmlns:a16="http://schemas.microsoft.com/office/drawing/2014/main" id="{D6EABE74-A814-DC9D-82D0-448494EF4018}"/>
                </a:ext>
              </a:extLst>
            </p:cNvPr>
            <p:cNvSpPr/>
            <p:nvPr/>
          </p:nvSpPr>
          <p:spPr>
            <a:xfrm>
              <a:off x="2567940" y="2929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8" name="Rectangle 507">
              <a:extLst>
                <a:ext uri="{FF2B5EF4-FFF2-40B4-BE49-F238E27FC236}">
                  <a16:creationId xmlns:a16="http://schemas.microsoft.com/office/drawing/2014/main" id="{36926372-F099-3336-5F45-C1F7E1B05740}"/>
                </a:ext>
              </a:extLst>
            </p:cNvPr>
            <p:cNvSpPr/>
            <p:nvPr/>
          </p:nvSpPr>
          <p:spPr>
            <a:xfrm>
              <a:off x="2514600" y="2876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9" name="Oval 508">
              <a:extLst>
                <a:ext uri="{FF2B5EF4-FFF2-40B4-BE49-F238E27FC236}">
                  <a16:creationId xmlns:a16="http://schemas.microsoft.com/office/drawing/2014/main" id="{CBF355A2-A373-EEE2-73E5-E787EABFBD54}"/>
                </a:ext>
              </a:extLst>
            </p:cNvPr>
            <p:cNvSpPr/>
            <p:nvPr/>
          </p:nvSpPr>
          <p:spPr>
            <a:xfrm>
              <a:off x="2720340" y="2929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0" name="Rectangle 509">
              <a:extLst>
                <a:ext uri="{FF2B5EF4-FFF2-40B4-BE49-F238E27FC236}">
                  <a16:creationId xmlns:a16="http://schemas.microsoft.com/office/drawing/2014/main" id="{D595A1BF-C341-33FC-3222-4DA8A560B798}"/>
                </a:ext>
              </a:extLst>
            </p:cNvPr>
            <p:cNvSpPr/>
            <p:nvPr/>
          </p:nvSpPr>
          <p:spPr>
            <a:xfrm>
              <a:off x="2667000" y="2876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1" name="Oval 510">
              <a:extLst>
                <a:ext uri="{FF2B5EF4-FFF2-40B4-BE49-F238E27FC236}">
                  <a16:creationId xmlns:a16="http://schemas.microsoft.com/office/drawing/2014/main" id="{83FD19C1-EA6F-FE0D-76ED-0B22305E9A87}"/>
                </a:ext>
              </a:extLst>
            </p:cNvPr>
            <p:cNvSpPr/>
            <p:nvPr/>
          </p:nvSpPr>
          <p:spPr>
            <a:xfrm>
              <a:off x="2872740" y="2929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2" name="Rectangle 511">
              <a:extLst>
                <a:ext uri="{FF2B5EF4-FFF2-40B4-BE49-F238E27FC236}">
                  <a16:creationId xmlns:a16="http://schemas.microsoft.com/office/drawing/2014/main" id="{A3A27A7F-697D-1791-580E-2404681045EC}"/>
                </a:ext>
              </a:extLst>
            </p:cNvPr>
            <p:cNvSpPr/>
            <p:nvPr/>
          </p:nvSpPr>
          <p:spPr>
            <a:xfrm>
              <a:off x="2819400" y="2876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3" name="Oval 512">
              <a:extLst>
                <a:ext uri="{FF2B5EF4-FFF2-40B4-BE49-F238E27FC236}">
                  <a16:creationId xmlns:a16="http://schemas.microsoft.com/office/drawing/2014/main" id="{24F67ABE-EFE3-0B89-AF12-1BB2129A4E3B}"/>
                </a:ext>
              </a:extLst>
            </p:cNvPr>
            <p:cNvSpPr/>
            <p:nvPr/>
          </p:nvSpPr>
          <p:spPr>
            <a:xfrm>
              <a:off x="3025140" y="2929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4" name="Rectangle 513">
              <a:extLst>
                <a:ext uri="{FF2B5EF4-FFF2-40B4-BE49-F238E27FC236}">
                  <a16:creationId xmlns:a16="http://schemas.microsoft.com/office/drawing/2014/main" id="{31C081A7-D6C0-A621-693D-3846330BBE19}"/>
                </a:ext>
              </a:extLst>
            </p:cNvPr>
            <p:cNvSpPr/>
            <p:nvPr/>
          </p:nvSpPr>
          <p:spPr>
            <a:xfrm>
              <a:off x="2971800" y="2876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5" name="Oval 514">
              <a:extLst>
                <a:ext uri="{FF2B5EF4-FFF2-40B4-BE49-F238E27FC236}">
                  <a16:creationId xmlns:a16="http://schemas.microsoft.com/office/drawing/2014/main" id="{81A29F52-AFE7-D245-F4C7-BE276B1B318D}"/>
                </a:ext>
              </a:extLst>
            </p:cNvPr>
            <p:cNvSpPr/>
            <p:nvPr/>
          </p:nvSpPr>
          <p:spPr>
            <a:xfrm>
              <a:off x="3177540" y="2929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6" name="Rectangle 515">
              <a:extLst>
                <a:ext uri="{FF2B5EF4-FFF2-40B4-BE49-F238E27FC236}">
                  <a16:creationId xmlns:a16="http://schemas.microsoft.com/office/drawing/2014/main" id="{5B4DBAEE-A868-C015-5A8B-21C32E3988B0}"/>
                </a:ext>
              </a:extLst>
            </p:cNvPr>
            <p:cNvSpPr/>
            <p:nvPr/>
          </p:nvSpPr>
          <p:spPr>
            <a:xfrm>
              <a:off x="3124200" y="2876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7" name="Oval 516">
              <a:extLst>
                <a:ext uri="{FF2B5EF4-FFF2-40B4-BE49-F238E27FC236}">
                  <a16:creationId xmlns:a16="http://schemas.microsoft.com/office/drawing/2014/main" id="{7328AC26-2D00-369F-7FFA-E1EE2953EDD5}"/>
                </a:ext>
              </a:extLst>
            </p:cNvPr>
            <p:cNvSpPr/>
            <p:nvPr/>
          </p:nvSpPr>
          <p:spPr>
            <a:xfrm>
              <a:off x="3329940" y="2929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8" name="Rectangle 517">
              <a:extLst>
                <a:ext uri="{FF2B5EF4-FFF2-40B4-BE49-F238E27FC236}">
                  <a16:creationId xmlns:a16="http://schemas.microsoft.com/office/drawing/2014/main" id="{AEF29318-A133-E1C5-2E5B-9D9FD49A1CBD}"/>
                </a:ext>
              </a:extLst>
            </p:cNvPr>
            <p:cNvSpPr/>
            <p:nvPr/>
          </p:nvSpPr>
          <p:spPr>
            <a:xfrm>
              <a:off x="3276600" y="2876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9" name="Oval 518">
              <a:extLst>
                <a:ext uri="{FF2B5EF4-FFF2-40B4-BE49-F238E27FC236}">
                  <a16:creationId xmlns:a16="http://schemas.microsoft.com/office/drawing/2014/main" id="{E2C27A40-00BA-2DD8-500C-693E912647F5}"/>
                </a:ext>
              </a:extLst>
            </p:cNvPr>
            <p:cNvSpPr/>
            <p:nvPr/>
          </p:nvSpPr>
          <p:spPr>
            <a:xfrm>
              <a:off x="3482340" y="2929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0" name="Rectangle 519">
              <a:extLst>
                <a:ext uri="{FF2B5EF4-FFF2-40B4-BE49-F238E27FC236}">
                  <a16:creationId xmlns:a16="http://schemas.microsoft.com/office/drawing/2014/main" id="{62C42AD0-BCDE-9776-F9AC-D1050339B91C}"/>
                </a:ext>
              </a:extLst>
            </p:cNvPr>
            <p:cNvSpPr/>
            <p:nvPr/>
          </p:nvSpPr>
          <p:spPr>
            <a:xfrm>
              <a:off x="3429000" y="2876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1" name="Oval 520">
              <a:extLst>
                <a:ext uri="{FF2B5EF4-FFF2-40B4-BE49-F238E27FC236}">
                  <a16:creationId xmlns:a16="http://schemas.microsoft.com/office/drawing/2014/main" id="{A205ED6D-F747-32EB-FE18-02118176791C}"/>
                </a:ext>
              </a:extLst>
            </p:cNvPr>
            <p:cNvSpPr/>
            <p:nvPr/>
          </p:nvSpPr>
          <p:spPr>
            <a:xfrm>
              <a:off x="3634740" y="2929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2" name="Rectangle 521">
              <a:extLst>
                <a:ext uri="{FF2B5EF4-FFF2-40B4-BE49-F238E27FC236}">
                  <a16:creationId xmlns:a16="http://schemas.microsoft.com/office/drawing/2014/main" id="{3DDEC83D-D09D-E628-7586-2EB742565135}"/>
                </a:ext>
              </a:extLst>
            </p:cNvPr>
            <p:cNvSpPr/>
            <p:nvPr/>
          </p:nvSpPr>
          <p:spPr>
            <a:xfrm>
              <a:off x="3581400" y="2876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3" name="Oval 522">
              <a:extLst>
                <a:ext uri="{FF2B5EF4-FFF2-40B4-BE49-F238E27FC236}">
                  <a16:creationId xmlns:a16="http://schemas.microsoft.com/office/drawing/2014/main" id="{124D4948-E0F4-A579-1E6F-EA40722BA11E}"/>
                </a:ext>
              </a:extLst>
            </p:cNvPr>
            <p:cNvSpPr/>
            <p:nvPr/>
          </p:nvSpPr>
          <p:spPr>
            <a:xfrm>
              <a:off x="3787140" y="2929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4" name="Rectangle 523">
              <a:extLst>
                <a:ext uri="{FF2B5EF4-FFF2-40B4-BE49-F238E27FC236}">
                  <a16:creationId xmlns:a16="http://schemas.microsoft.com/office/drawing/2014/main" id="{9D611AE1-337F-A21E-5B7E-D42315D101AF}"/>
                </a:ext>
              </a:extLst>
            </p:cNvPr>
            <p:cNvSpPr/>
            <p:nvPr/>
          </p:nvSpPr>
          <p:spPr>
            <a:xfrm>
              <a:off x="3733800" y="2876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5" name="Oval 524">
              <a:extLst>
                <a:ext uri="{FF2B5EF4-FFF2-40B4-BE49-F238E27FC236}">
                  <a16:creationId xmlns:a16="http://schemas.microsoft.com/office/drawing/2014/main" id="{00A88627-C765-A57A-9909-DA48B89DE5DD}"/>
                </a:ext>
              </a:extLst>
            </p:cNvPr>
            <p:cNvSpPr/>
            <p:nvPr/>
          </p:nvSpPr>
          <p:spPr>
            <a:xfrm>
              <a:off x="3939540" y="2929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6" name="Rectangle 525">
              <a:extLst>
                <a:ext uri="{FF2B5EF4-FFF2-40B4-BE49-F238E27FC236}">
                  <a16:creationId xmlns:a16="http://schemas.microsoft.com/office/drawing/2014/main" id="{14F84C37-350C-D212-ED72-7D70091ACF18}"/>
                </a:ext>
              </a:extLst>
            </p:cNvPr>
            <p:cNvSpPr/>
            <p:nvPr/>
          </p:nvSpPr>
          <p:spPr>
            <a:xfrm>
              <a:off x="3886200" y="2876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7" name="Oval 526">
              <a:extLst>
                <a:ext uri="{FF2B5EF4-FFF2-40B4-BE49-F238E27FC236}">
                  <a16:creationId xmlns:a16="http://schemas.microsoft.com/office/drawing/2014/main" id="{6CF15DE3-64FD-90E9-9DAA-3D4674D8F1EB}"/>
                </a:ext>
              </a:extLst>
            </p:cNvPr>
            <p:cNvSpPr/>
            <p:nvPr/>
          </p:nvSpPr>
          <p:spPr>
            <a:xfrm>
              <a:off x="4091940" y="2929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8" name="Rectangle 527">
              <a:extLst>
                <a:ext uri="{FF2B5EF4-FFF2-40B4-BE49-F238E27FC236}">
                  <a16:creationId xmlns:a16="http://schemas.microsoft.com/office/drawing/2014/main" id="{3A453519-A798-7B04-41A2-80100E41248B}"/>
                </a:ext>
              </a:extLst>
            </p:cNvPr>
            <p:cNvSpPr/>
            <p:nvPr/>
          </p:nvSpPr>
          <p:spPr>
            <a:xfrm>
              <a:off x="4038600" y="2876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9" name="Rectangle 528">
              <a:extLst>
                <a:ext uri="{FF2B5EF4-FFF2-40B4-BE49-F238E27FC236}">
                  <a16:creationId xmlns:a16="http://schemas.microsoft.com/office/drawing/2014/main" id="{C908A925-3930-AFCA-029E-538FDF455E2B}"/>
                </a:ext>
              </a:extLst>
            </p:cNvPr>
            <p:cNvSpPr/>
            <p:nvPr/>
          </p:nvSpPr>
          <p:spPr>
            <a:xfrm>
              <a:off x="4191000" y="28765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0" name="Oval 529">
              <a:extLst>
                <a:ext uri="{FF2B5EF4-FFF2-40B4-BE49-F238E27FC236}">
                  <a16:creationId xmlns:a16="http://schemas.microsoft.com/office/drawing/2014/main" id="{1F2D9E7E-FDC8-8B13-4427-16E536025970}"/>
                </a:ext>
              </a:extLst>
            </p:cNvPr>
            <p:cNvSpPr/>
            <p:nvPr/>
          </p:nvSpPr>
          <p:spPr>
            <a:xfrm>
              <a:off x="4244340" y="29298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1" name="Rectangle 530">
              <a:extLst>
                <a:ext uri="{FF2B5EF4-FFF2-40B4-BE49-F238E27FC236}">
                  <a16:creationId xmlns:a16="http://schemas.microsoft.com/office/drawing/2014/main" id="{34E66ABF-112B-509A-5C19-4D89BB05E969}"/>
                </a:ext>
              </a:extLst>
            </p:cNvPr>
            <p:cNvSpPr/>
            <p:nvPr/>
          </p:nvSpPr>
          <p:spPr>
            <a:xfrm>
              <a:off x="4343400" y="28765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2" name="Oval 531">
              <a:extLst>
                <a:ext uri="{FF2B5EF4-FFF2-40B4-BE49-F238E27FC236}">
                  <a16:creationId xmlns:a16="http://schemas.microsoft.com/office/drawing/2014/main" id="{8AC300FF-4B0B-20EB-27E1-B25D64AB357D}"/>
                </a:ext>
              </a:extLst>
            </p:cNvPr>
            <p:cNvSpPr/>
            <p:nvPr/>
          </p:nvSpPr>
          <p:spPr>
            <a:xfrm>
              <a:off x="4396740" y="29298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3" name="Rectangle 532">
              <a:extLst>
                <a:ext uri="{FF2B5EF4-FFF2-40B4-BE49-F238E27FC236}">
                  <a16:creationId xmlns:a16="http://schemas.microsoft.com/office/drawing/2014/main" id="{13DE74D5-221B-A80A-D4D4-B793D6B55D9B}"/>
                </a:ext>
              </a:extLst>
            </p:cNvPr>
            <p:cNvSpPr/>
            <p:nvPr/>
          </p:nvSpPr>
          <p:spPr>
            <a:xfrm>
              <a:off x="4495800" y="28765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4" name="Oval 533">
              <a:extLst>
                <a:ext uri="{FF2B5EF4-FFF2-40B4-BE49-F238E27FC236}">
                  <a16:creationId xmlns:a16="http://schemas.microsoft.com/office/drawing/2014/main" id="{B9E91CA9-07BD-0EF7-0163-EDD984B4C9EB}"/>
                </a:ext>
              </a:extLst>
            </p:cNvPr>
            <p:cNvSpPr/>
            <p:nvPr/>
          </p:nvSpPr>
          <p:spPr>
            <a:xfrm>
              <a:off x="4549140" y="29298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5" name="Rectangle 534">
              <a:extLst>
                <a:ext uri="{FF2B5EF4-FFF2-40B4-BE49-F238E27FC236}">
                  <a16:creationId xmlns:a16="http://schemas.microsoft.com/office/drawing/2014/main" id="{0BE98933-79D8-F995-B598-B72878C13C91}"/>
                </a:ext>
              </a:extLst>
            </p:cNvPr>
            <p:cNvSpPr/>
            <p:nvPr/>
          </p:nvSpPr>
          <p:spPr>
            <a:xfrm>
              <a:off x="4648200" y="28765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6" name="Oval 535">
              <a:extLst>
                <a:ext uri="{FF2B5EF4-FFF2-40B4-BE49-F238E27FC236}">
                  <a16:creationId xmlns:a16="http://schemas.microsoft.com/office/drawing/2014/main" id="{EE7E7594-5F74-AF6E-12F8-BF0F451DBAE8}"/>
                </a:ext>
              </a:extLst>
            </p:cNvPr>
            <p:cNvSpPr/>
            <p:nvPr/>
          </p:nvSpPr>
          <p:spPr>
            <a:xfrm>
              <a:off x="4701540" y="29298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7" name="Rectangle 536">
              <a:extLst>
                <a:ext uri="{FF2B5EF4-FFF2-40B4-BE49-F238E27FC236}">
                  <a16:creationId xmlns:a16="http://schemas.microsoft.com/office/drawing/2014/main" id="{84BEF0AC-C94A-44B7-D256-C85A37AE5713}"/>
                </a:ext>
              </a:extLst>
            </p:cNvPr>
            <p:cNvSpPr/>
            <p:nvPr/>
          </p:nvSpPr>
          <p:spPr>
            <a:xfrm>
              <a:off x="4800600" y="28765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8" name="Oval 537">
              <a:extLst>
                <a:ext uri="{FF2B5EF4-FFF2-40B4-BE49-F238E27FC236}">
                  <a16:creationId xmlns:a16="http://schemas.microsoft.com/office/drawing/2014/main" id="{AB8AFDFF-D257-ADD0-27F6-B83AB337682B}"/>
                </a:ext>
              </a:extLst>
            </p:cNvPr>
            <p:cNvSpPr/>
            <p:nvPr/>
          </p:nvSpPr>
          <p:spPr>
            <a:xfrm>
              <a:off x="4853940" y="29298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9" name="Rectangle 538">
              <a:extLst>
                <a:ext uri="{FF2B5EF4-FFF2-40B4-BE49-F238E27FC236}">
                  <a16:creationId xmlns:a16="http://schemas.microsoft.com/office/drawing/2014/main" id="{F93C2F58-EFCE-E3B9-A4E8-48277C1F6D24}"/>
                </a:ext>
              </a:extLst>
            </p:cNvPr>
            <p:cNvSpPr/>
            <p:nvPr/>
          </p:nvSpPr>
          <p:spPr>
            <a:xfrm>
              <a:off x="4953000" y="28765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0" name="Oval 539">
              <a:extLst>
                <a:ext uri="{FF2B5EF4-FFF2-40B4-BE49-F238E27FC236}">
                  <a16:creationId xmlns:a16="http://schemas.microsoft.com/office/drawing/2014/main" id="{C8172162-6A74-57C3-A1E9-56E184385D50}"/>
                </a:ext>
              </a:extLst>
            </p:cNvPr>
            <p:cNvSpPr/>
            <p:nvPr/>
          </p:nvSpPr>
          <p:spPr>
            <a:xfrm>
              <a:off x="5006340" y="29298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1" name="Rectangle 540">
              <a:extLst>
                <a:ext uri="{FF2B5EF4-FFF2-40B4-BE49-F238E27FC236}">
                  <a16:creationId xmlns:a16="http://schemas.microsoft.com/office/drawing/2014/main" id="{F8A53F15-E873-1E3B-4306-6ACEC391C187}"/>
                </a:ext>
              </a:extLst>
            </p:cNvPr>
            <p:cNvSpPr/>
            <p:nvPr/>
          </p:nvSpPr>
          <p:spPr>
            <a:xfrm>
              <a:off x="5105400" y="28765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2" name="Oval 541">
              <a:extLst>
                <a:ext uri="{FF2B5EF4-FFF2-40B4-BE49-F238E27FC236}">
                  <a16:creationId xmlns:a16="http://schemas.microsoft.com/office/drawing/2014/main" id="{F7DDD7BF-27DC-244C-B97E-0DC7103653B9}"/>
                </a:ext>
              </a:extLst>
            </p:cNvPr>
            <p:cNvSpPr/>
            <p:nvPr/>
          </p:nvSpPr>
          <p:spPr>
            <a:xfrm>
              <a:off x="5158740" y="29298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3" name="Oval 542">
              <a:extLst>
                <a:ext uri="{FF2B5EF4-FFF2-40B4-BE49-F238E27FC236}">
                  <a16:creationId xmlns:a16="http://schemas.microsoft.com/office/drawing/2014/main" id="{FEA86A15-7C94-EA23-78FD-3E87D0291949}"/>
                </a:ext>
              </a:extLst>
            </p:cNvPr>
            <p:cNvSpPr/>
            <p:nvPr/>
          </p:nvSpPr>
          <p:spPr>
            <a:xfrm>
              <a:off x="5311140" y="2929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4" name="Rectangle 543">
              <a:extLst>
                <a:ext uri="{FF2B5EF4-FFF2-40B4-BE49-F238E27FC236}">
                  <a16:creationId xmlns:a16="http://schemas.microsoft.com/office/drawing/2014/main" id="{6E4B6E7F-3B35-981E-FC89-B6FC3DCC83CF}"/>
                </a:ext>
              </a:extLst>
            </p:cNvPr>
            <p:cNvSpPr/>
            <p:nvPr/>
          </p:nvSpPr>
          <p:spPr>
            <a:xfrm>
              <a:off x="5257800" y="2876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5" name="Oval 544">
              <a:extLst>
                <a:ext uri="{FF2B5EF4-FFF2-40B4-BE49-F238E27FC236}">
                  <a16:creationId xmlns:a16="http://schemas.microsoft.com/office/drawing/2014/main" id="{722BD339-F2FE-DB1E-02AA-5DBC3EBC99A0}"/>
                </a:ext>
              </a:extLst>
            </p:cNvPr>
            <p:cNvSpPr/>
            <p:nvPr/>
          </p:nvSpPr>
          <p:spPr>
            <a:xfrm>
              <a:off x="5463540" y="2929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6" name="Rectangle 545">
              <a:extLst>
                <a:ext uri="{FF2B5EF4-FFF2-40B4-BE49-F238E27FC236}">
                  <a16:creationId xmlns:a16="http://schemas.microsoft.com/office/drawing/2014/main" id="{2100726A-B4DD-3FE7-B284-50CBFF7F6707}"/>
                </a:ext>
              </a:extLst>
            </p:cNvPr>
            <p:cNvSpPr/>
            <p:nvPr/>
          </p:nvSpPr>
          <p:spPr>
            <a:xfrm>
              <a:off x="5410200" y="2876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7" name="Oval 546">
              <a:extLst>
                <a:ext uri="{FF2B5EF4-FFF2-40B4-BE49-F238E27FC236}">
                  <a16:creationId xmlns:a16="http://schemas.microsoft.com/office/drawing/2014/main" id="{BEDC984F-A41B-3036-73F6-548A17A0153A}"/>
                </a:ext>
              </a:extLst>
            </p:cNvPr>
            <p:cNvSpPr/>
            <p:nvPr/>
          </p:nvSpPr>
          <p:spPr>
            <a:xfrm>
              <a:off x="5615940" y="2929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8" name="Rectangle 547">
              <a:extLst>
                <a:ext uri="{FF2B5EF4-FFF2-40B4-BE49-F238E27FC236}">
                  <a16:creationId xmlns:a16="http://schemas.microsoft.com/office/drawing/2014/main" id="{1B4BAC94-8244-8FEE-B67E-4D28DE6702A3}"/>
                </a:ext>
              </a:extLst>
            </p:cNvPr>
            <p:cNvSpPr/>
            <p:nvPr/>
          </p:nvSpPr>
          <p:spPr>
            <a:xfrm>
              <a:off x="5562600" y="2876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9" name="Oval 548">
              <a:extLst>
                <a:ext uri="{FF2B5EF4-FFF2-40B4-BE49-F238E27FC236}">
                  <a16:creationId xmlns:a16="http://schemas.microsoft.com/office/drawing/2014/main" id="{9CAEE87D-1C41-BBFC-6A91-F15F4CD95930}"/>
                </a:ext>
              </a:extLst>
            </p:cNvPr>
            <p:cNvSpPr/>
            <p:nvPr/>
          </p:nvSpPr>
          <p:spPr>
            <a:xfrm>
              <a:off x="5768340" y="2929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0" name="Rectangle 549">
              <a:extLst>
                <a:ext uri="{FF2B5EF4-FFF2-40B4-BE49-F238E27FC236}">
                  <a16:creationId xmlns:a16="http://schemas.microsoft.com/office/drawing/2014/main" id="{832AAB56-5AB7-2D91-FE84-F1FACCEA5DDA}"/>
                </a:ext>
              </a:extLst>
            </p:cNvPr>
            <p:cNvSpPr/>
            <p:nvPr/>
          </p:nvSpPr>
          <p:spPr>
            <a:xfrm>
              <a:off x="5715000" y="2876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1" name="Oval 550">
              <a:extLst>
                <a:ext uri="{FF2B5EF4-FFF2-40B4-BE49-F238E27FC236}">
                  <a16:creationId xmlns:a16="http://schemas.microsoft.com/office/drawing/2014/main" id="{9F090B43-3DC6-E524-C21F-95995C3478CB}"/>
                </a:ext>
              </a:extLst>
            </p:cNvPr>
            <p:cNvSpPr/>
            <p:nvPr/>
          </p:nvSpPr>
          <p:spPr>
            <a:xfrm>
              <a:off x="5920740" y="2929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2" name="Rectangle 551">
              <a:extLst>
                <a:ext uri="{FF2B5EF4-FFF2-40B4-BE49-F238E27FC236}">
                  <a16:creationId xmlns:a16="http://schemas.microsoft.com/office/drawing/2014/main" id="{CB683261-A5AB-EA6A-6193-01E61B5BB6CC}"/>
                </a:ext>
              </a:extLst>
            </p:cNvPr>
            <p:cNvSpPr/>
            <p:nvPr/>
          </p:nvSpPr>
          <p:spPr>
            <a:xfrm>
              <a:off x="5867400" y="2876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3" name="Oval 552">
              <a:extLst>
                <a:ext uri="{FF2B5EF4-FFF2-40B4-BE49-F238E27FC236}">
                  <a16:creationId xmlns:a16="http://schemas.microsoft.com/office/drawing/2014/main" id="{A7E8A61C-3DF8-C38D-A4D8-370FACFB80A8}"/>
                </a:ext>
              </a:extLst>
            </p:cNvPr>
            <p:cNvSpPr/>
            <p:nvPr/>
          </p:nvSpPr>
          <p:spPr>
            <a:xfrm>
              <a:off x="6073140" y="2929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4" name="Rectangle 553">
              <a:extLst>
                <a:ext uri="{FF2B5EF4-FFF2-40B4-BE49-F238E27FC236}">
                  <a16:creationId xmlns:a16="http://schemas.microsoft.com/office/drawing/2014/main" id="{BAD2620A-4B19-2F45-F2DD-8993A17BEDA4}"/>
                </a:ext>
              </a:extLst>
            </p:cNvPr>
            <p:cNvSpPr/>
            <p:nvPr/>
          </p:nvSpPr>
          <p:spPr>
            <a:xfrm>
              <a:off x="6019800" y="2876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5" name="Oval 554">
              <a:extLst>
                <a:ext uri="{FF2B5EF4-FFF2-40B4-BE49-F238E27FC236}">
                  <a16:creationId xmlns:a16="http://schemas.microsoft.com/office/drawing/2014/main" id="{F0E0EDB0-7AD5-3A8F-E86A-23EE5D092FEB}"/>
                </a:ext>
              </a:extLst>
            </p:cNvPr>
            <p:cNvSpPr/>
            <p:nvPr/>
          </p:nvSpPr>
          <p:spPr>
            <a:xfrm>
              <a:off x="1043940" y="3082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6" name="Rectangle 555">
              <a:extLst>
                <a:ext uri="{FF2B5EF4-FFF2-40B4-BE49-F238E27FC236}">
                  <a16:creationId xmlns:a16="http://schemas.microsoft.com/office/drawing/2014/main" id="{4708867D-F833-888E-0270-682F1AAD5306}"/>
                </a:ext>
              </a:extLst>
            </p:cNvPr>
            <p:cNvSpPr/>
            <p:nvPr/>
          </p:nvSpPr>
          <p:spPr>
            <a:xfrm>
              <a:off x="990600" y="3028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7" name="Oval 556">
              <a:extLst>
                <a:ext uri="{FF2B5EF4-FFF2-40B4-BE49-F238E27FC236}">
                  <a16:creationId xmlns:a16="http://schemas.microsoft.com/office/drawing/2014/main" id="{105DA47F-11BF-946B-C05A-0A3244581284}"/>
                </a:ext>
              </a:extLst>
            </p:cNvPr>
            <p:cNvSpPr/>
            <p:nvPr/>
          </p:nvSpPr>
          <p:spPr>
            <a:xfrm>
              <a:off x="1196340" y="3082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8" name="Rectangle 557">
              <a:extLst>
                <a:ext uri="{FF2B5EF4-FFF2-40B4-BE49-F238E27FC236}">
                  <a16:creationId xmlns:a16="http://schemas.microsoft.com/office/drawing/2014/main" id="{B426F62C-851E-727C-5029-668B532CFCB9}"/>
                </a:ext>
              </a:extLst>
            </p:cNvPr>
            <p:cNvSpPr/>
            <p:nvPr/>
          </p:nvSpPr>
          <p:spPr>
            <a:xfrm>
              <a:off x="1143000" y="3028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9" name="Oval 558">
              <a:extLst>
                <a:ext uri="{FF2B5EF4-FFF2-40B4-BE49-F238E27FC236}">
                  <a16:creationId xmlns:a16="http://schemas.microsoft.com/office/drawing/2014/main" id="{C0DDE61B-2C44-EC19-D49A-F499265C816C}"/>
                </a:ext>
              </a:extLst>
            </p:cNvPr>
            <p:cNvSpPr/>
            <p:nvPr/>
          </p:nvSpPr>
          <p:spPr>
            <a:xfrm>
              <a:off x="1348740" y="3082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0" name="Rectangle 559">
              <a:extLst>
                <a:ext uri="{FF2B5EF4-FFF2-40B4-BE49-F238E27FC236}">
                  <a16:creationId xmlns:a16="http://schemas.microsoft.com/office/drawing/2014/main" id="{D7F5B534-E066-947A-FB18-B2438DA3A594}"/>
                </a:ext>
              </a:extLst>
            </p:cNvPr>
            <p:cNvSpPr/>
            <p:nvPr/>
          </p:nvSpPr>
          <p:spPr>
            <a:xfrm>
              <a:off x="1295400" y="3028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1" name="Oval 560">
              <a:extLst>
                <a:ext uri="{FF2B5EF4-FFF2-40B4-BE49-F238E27FC236}">
                  <a16:creationId xmlns:a16="http://schemas.microsoft.com/office/drawing/2014/main" id="{7E906DA3-4F27-2040-6A44-61AA5CEA236A}"/>
                </a:ext>
              </a:extLst>
            </p:cNvPr>
            <p:cNvSpPr/>
            <p:nvPr/>
          </p:nvSpPr>
          <p:spPr>
            <a:xfrm>
              <a:off x="1501140" y="3082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2" name="Rectangle 561">
              <a:extLst>
                <a:ext uri="{FF2B5EF4-FFF2-40B4-BE49-F238E27FC236}">
                  <a16:creationId xmlns:a16="http://schemas.microsoft.com/office/drawing/2014/main" id="{8472C868-67CD-010C-1114-FCA095A88EB2}"/>
                </a:ext>
              </a:extLst>
            </p:cNvPr>
            <p:cNvSpPr/>
            <p:nvPr/>
          </p:nvSpPr>
          <p:spPr>
            <a:xfrm>
              <a:off x="1447800" y="3028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3" name="Oval 562">
              <a:extLst>
                <a:ext uri="{FF2B5EF4-FFF2-40B4-BE49-F238E27FC236}">
                  <a16:creationId xmlns:a16="http://schemas.microsoft.com/office/drawing/2014/main" id="{B8D46BA2-30C8-CD53-92CA-C64A06CA519A}"/>
                </a:ext>
              </a:extLst>
            </p:cNvPr>
            <p:cNvSpPr/>
            <p:nvPr/>
          </p:nvSpPr>
          <p:spPr>
            <a:xfrm>
              <a:off x="1653540" y="3082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4" name="Rectangle 563">
              <a:extLst>
                <a:ext uri="{FF2B5EF4-FFF2-40B4-BE49-F238E27FC236}">
                  <a16:creationId xmlns:a16="http://schemas.microsoft.com/office/drawing/2014/main" id="{78B5C1FA-7904-1C9A-BB6B-92001379AA49}"/>
                </a:ext>
              </a:extLst>
            </p:cNvPr>
            <p:cNvSpPr/>
            <p:nvPr/>
          </p:nvSpPr>
          <p:spPr>
            <a:xfrm>
              <a:off x="1600200" y="3028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5" name="Rectangle 564">
              <a:extLst>
                <a:ext uri="{FF2B5EF4-FFF2-40B4-BE49-F238E27FC236}">
                  <a16:creationId xmlns:a16="http://schemas.microsoft.com/office/drawing/2014/main" id="{1F696991-BBDC-625D-D32A-0CD66A48024D}"/>
                </a:ext>
              </a:extLst>
            </p:cNvPr>
            <p:cNvSpPr/>
            <p:nvPr/>
          </p:nvSpPr>
          <p:spPr>
            <a:xfrm>
              <a:off x="1752600" y="30289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6" name="Oval 565">
              <a:extLst>
                <a:ext uri="{FF2B5EF4-FFF2-40B4-BE49-F238E27FC236}">
                  <a16:creationId xmlns:a16="http://schemas.microsoft.com/office/drawing/2014/main" id="{C83C359A-4B7B-669C-20F7-A623A1814156}"/>
                </a:ext>
              </a:extLst>
            </p:cNvPr>
            <p:cNvSpPr/>
            <p:nvPr/>
          </p:nvSpPr>
          <p:spPr>
            <a:xfrm>
              <a:off x="1805940" y="30822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7" name="Rectangle 566">
              <a:extLst>
                <a:ext uri="{FF2B5EF4-FFF2-40B4-BE49-F238E27FC236}">
                  <a16:creationId xmlns:a16="http://schemas.microsoft.com/office/drawing/2014/main" id="{A28044CE-32D5-DDD9-A5F4-6B88B12A067D}"/>
                </a:ext>
              </a:extLst>
            </p:cNvPr>
            <p:cNvSpPr/>
            <p:nvPr/>
          </p:nvSpPr>
          <p:spPr>
            <a:xfrm>
              <a:off x="1905000" y="30289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8" name="Oval 567">
              <a:extLst>
                <a:ext uri="{FF2B5EF4-FFF2-40B4-BE49-F238E27FC236}">
                  <a16:creationId xmlns:a16="http://schemas.microsoft.com/office/drawing/2014/main" id="{AAB2A1DF-C774-7521-5728-F7A15678E1B9}"/>
                </a:ext>
              </a:extLst>
            </p:cNvPr>
            <p:cNvSpPr/>
            <p:nvPr/>
          </p:nvSpPr>
          <p:spPr>
            <a:xfrm>
              <a:off x="1958340" y="30822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9" name="Rectangle 568">
              <a:extLst>
                <a:ext uri="{FF2B5EF4-FFF2-40B4-BE49-F238E27FC236}">
                  <a16:creationId xmlns:a16="http://schemas.microsoft.com/office/drawing/2014/main" id="{0BEB20BE-E7A4-855A-A1FF-0F9FA82058A2}"/>
                </a:ext>
              </a:extLst>
            </p:cNvPr>
            <p:cNvSpPr/>
            <p:nvPr/>
          </p:nvSpPr>
          <p:spPr>
            <a:xfrm>
              <a:off x="2057400" y="30289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0" name="Oval 569">
              <a:extLst>
                <a:ext uri="{FF2B5EF4-FFF2-40B4-BE49-F238E27FC236}">
                  <a16:creationId xmlns:a16="http://schemas.microsoft.com/office/drawing/2014/main" id="{04CA8431-38F5-7E93-15D0-79DA5B597FF4}"/>
                </a:ext>
              </a:extLst>
            </p:cNvPr>
            <p:cNvSpPr/>
            <p:nvPr/>
          </p:nvSpPr>
          <p:spPr>
            <a:xfrm>
              <a:off x="2110740" y="30822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1" name="Rectangle 570">
              <a:extLst>
                <a:ext uri="{FF2B5EF4-FFF2-40B4-BE49-F238E27FC236}">
                  <a16:creationId xmlns:a16="http://schemas.microsoft.com/office/drawing/2014/main" id="{1F45D3E9-9C77-9847-7818-D283877397C1}"/>
                </a:ext>
              </a:extLst>
            </p:cNvPr>
            <p:cNvSpPr/>
            <p:nvPr/>
          </p:nvSpPr>
          <p:spPr>
            <a:xfrm>
              <a:off x="2209800" y="30289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2" name="Oval 571">
              <a:extLst>
                <a:ext uri="{FF2B5EF4-FFF2-40B4-BE49-F238E27FC236}">
                  <a16:creationId xmlns:a16="http://schemas.microsoft.com/office/drawing/2014/main" id="{CD1F11DD-F72F-3BAA-64D1-7455C4CC2468}"/>
                </a:ext>
              </a:extLst>
            </p:cNvPr>
            <p:cNvSpPr/>
            <p:nvPr/>
          </p:nvSpPr>
          <p:spPr>
            <a:xfrm>
              <a:off x="2263140" y="30822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3" name="Rectangle 572">
              <a:extLst>
                <a:ext uri="{FF2B5EF4-FFF2-40B4-BE49-F238E27FC236}">
                  <a16:creationId xmlns:a16="http://schemas.microsoft.com/office/drawing/2014/main" id="{286995C5-0A4B-AFBC-A45E-F741190B2865}"/>
                </a:ext>
              </a:extLst>
            </p:cNvPr>
            <p:cNvSpPr/>
            <p:nvPr/>
          </p:nvSpPr>
          <p:spPr>
            <a:xfrm>
              <a:off x="2362200" y="30289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4" name="Oval 573">
              <a:extLst>
                <a:ext uri="{FF2B5EF4-FFF2-40B4-BE49-F238E27FC236}">
                  <a16:creationId xmlns:a16="http://schemas.microsoft.com/office/drawing/2014/main" id="{E3F5D00F-D7D4-BB28-4CC9-1392910FF6BD}"/>
                </a:ext>
              </a:extLst>
            </p:cNvPr>
            <p:cNvSpPr/>
            <p:nvPr/>
          </p:nvSpPr>
          <p:spPr>
            <a:xfrm>
              <a:off x="2415540" y="30822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5" name="Rectangle 574">
              <a:extLst>
                <a:ext uri="{FF2B5EF4-FFF2-40B4-BE49-F238E27FC236}">
                  <a16:creationId xmlns:a16="http://schemas.microsoft.com/office/drawing/2014/main" id="{EE5B502B-F0B2-2A29-3FDE-80BDB3DD27A7}"/>
                </a:ext>
              </a:extLst>
            </p:cNvPr>
            <p:cNvSpPr/>
            <p:nvPr/>
          </p:nvSpPr>
          <p:spPr>
            <a:xfrm>
              <a:off x="2514600" y="30289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6" name="Oval 575">
              <a:extLst>
                <a:ext uri="{FF2B5EF4-FFF2-40B4-BE49-F238E27FC236}">
                  <a16:creationId xmlns:a16="http://schemas.microsoft.com/office/drawing/2014/main" id="{3A5FC7E8-45A5-F2B3-CC35-33687065C80D}"/>
                </a:ext>
              </a:extLst>
            </p:cNvPr>
            <p:cNvSpPr/>
            <p:nvPr/>
          </p:nvSpPr>
          <p:spPr>
            <a:xfrm>
              <a:off x="2567940" y="30822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7" name="Rectangle 576">
              <a:extLst>
                <a:ext uri="{FF2B5EF4-FFF2-40B4-BE49-F238E27FC236}">
                  <a16:creationId xmlns:a16="http://schemas.microsoft.com/office/drawing/2014/main" id="{419942A3-FEBF-5900-10F3-CAB69EDCE870}"/>
                </a:ext>
              </a:extLst>
            </p:cNvPr>
            <p:cNvSpPr/>
            <p:nvPr/>
          </p:nvSpPr>
          <p:spPr>
            <a:xfrm>
              <a:off x="2667000" y="30289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8" name="Oval 577">
              <a:extLst>
                <a:ext uri="{FF2B5EF4-FFF2-40B4-BE49-F238E27FC236}">
                  <a16:creationId xmlns:a16="http://schemas.microsoft.com/office/drawing/2014/main" id="{FC60C92F-947D-297C-7C98-77B8A330E8B4}"/>
                </a:ext>
              </a:extLst>
            </p:cNvPr>
            <p:cNvSpPr/>
            <p:nvPr/>
          </p:nvSpPr>
          <p:spPr>
            <a:xfrm>
              <a:off x="2720340" y="30822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9" name="Oval 578">
              <a:extLst>
                <a:ext uri="{FF2B5EF4-FFF2-40B4-BE49-F238E27FC236}">
                  <a16:creationId xmlns:a16="http://schemas.microsoft.com/office/drawing/2014/main" id="{7C555AD5-8644-4836-A42A-CCCDD24EF47F}"/>
                </a:ext>
              </a:extLst>
            </p:cNvPr>
            <p:cNvSpPr/>
            <p:nvPr/>
          </p:nvSpPr>
          <p:spPr>
            <a:xfrm>
              <a:off x="2872740" y="3082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0" name="Rectangle 579">
              <a:extLst>
                <a:ext uri="{FF2B5EF4-FFF2-40B4-BE49-F238E27FC236}">
                  <a16:creationId xmlns:a16="http://schemas.microsoft.com/office/drawing/2014/main" id="{E9655A7F-C23A-84E2-C24A-6A9A3EAF8F5E}"/>
                </a:ext>
              </a:extLst>
            </p:cNvPr>
            <p:cNvSpPr/>
            <p:nvPr/>
          </p:nvSpPr>
          <p:spPr>
            <a:xfrm>
              <a:off x="2819400" y="3028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1" name="Oval 580">
              <a:extLst>
                <a:ext uri="{FF2B5EF4-FFF2-40B4-BE49-F238E27FC236}">
                  <a16:creationId xmlns:a16="http://schemas.microsoft.com/office/drawing/2014/main" id="{2B62E1BF-B18D-5CEA-3712-2A05D77B8E9A}"/>
                </a:ext>
              </a:extLst>
            </p:cNvPr>
            <p:cNvSpPr/>
            <p:nvPr/>
          </p:nvSpPr>
          <p:spPr>
            <a:xfrm>
              <a:off x="3025140" y="3082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2" name="Rectangle 581">
              <a:extLst>
                <a:ext uri="{FF2B5EF4-FFF2-40B4-BE49-F238E27FC236}">
                  <a16:creationId xmlns:a16="http://schemas.microsoft.com/office/drawing/2014/main" id="{0F3AB819-77FC-CD6B-8F37-C881114F600D}"/>
                </a:ext>
              </a:extLst>
            </p:cNvPr>
            <p:cNvSpPr/>
            <p:nvPr/>
          </p:nvSpPr>
          <p:spPr>
            <a:xfrm>
              <a:off x="2971800" y="3028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3" name="Oval 582">
              <a:extLst>
                <a:ext uri="{FF2B5EF4-FFF2-40B4-BE49-F238E27FC236}">
                  <a16:creationId xmlns:a16="http://schemas.microsoft.com/office/drawing/2014/main" id="{37056182-FD94-ED31-82BD-1672353D7964}"/>
                </a:ext>
              </a:extLst>
            </p:cNvPr>
            <p:cNvSpPr/>
            <p:nvPr/>
          </p:nvSpPr>
          <p:spPr>
            <a:xfrm>
              <a:off x="3177540" y="3082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4" name="Rectangle 583">
              <a:extLst>
                <a:ext uri="{FF2B5EF4-FFF2-40B4-BE49-F238E27FC236}">
                  <a16:creationId xmlns:a16="http://schemas.microsoft.com/office/drawing/2014/main" id="{4F96E0C5-24F4-9BC2-0878-BA07049CE5D3}"/>
                </a:ext>
              </a:extLst>
            </p:cNvPr>
            <p:cNvSpPr/>
            <p:nvPr/>
          </p:nvSpPr>
          <p:spPr>
            <a:xfrm>
              <a:off x="3124200" y="3028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5" name="Oval 584">
              <a:extLst>
                <a:ext uri="{FF2B5EF4-FFF2-40B4-BE49-F238E27FC236}">
                  <a16:creationId xmlns:a16="http://schemas.microsoft.com/office/drawing/2014/main" id="{8F48F68F-5C5D-C1F4-FBAF-6639558FB61F}"/>
                </a:ext>
              </a:extLst>
            </p:cNvPr>
            <p:cNvSpPr/>
            <p:nvPr/>
          </p:nvSpPr>
          <p:spPr>
            <a:xfrm>
              <a:off x="3329940" y="3082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6" name="Rectangle 585">
              <a:extLst>
                <a:ext uri="{FF2B5EF4-FFF2-40B4-BE49-F238E27FC236}">
                  <a16:creationId xmlns:a16="http://schemas.microsoft.com/office/drawing/2014/main" id="{1FD30D92-EFF4-F573-A5BA-FB2096213FA5}"/>
                </a:ext>
              </a:extLst>
            </p:cNvPr>
            <p:cNvSpPr/>
            <p:nvPr/>
          </p:nvSpPr>
          <p:spPr>
            <a:xfrm>
              <a:off x="3276600" y="3028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7" name="Oval 586">
              <a:extLst>
                <a:ext uri="{FF2B5EF4-FFF2-40B4-BE49-F238E27FC236}">
                  <a16:creationId xmlns:a16="http://schemas.microsoft.com/office/drawing/2014/main" id="{C63286BB-591D-72FC-0B46-45A44544795C}"/>
                </a:ext>
              </a:extLst>
            </p:cNvPr>
            <p:cNvSpPr/>
            <p:nvPr/>
          </p:nvSpPr>
          <p:spPr>
            <a:xfrm>
              <a:off x="3482340" y="3082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8" name="Rectangle 587">
              <a:extLst>
                <a:ext uri="{FF2B5EF4-FFF2-40B4-BE49-F238E27FC236}">
                  <a16:creationId xmlns:a16="http://schemas.microsoft.com/office/drawing/2014/main" id="{4456B3BF-9E9B-A085-A706-2BD8691A92D1}"/>
                </a:ext>
              </a:extLst>
            </p:cNvPr>
            <p:cNvSpPr/>
            <p:nvPr/>
          </p:nvSpPr>
          <p:spPr>
            <a:xfrm>
              <a:off x="3429000" y="3028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9" name="Oval 588">
              <a:extLst>
                <a:ext uri="{FF2B5EF4-FFF2-40B4-BE49-F238E27FC236}">
                  <a16:creationId xmlns:a16="http://schemas.microsoft.com/office/drawing/2014/main" id="{E4B98D7D-4F63-2CF6-C664-655C31A50470}"/>
                </a:ext>
              </a:extLst>
            </p:cNvPr>
            <p:cNvSpPr/>
            <p:nvPr/>
          </p:nvSpPr>
          <p:spPr>
            <a:xfrm>
              <a:off x="3634740" y="3082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0" name="Rectangle 589">
              <a:extLst>
                <a:ext uri="{FF2B5EF4-FFF2-40B4-BE49-F238E27FC236}">
                  <a16:creationId xmlns:a16="http://schemas.microsoft.com/office/drawing/2014/main" id="{BF242E64-7525-0427-2F45-48011BF630D8}"/>
                </a:ext>
              </a:extLst>
            </p:cNvPr>
            <p:cNvSpPr/>
            <p:nvPr/>
          </p:nvSpPr>
          <p:spPr>
            <a:xfrm>
              <a:off x="3581400" y="3028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1" name="Oval 590">
              <a:extLst>
                <a:ext uri="{FF2B5EF4-FFF2-40B4-BE49-F238E27FC236}">
                  <a16:creationId xmlns:a16="http://schemas.microsoft.com/office/drawing/2014/main" id="{5AC9FC6A-6E80-9EE2-0346-F9887F44351B}"/>
                </a:ext>
              </a:extLst>
            </p:cNvPr>
            <p:cNvSpPr/>
            <p:nvPr/>
          </p:nvSpPr>
          <p:spPr>
            <a:xfrm>
              <a:off x="3787140" y="3082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2" name="Rectangle 591">
              <a:extLst>
                <a:ext uri="{FF2B5EF4-FFF2-40B4-BE49-F238E27FC236}">
                  <a16:creationId xmlns:a16="http://schemas.microsoft.com/office/drawing/2014/main" id="{524293E8-6759-EDA7-4226-60507259CAF1}"/>
                </a:ext>
              </a:extLst>
            </p:cNvPr>
            <p:cNvSpPr/>
            <p:nvPr/>
          </p:nvSpPr>
          <p:spPr>
            <a:xfrm>
              <a:off x="3733800" y="3028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3" name="Oval 592">
              <a:extLst>
                <a:ext uri="{FF2B5EF4-FFF2-40B4-BE49-F238E27FC236}">
                  <a16:creationId xmlns:a16="http://schemas.microsoft.com/office/drawing/2014/main" id="{D59D6939-E39F-4E04-037D-4FA5D9A6A0FA}"/>
                </a:ext>
              </a:extLst>
            </p:cNvPr>
            <p:cNvSpPr/>
            <p:nvPr/>
          </p:nvSpPr>
          <p:spPr>
            <a:xfrm>
              <a:off x="3939540" y="3082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4" name="Rectangle 593">
              <a:extLst>
                <a:ext uri="{FF2B5EF4-FFF2-40B4-BE49-F238E27FC236}">
                  <a16:creationId xmlns:a16="http://schemas.microsoft.com/office/drawing/2014/main" id="{CC4F85A2-4B12-4C4D-F338-5E3340D33E6F}"/>
                </a:ext>
              </a:extLst>
            </p:cNvPr>
            <p:cNvSpPr/>
            <p:nvPr/>
          </p:nvSpPr>
          <p:spPr>
            <a:xfrm>
              <a:off x="3886200" y="3028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5" name="Oval 594">
              <a:extLst>
                <a:ext uri="{FF2B5EF4-FFF2-40B4-BE49-F238E27FC236}">
                  <a16:creationId xmlns:a16="http://schemas.microsoft.com/office/drawing/2014/main" id="{C07E022D-C3BB-31D6-3972-72E3DAD84DCF}"/>
                </a:ext>
              </a:extLst>
            </p:cNvPr>
            <p:cNvSpPr/>
            <p:nvPr/>
          </p:nvSpPr>
          <p:spPr>
            <a:xfrm>
              <a:off x="4091940" y="3082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6" name="Rectangle 595">
              <a:extLst>
                <a:ext uri="{FF2B5EF4-FFF2-40B4-BE49-F238E27FC236}">
                  <a16:creationId xmlns:a16="http://schemas.microsoft.com/office/drawing/2014/main" id="{987A58E8-E729-6C73-FD0B-5DFB06CA1ECC}"/>
                </a:ext>
              </a:extLst>
            </p:cNvPr>
            <p:cNvSpPr/>
            <p:nvPr/>
          </p:nvSpPr>
          <p:spPr>
            <a:xfrm>
              <a:off x="4038600" y="3028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7" name="Rectangle 596">
              <a:extLst>
                <a:ext uri="{FF2B5EF4-FFF2-40B4-BE49-F238E27FC236}">
                  <a16:creationId xmlns:a16="http://schemas.microsoft.com/office/drawing/2014/main" id="{F5419C48-1F15-6659-72CD-7F11BF98B1EA}"/>
                </a:ext>
              </a:extLst>
            </p:cNvPr>
            <p:cNvSpPr/>
            <p:nvPr/>
          </p:nvSpPr>
          <p:spPr>
            <a:xfrm>
              <a:off x="4191000" y="30289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8" name="Oval 597">
              <a:extLst>
                <a:ext uri="{FF2B5EF4-FFF2-40B4-BE49-F238E27FC236}">
                  <a16:creationId xmlns:a16="http://schemas.microsoft.com/office/drawing/2014/main" id="{DA40C4BE-E779-7D1F-BE91-98261A46494C}"/>
                </a:ext>
              </a:extLst>
            </p:cNvPr>
            <p:cNvSpPr/>
            <p:nvPr/>
          </p:nvSpPr>
          <p:spPr>
            <a:xfrm>
              <a:off x="4244340" y="30822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9" name="Rectangle 598">
              <a:extLst>
                <a:ext uri="{FF2B5EF4-FFF2-40B4-BE49-F238E27FC236}">
                  <a16:creationId xmlns:a16="http://schemas.microsoft.com/office/drawing/2014/main" id="{8AA63E23-87C4-08C3-A677-A0B779EB9929}"/>
                </a:ext>
              </a:extLst>
            </p:cNvPr>
            <p:cNvSpPr/>
            <p:nvPr/>
          </p:nvSpPr>
          <p:spPr>
            <a:xfrm>
              <a:off x="4343400" y="30289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0" name="Oval 599">
              <a:extLst>
                <a:ext uri="{FF2B5EF4-FFF2-40B4-BE49-F238E27FC236}">
                  <a16:creationId xmlns:a16="http://schemas.microsoft.com/office/drawing/2014/main" id="{BFC474B4-00F8-852D-3960-E9A92BE3FC6B}"/>
                </a:ext>
              </a:extLst>
            </p:cNvPr>
            <p:cNvSpPr/>
            <p:nvPr/>
          </p:nvSpPr>
          <p:spPr>
            <a:xfrm>
              <a:off x="4396740" y="30822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1" name="Rectangle 600">
              <a:extLst>
                <a:ext uri="{FF2B5EF4-FFF2-40B4-BE49-F238E27FC236}">
                  <a16:creationId xmlns:a16="http://schemas.microsoft.com/office/drawing/2014/main" id="{4E73D981-6195-20FD-C54F-E64A9D24F367}"/>
                </a:ext>
              </a:extLst>
            </p:cNvPr>
            <p:cNvSpPr/>
            <p:nvPr/>
          </p:nvSpPr>
          <p:spPr>
            <a:xfrm>
              <a:off x="4495800" y="30289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2" name="Oval 601">
              <a:extLst>
                <a:ext uri="{FF2B5EF4-FFF2-40B4-BE49-F238E27FC236}">
                  <a16:creationId xmlns:a16="http://schemas.microsoft.com/office/drawing/2014/main" id="{5152D2CB-4E98-340F-0A7E-B5A6ED81B824}"/>
                </a:ext>
              </a:extLst>
            </p:cNvPr>
            <p:cNvSpPr/>
            <p:nvPr/>
          </p:nvSpPr>
          <p:spPr>
            <a:xfrm>
              <a:off x="4549140" y="30822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3" name="Rectangle 602">
              <a:extLst>
                <a:ext uri="{FF2B5EF4-FFF2-40B4-BE49-F238E27FC236}">
                  <a16:creationId xmlns:a16="http://schemas.microsoft.com/office/drawing/2014/main" id="{C5C4D345-AE10-99F6-36A2-DD258F01DC39}"/>
                </a:ext>
              </a:extLst>
            </p:cNvPr>
            <p:cNvSpPr/>
            <p:nvPr/>
          </p:nvSpPr>
          <p:spPr>
            <a:xfrm>
              <a:off x="4648200" y="30289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4" name="Oval 603">
              <a:extLst>
                <a:ext uri="{FF2B5EF4-FFF2-40B4-BE49-F238E27FC236}">
                  <a16:creationId xmlns:a16="http://schemas.microsoft.com/office/drawing/2014/main" id="{7CC8271C-B518-F1A2-A4C8-FF6262B4D471}"/>
                </a:ext>
              </a:extLst>
            </p:cNvPr>
            <p:cNvSpPr/>
            <p:nvPr/>
          </p:nvSpPr>
          <p:spPr>
            <a:xfrm>
              <a:off x="4701540" y="30822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5" name="Rectangle 604">
              <a:extLst>
                <a:ext uri="{FF2B5EF4-FFF2-40B4-BE49-F238E27FC236}">
                  <a16:creationId xmlns:a16="http://schemas.microsoft.com/office/drawing/2014/main" id="{E9722204-E907-CB1B-C1D3-812911B53E93}"/>
                </a:ext>
              </a:extLst>
            </p:cNvPr>
            <p:cNvSpPr/>
            <p:nvPr/>
          </p:nvSpPr>
          <p:spPr>
            <a:xfrm>
              <a:off x="4800600" y="30289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6" name="Oval 605">
              <a:extLst>
                <a:ext uri="{FF2B5EF4-FFF2-40B4-BE49-F238E27FC236}">
                  <a16:creationId xmlns:a16="http://schemas.microsoft.com/office/drawing/2014/main" id="{EFF66E62-4EFA-5D0D-819B-70EB2A3D1DBB}"/>
                </a:ext>
              </a:extLst>
            </p:cNvPr>
            <p:cNvSpPr/>
            <p:nvPr/>
          </p:nvSpPr>
          <p:spPr>
            <a:xfrm>
              <a:off x="4853940" y="30822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7" name="Oval 606">
              <a:extLst>
                <a:ext uri="{FF2B5EF4-FFF2-40B4-BE49-F238E27FC236}">
                  <a16:creationId xmlns:a16="http://schemas.microsoft.com/office/drawing/2014/main" id="{80406CB0-8CA4-CAD6-82CC-C3E7804DDADE}"/>
                </a:ext>
              </a:extLst>
            </p:cNvPr>
            <p:cNvSpPr/>
            <p:nvPr/>
          </p:nvSpPr>
          <p:spPr>
            <a:xfrm>
              <a:off x="5006340" y="3082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8" name="Rectangle 607">
              <a:extLst>
                <a:ext uri="{FF2B5EF4-FFF2-40B4-BE49-F238E27FC236}">
                  <a16:creationId xmlns:a16="http://schemas.microsoft.com/office/drawing/2014/main" id="{5A997EE7-7C65-4E6C-3C53-9DD69270910B}"/>
                </a:ext>
              </a:extLst>
            </p:cNvPr>
            <p:cNvSpPr/>
            <p:nvPr/>
          </p:nvSpPr>
          <p:spPr>
            <a:xfrm>
              <a:off x="4953000" y="3028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9" name="Oval 608">
              <a:extLst>
                <a:ext uri="{FF2B5EF4-FFF2-40B4-BE49-F238E27FC236}">
                  <a16:creationId xmlns:a16="http://schemas.microsoft.com/office/drawing/2014/main" id="{12BB29EF-36BB-3B59-2BAF-E9FB1CF1A652}"/>
                </a:ext>
              </a:extLst>
            </p:cNvPr>
            <p:cNvSpPr/>
            <p:nvPr/>
          </p:nvSpPr>
          <p:spPr>
            <a:xfrm>
              <a:off x="5158740" y="3082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0" name="Rectangle 609">
              <a:extLst>
                <a:ext uri="{FF2B5EF4-FFF2-40B4-BE49-F238E27FC236}">
                  <a16:creationId xmlns:a16="http://schemas.microsoft.com/office/drawing/2014/main" id="{5924C85F-5195-62A2-FD2A-577AB54322D0}"/>
                </a:ext>
              </a:extLst>
            </p:cNvPr>
            <p:cNvSpPr/>
            <p:nvPr/>
          </p:nvSpPr>
          <p:spPr>
            <a:xfrm>
              <a:off x="5105400" y="3028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1" name="Oval 610">
              <a:extLst>
                <a:ext uri="{FF2B5EF4-FFF2-40B4-BE49-F238E27FC236}">
                  <a16:creationId xmlns:a16="http://schemas.microsoft.com/office/drawing/2014/main" id="{A8CB4E76-D1A1-1E8A-609E-85A60F1181E2}"/>
                </a:ext>
              </a:extLst>
            </p:cNvPr>
            <p:cNvSpPr/>
            <p:nvPr/>
          </p:nvSpPr>
          <p:spPr>
            <a:xfrm>
              <a:off x="5311140" y="3082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2" name="Rectangle 611">
              <a:extLst>
                <a:ext uri="{FF2B5EF4-FFF2-40B4-BE49-F238E27FC236}">
                  <a16:creationId xmlns:a16="http://schemas.microsoft.com/office/drawing/2014/main" id="{9CFF693F-19A2-AD8A-F08C-5EFB58CA58CA}"/>
                </a:ext>
              </a:extLst>
            </p:cNvPr>
            <p:cNvSpPr/>
            <p:nvPr/>
          </p:nvSpPr>
          <p:spPr>
            <a:xfrm>
              <a:off x="5257800" y="3028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3" name="Oval 612">
              <a:extLst>
                <a:ext uri="{FF2B5EF4-FFF2-40B4-BE49-F238E27FC236}">
                  <a16:creationId xmlns:a16="http://schemas.microsoft.com/office/drawing/2014/main" id="{5D2AF4A5-2064-D846-0D24-F895FF142978}"/>
                </a:ext>
              </a:extLst>
            </p:cNvPr>
            <p:cNvSpPr/>
            <p:nvPr/>
          </p:nvSpPr>
          <p:spPr>
            <a:xfrm>
              <a:off x="5463540" y="3082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4" name="Rectangle 613">
              <a:extLst>
                <a:ext uri="{FF2B5EF4-FFF2-40B4-BE49-F238E27FC236}">
                  <a16:creationId xmlns:a16="http://schemas.microsoft.com/office/drawing/2014/main" id="{C4CAAA23-D384-693C-BAE7-04CEDB4EF444}"/>
                </a:ext>
              </a:extLst>
            </p:cNvPr>
            <p:cNvSpPr/>
            <p:nvPr/>
          </p:nvSpPr>
          <p:spPr>
            <a:xfrm>
              <a:off x="5410200" y="3028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5" name="Oval 614">
              <a:extLst>
                <a:ext uri="{FF2B5EF4-FFF2-40B4-BE49-F238E27FC236}">
                  <a16:creationId xmlns:a16="http://schemas.microsoft.com/office/drawing/2014/main" id="{2C209EB0-FB6D-1548-D27F-B108170D892B}"/>
                </a:ext>
              </a:extLst>
            </p:cNvPr>
            <p:cNvSpPr/>
            <p:nvPr/>
          </p:nvSpPr>
          <p:spPr>
            <a:xfrm>
              <a:off x="5615940" y="3082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6" name="Rectangle 615">
              <a:extLst>
                <a:ext uri="{FF2B5EF4-FFF2-40B4-BE49-F238E27FC236}">
                  <a16:creationId xmlns:a16="http://schemas.microsoft.com/office/drawing/2014/main" id="{449208CA-92E2-B03C-570D-0FDF35B3B9E2}"/>
                </a:ext>
              </a:extLst>
            </p:cNvPr>
            <p:cNvSpPr/>
            <p:nvPr/>
          </p:nvSpPr>
          <p:spPr>
            <a:xfrm>
              <a:off x="5562600" y="3028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7" name="Oval 616">
              <a:extLst>
                <a:ext uri="{FF2B5EF4-FFF2-40B4-BE49-F238E27FC236}">
                  <a16:creationId xmlns:a16="http://schemas.microsoft.com/office/drawing/2014/main" id="{5BEF94ED-B049-EB8A-749D-C06CCA0D7F9E}"/>
                </a:ext>
              </a:extLst>
            </p:cNvPr>
            <p:cNvSpPr/>
            <p:nvPr/>
          </p:nvSpPr>
          <p:spPr>
            <a:xfrm>
              <a:off x="5768340" y="3082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8" name="Rectangle 617">
              <a:extLst>
                <a:ext uri="{FF2B5EF4-FFF2-40B4-BE49-F238E27FC236}">
                  <a16:creationId xmlns:a16="http://schemas.microsoft.com/office/drawing/2014/main" id="{EB619B9B-33C3-BA99-8D4D-7174AAD76378}"/>
                </a:ext>
              </a:extLst>
            </p:cNvPr>
            <p:cNvSpPr/>
            <p:nvPr/>
          </p:nvSpPr>
          <p:spPr>
            <a:xfrm>
              <a:off x="5715000" y="3028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9" name="Oval 618">
              <a:extLst>
                <a:ext uri="{FF2B5EF4-FFF2-40B4-BE49-F238E27FC236}">
                  <a16:creationId xmlns:a16="http://schemas.microsoft.com/office/drawing/2014/main" id="{0CAFE786-B7D5-EECD-0253-524E64D4935F}"/>
                </a:ext>
              </a:extLst>
            </p:cNvPr>
            <p:cNvSpPr/>
            <p:nvPr/>
          </p:nvSpPr>
          <p:spPr>
            <a:xfrm>
              <a:off x="5920740" y="3082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0" name="Rectangle 619">
              <a:extLst>
                <a:ext uri="{FF2B5EF4-FFF2-40B4-BE49-F238E27FC236}">
                  <a16:creationId xmlns:a16="http://schemas.microsoft.com/office/drawing/2014/main" id="{66CEA2E5-7138-D34E-8964-86BB899A68A5}"/>
                </a:ext>
              </a:extLst>
            </p:cNvPr>
            <p:cNvSpPr/>
            <p:nvPr/>
          </p:nvSpPr>
          <p:spPr>
            <a:xfrm>
              <a:off x="5867400" y="3028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1" name="Oval 620">
              <a:extLst>
                <a:ext uri="{FF2B5EF4-FFF2-40B4-BE49-F238E27FC236}">
                  <a16:creationId xmlns:a16="http://schemas.microsoft.com/office/drawing/2014/main" id="{0D0ED8AD-A0C7-A57F-EA1F-81ED05C9A359}"/>
                </a:ext>
              </a:extLst>
            </p:cNvPr>
            <p:cNvSpPr/>
            <p:nvPr/>
          </p:nvSpPr>
          <p:spPr>
            <a:xfrm>
              <a:off x="6073140" y="3082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2" name="Rectangle 621">
              <a:extLst>
                <a:ext uri="{FF2B5EF4-FFF2-40B4-BE49-F238E27FC236}">
                  <a16:creationId xmlns:a16="http://schemas.microsoft.com/office/drawing/2014/main" id="{E0308F41-6609-752F-349C-8357314410E9}"/>
                </a:ext>
              </a:extLst>
            </p:cNvPr>
            <p:cNvSpPr/>
            <p:nvPr/>
          </p:nvSpPr>
          <p:spPr>
            <a:xfrm>
              <a:off x="6019800" y="3028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3" name="Oval 622">
              <a:extLst>
                <a:ext uri="{FF2B5EF4-FFF2-40B4-BE49-F238E27FC236}">
                  <a16:creationId xmlns:a16="http://schemas.microsoft.com/office/drawing/2014/main" id="{1F032F52-39FF-BFF1-96A4-4A3DDA2A9029}"/>
                </a:ext>
              </a:extLst>
            </p:cNvPr>
            <p:cNvSpPr/>
            <p:nvPr/>
          </p:nvSpPr>
          <p:spPr>
            <a:xfrm>
              <a:off x="1043940" y="3234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4" name="Rectangle 623">
              <a:extLst>
                <a:ext uri="{FF2B5EF4-FFF2-40B4-BE49-F238E27FC236}">
                  <a16:creationId xmlns:a16="http://schemas.microsoft.com/office/drawing/2014/main" id="{9357A188-ECDE-B03F-0764-B566A7E89A84}"/>
                </a:ext>
              </a:extLst>
            </p:cNvPr>
            <p:cNvSpPr/>
            <p:nvPr/>
          </p:nvSpPr>
          <p:spPr>
            <a:xfrm>
              <a:off x="990600" y="3181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5" name="Oval 624">
              <a:extLst>
                <a:ext uri="{FF2B5EF4-FFF2-40B4-BE49-F238E27FC236}">
                  <a16:creationId xmlns:a16="http://schemas.microsoft.com/office/drawing/2014/main" id="{7DC48F54-0B95-F8A2-0110-16DDD2A3A9A7}"/>
                </a:ext>
              </a:extLst>
            </p:cNvPr>
            <p:cNvSpPr/>
            <p:nvPr/>
          </p:nvSpPr>
          <p:spPr>
            <a:xfrm>
              <a:off x="1196340" y="3234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6" name="Rectangle 625">
              <a:extLst>
                <a:ext uri="{FF2B5EF4-FFF2-40B4-BE49-F238E27FC236}">
                  <a16:creationId xmlns:a16="http://schemas.microsoft.com/office/drawing/2014/main" id="{AA29D3D8-017E-EE0C-9FB3-2BE5C73842E9}"/>
                </a:ext>
              </a:extLst>
            </p:cNvPr>
            <p:cNvSpPr/>
            <p:nvPr/>
          </p:nvSpPr>
          <p:spPr>
            <a:xfrm>
              <a:off x="1143000" y="3181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7" name="Oval 626">
              <a:extLst>
                <a:ext uri="{FF2B5EF4-FFF2-40B4-BE49-F238E27FC236}">
                  <a16:creationId xmlns:a16="http://schemas.microsoft.com/office/drawing/2014/main" id="{B3279261-B4C5-C440-A7A5-7508E0E50E45}"/>
                </a:ext>
              </a:extLst>
            </p:cNvPr>
            <p:cNvSpPr/>
            <p:nvPr/>
          </p:nvSpPr>
          <p:spPr>
            <a:xfrm>
              <a:off x="1348740" y="3234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8" name="Rectangle 627">
              <a:extLst>
                <a:ext uri="{FF2B5EF4-FFF2-40B4-BE49-F238E27FC236}">
                  <a16:creationId xmlns:a16="http://schemas.microsoft.com/office/drawing/2014/main" id="{7831BB4C-C941-1D78-B958-BF91BB90C99A}"/>
                </a:ext>
              </a:extLst>
            </p:cNvPr>
            <p:cNvSpPr/>
            <p:nvPr/>
          </p:nvSpPr>
          <p:spPr>
            <a:xfrm>
              <a:off x="1295400" y="3181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9" name="Oval 628">
              <a:extLst>
                <a:ext uri="{FF2B5EF4-FFF2-40B4-BE49-F238E27FC236}">
                  <a16:creationId xmlns:a16="http://schemas.microsoft.com/office/drawing/2014/main" id="{ED01774A-C9AE-2CD9-3893-594380DD2D00}"/>
                </a:ext>
              </a:extLst>
            </p:cNvPr>
            <p:cNvSpPr/>
            <p:nvPr/>
          </p:nvSpPr>
          <p:spPr>
            <a:xfrm>
              <a:off x="1501140" y="3234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0" name="Rectangle 629">
              <a:extLst>
                <a:ext uri="{FF2B5EF4-FFF2-40B4-BE49-F238E27FC236}">
                  <a16:creationId xmlns:a16="http://schemas.microsoft.com/office/drawing/2014/main" id="{24E3FA70-2759-0DC8-D87C-610213177B38}"/>
                </a:ext>
              </a:extLst>
            </p:cNvPr>
            <p:cNvSpPr/>
            <p:nvPr/>
          </p:nvSpPr>
          <p:spPr>
            <a:xfrm>
              <a:off x="1447800" y="3181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1" name="Rectangle 630">
              <a:extLst>
                <a:ext uri="{FF2B5EF4-FFF2-40B4-BE49-F238E27FC236}">
                  <a16:creationId xmlns:a16="http://schemas.microsoft.com/office/drawing/2014/main" id="{E4C85D3D-2B14-C8E9-5258-C244F9E41E95}"/>
                </a:ext>
              </a:extLst>
            </p:cNvPr>
            <p:cNvSpPr/>
            <p:nvPr/>
          </p:nvSpPr>
          <p:spPr>
            <a:xfrm>
              <a:off x="1600200" y="31813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2" name="Oval 631">
              <a:extLst>
                <a:ext uri="{FF2B5EF4-FFF2-40B4-BE49-F238E27FC236}">
                  <a16:creationId xmlns:a16="http://schemas.microsoft.com/office/drawing/2014/main" id="{191746E9-F8CD-82E2-04EB-339E572D4892}"/>
                </a:ext>
              </a:extLst>
            </p:cNvPr>
            <p:cNvSpPr/>
            <p:nvPr/>
          </p:nvSpPr>
          <p:spPr>
            <a:xfrm>
              <a:off x="1653540" y="32346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3" name="Rectangle 632">
              <a:extLst>
                <a:ext uri="{FF2B5EF4-FFF2-40B4-BE49-F238E27FC236}">
                  <a16:creationId xmlns:a16="http://schemas.microsoft.com/office/drawing/2014/main" id="{D4E668E7-58AA-107A-75ED-D57E91E029E2}"/>
                </a:ext>
              </a:extLst>
            </p:cNvPr>
            <p:cNvSpPr/>
            <p:nvPr/>
          </p:nvSpPr>
          <p:spPr>
            <a:xfrm>
              <a:off x="1752600" y="31813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4" name="Oval 633">
              <a:extLst>
                <a:ext uri="{FF2B5EF4-FFF2-40B4-BE49-F238E27FC236}">
                  <a16:creationId xmlns:a16="http://schemas.microsoft.com/office/drawing/2014/main" id="{3292A5EC-C938-687D-87D1-281B8B3B8434}"/>
                </a:ext>
              </a:extLst>
            </p:cNvPr>
            <p:cNvSpPr/>
            <p:nvPr/>
          </p:nvSpPr>
          <p:spPr>
            <a:xfrm>
              <a:off x="1805940" y="32346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5" name="Rectangle 634">
              <a:extLst>
                <a:ext uri="{FF2B5EF4-FFF2-40B4-BE49-F238E27FC236}">
                  <a16:creationId xmlns:a16="http://schemas.microsoft.com/office/drawing/2014/main" id="{53D8F7EE-1284-BE08-0BED-DD85C4BECCA6}"/>
                </a:ext>
              </a:extLst>
            </p:cNvPr>
            <p:cNvSpPr/>
            <p:nvPr/>
          </p:nvSpPr>
          <p:spPr>
            <a:xfrm>
              <a:off x="1905000" y="31813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6" name="Oval 635">
              <a:extLst>
                <a:ext uri="{FF2B5EF4-FFF2-40B4-BE49-F238E27FC236}">
                  <a16:creationId xmlns:a16="http://schemas.microsoft.com/office/drawing/2014/main" id="{C3F77650-D3E6-ACAD-6FEA-1C65472175B9}"/>
                </a:ext>
              </a:extLst>
            </p:cNvPr>
            <p:cNvSpPr/>
            <p:nvPr/>
          </p:nvSpPr>
          <p:spPr>
            <a:xfrm>
              <a:off x="1958340" y="32346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7" name="Rectangle 636">
              <a:extLst>
                <a:ext uri="{FF2B5EF4-FFF2-40B4-BE49-F238E27FC236}">
                  <a16:creationId xmlns:a16="http://schemas.microsoft.com/office/drawing/2014/main" id="{278E691D-A514-CE2B-E69B-FCBCC46D4F4F}"/>
                </a:ext>
              </a:extLst>
            </p:cNvPr>
            <p:cNvSpPr/>
            <p:nvPr/>
          </p:nvSpPr>
          <p:spPr>
            <a:xfrm>
              <a:off x="2057400" y="31813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8" name="Oval 637">
              <a:extLst>
                <a:ext uri="{FF2B5EF4-FFF2-40B4-BE49-F238E27FC236}">
                  <a16:creationId xmlns:a16="http://schemas.microsoft.com/office/drawing/2014/main" id="{9F3EE242-D448-51C3-78CD-913B701814EE}"/>
                </a:ext>
              </a:extLst>
            </p:cNvPr>
            <p:cNvSpPr/>
            <p:nvPr/>
          </p:nvSpPr>
          <p:spPr>
            <a:xfrm>
              <a:off x="2110740" y="32346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9" name="Rectangle 638">
              <a:extLst>
                <a:ext uri="{FF2B5EF4-FFF2-40B4-BE49-F238E27FC236}">
                  <a16:creationId xmlns:a16="http://schemas.microsoft.com/office/drawing/2014/main" id="{BE2A3EBD-7F9C-2DE5-3F26-DD2667ED041D}"/>
                </a:ext>
              </a:extLst>
            </p:cNvPr>
            <p:cNvSpPr/>
            <p:nvPr/>
          </p:nvSpPr>
          <p:spPr>
            <a:xfrm>
              <a:off x="2209800" y="31813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0" name="Oval 639">
              <a:extLst>
                <a:ext uri="{FF2B5EF4-FFF2-40B4-BE49-F238E27FC236}">
                  <a16:creationId xmlns:a16="http://schemas.microsoft.com/office/drawing/2014/main" id="{B673D035-BAFA-B237-7CF2-CA92DCF1E955}"/>
                </a:ext>
              </a:extLst>
            </p:cNvPr>
            <p:cNvSpPr/>
            <p:nvPr/>
          </p:nvSpPr>
          <p:spPr>
            <a:xfrm>
              <a:off x="2263140" y="32346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1" name="Rectangle 640">
              <a:extLst>
                <a:ext uri="{FF2B5EF4-FFF2-40B4-BE49-F238E27FC236}">
                  <a16:creationId xmlns:a16="http://schemas.microsoft.com/office/drawing/2014/main" id="{FBAAA162-4279-0987-348E-ED9CBA750D35}"/>
                </a:ext>
              </a:extLst>
            </p:cNvPr>
            <p:cNvSpPr/>
            <p:nvPr/>
          </p:nvSpPr>
          <p:spPr>
            <a:xfrm>
              <a:off x="2362200" y="31813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2" name="Oval 641">
              <a:extLst>
                <a:ext uri="{FF2B5EF4-FFF2-40B4-BE49-F238E27FC236}">
                  <a16:creationId xmlns:a16="http://schemas.microsoft.com/office/drawing/2014/main" id="{64433C42-6C4F-4D3D-99E4-6205F691BA69}"/>
                </a:ext>
              </a:extLst>
            </p:cNvPr>
            <p:cNvSpPr/>
            <p:nvPr/>
          </p:nvSpPr>
          <p:spPr>
            <a:xfrm>
              <a:off x="2415540" y="32346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3" name="Rectangle 642">
              <a:extLst>
                <a:ext uri="{FF2B5EF4-FFF2-40B4-BE49-F238E27FC236}">
                  <a16:creationId xmlns:a16="http://schemas.microsoft.com/office/drawing/2014/main" id="{DF42C2D3-3FB4-3255-5090-5680C294415F}"/>
                </a:ext>
              </a:extLst>
            </p:cNvPr>
            <p:cNvSpPr/>
            <p:nvPr/>
          </p:nvSpPr>
          <p:spPr>
            <a:xfrm>
              <a:off x="2514600" y="31813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4" name="Oval 643">
              <a:extLst>
                <a:ext uri="{FF2B5EF4-FFF2-40B4-BE49-F238E27FC236}">
                  <a16:creationId xmlns:a16="http://schemas.microsoft.com/office/drawing/2014/main" id="{5626DDF3-448E-55A7-7FAD-3F6744BC0C61}"/>
                </a:ext>
              </a:extLst>
            </p:cNvPr>
            <p:cNvSpPr/>
            <p:nvPr/>
          </p:nvSpPr>
          <p:spPr>
            <a:xfrm>
              <a:off x="2567940" y="32346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5" name="Rectangle 644">
              <a:extLst>
                <a:ext uri="{FF2B5EF4-FFF2-40B4-BE49-F238E27FC236}">
                  <a16:creationId xmlns:a16="http://schemas.microsoft.com/office/drawing/2014/main" id="{A3DB9AB7-5054-D0EB-0954-17A8EC86FB54}"/>
                </a:ext>
              </a:extLst>
            </p:cNvPr>
            <p:cNvSpPr/>
            <p:nvPr/>
          </p:nvSpPr>
          <p:spPr>
            <a:xfrm>
              <a:off x="2667000" y="31813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6" name="Oval 645">
              <a:extLst>
                <a:ext uri="{FF2B5EF4-FFF2-40B4-BE49-F238E27FC236}">
                  <a16:creationId xmlns:a16="http://schemas.microsoft.com/office/drawing/2014/main" id="{62C58331-9347-E228-8254-2F82E1AFE17A}"/>
                </a:ext>
              </a:extLst>
            </p:cNvPr>
            <p:cNvSpPr/>
            <p:nvPr/>
          </p:nvSpPr>
          <p:spPr>
            <a:xfrm>
              <a:off x="2720340" y="32346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7" name="Oval 646">
              <a:extLst>
                <a:ext uri="{FF2B5EF4-FFF2-40B4-BE49-F238E27FC236}">
                  <a16:creationId xmlns:a16="http://schemas.microsoft.com/office/drawing/2014/main" id="{A2AB5FC1-1970-B758-62D6-A060C50901CC}"/>
                </a:ext>
              </a:extLst>
            </p:cNvPr>
            <p:cNvSpPr/>
            <p:nvPr/>
          </p:nvSpPr>
          <p:spPr>
            <a:xfrm>
              <a:off x="2872740" y="3234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8" name="Rectangle 647">
              <a:extLst>
                <a:ext uri="{FF2B5EF4-FFF2-40B4-BE49-F238E27FC236}">
                  <a16:creationId xmlns:a16="http://schemas.microsoft.com/office/drawing/2014/main" id="{3DB0E7D2-641E-F22C-F1C9-3429F67DFF05}"/>
                </a:ext>
              </a:extLst>
            </p:cNvPr>
            <p:cNvSpPr/>
            <p:nvPr/>
          </p:nvSpPr>
          <p:spPr>
            <a:xfrm>
              <a:off x="2819400" y="3181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9" name="Oval 648">
              <a:extLst>
                <a:ext uri="{FF2B5EF4-FFF2-40B4-BE49-F238E27FC236}">
                  <a16:creationId xmlns:a16="http://schemas.microsoft.com/office/drawing/2014/main" id="{A07DEBBD-B7A4-FF2F-026A-F461E11CBD73}"/>
                </a:ext>
              </a:extLst>
            </p:cNvPr>
            <p:cNvSpPr/>
            <p:nvPr/>
          </p:nvSpPr>
          <p:spPr>
            <a:xfrm>
              <a:off x="3025140" y="3234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0" name="Rectangle 649">
              <a:extLst>
                <a:ext uri="{FF2B5EF4-FFF2-40B4-BE49-F238E27FC236}">
                  <a16:creationId xmlns:a16="http://schemas.microsoft.com/office/drawing/2014/main" id="{3FD6776E-2BC4-1F32-B143-EAE2F03C6316}"/>
                </a:ext>
              </a:extLst>
            </p:cNvPr>
            <p:cNvSpPr/>
            <p:nvPr/>
          </p:nvSpPr>
          <p:spPr>
            <a:xfrm>
              <a:off x="2971800" y="3181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1" name="Oval 650">
              <a:extLst>
                <a:ext uri="{FF2B5EF4-FFF2-40B4-BE49-F238E27FC236}">
                  <a16:creationId xmlns:a16="http://schemas.microsoft.com/office/drawing/2014/main" id="{E01CAF26-A782-8050-3399-ECBD29C21F6D}"/>
                </a:ext>
              </a:extLst>
            </p:cNvPr>
            <p:cNvSpPr/>
            <p:nvPr/>
          </p:nvSpPr>
          <p:spPr>
            <a:xfrm>
              <a:off x="3177540" y="3234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2" name="Rectangle 651">
              <a:extLst>
                <a:ext uri="{FF2B5EF4-FFF2-40B4-BE49-F238E27FC236}">
                  <a16:creationId xmlns:a16="http://schemas.microsoft.com/office/drawing/2014/main" id="{E26A1F54-4361-588E-4EA1-12C63C3CDD95}"/>
                </a:ext>
              </a:extLst>
            </p:cNvPr>
            <p:cNvSpPr/>
            <p:nvPr/>
          </p:nvSpPr>
          <p:spPr>
            <a:xfrm>
              <a:off x="3124200" y="3181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3" name="Oval 652">
              <a:extLst>
                <a:ext uri="{FF2B5EF4-FFF2-40B4-BE49-F238E27FC236}">
                  <a16:creationId xmlns:a16="http://schemas.microsoft.com/office/drawing/2014/main" id="{2D4E9CCE-DD68-2C67-AE45-28403CF3D14F}"/>
                </a:ext>
              </a:extLst>
            </p:cNvPr>
            <p:cNvSpPr/>
            <p:nvPr/>
          </p:nvSpPr>
          <p:spPr>
            <a:xfrm>
              <a:off x="3329940" y="3234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4" name="Rectangle 653">
              <a:extLst>
                <a:ext uri="{FF2B5EF4-FFF2-40B4-BE49-F238E27FC236}">
                  <a16:creationId xmlns:a16="http://schemas.microsoft.com/office/drawing/2014/main" id="{EBFD70A0-0438-85DE-C131-1DBA3C368C9F}"/>
                </a:ext>
              </a:extLst>
            </p:cNvPr>
            <p:cNvSpPr/>
            <p:nvPr/>
          </p:nvSpPr>
          <p:spPr>
            <a:xfrm>
              <a:off x="3276600" y="3181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5" name="Oval 654">
              <a:extLst>
                <a:ext uri="{FF2B5EF4-FFF2-40B4-BE49-F238E27FC236}">
                  <a16:creationId xmlns:a16="http://schemas.microsoft.com/office/drawing/2014/main" id="{BEB697D5-1B26-D094-1607-957E1F98B6BD}"/>
                </a:ext>
              </a:extLst>
            </p:cNvPr>
            <p:cNvSpPr/>
            <p:nvPr/>
          </p:nvSpPr>
          <p:spPr>
            <a:xfrm>
              <a:off x="3482340" y="3234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6" name="Rectangle 655">
              <a:extLst>
                <a:ext uri="{FF2B5EF4-FFF2-40B4-BE49-F238E27FC236}">
                  <a16:creationId xmlns:a16="http://schemas.microsoft.com/office/drawing/2014/main" id="{A3B6E5D1-D455-31A9-3E33-F42E337A5C27}"/>
                </a:ext>
              </a:extLst>
            </p:cNvPr>
            <p:cNvSpPr/>
            <p:nvPr/>
          </p:nvSpPr>
          <p:spPr>
            <a:xfrm>
              <a:off x="3429000" y="3181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7" name="Oval 656">
              <a:extLst>
                <a:ext uri="{FF2B5EF4-FFF2-40B4-BE49-F238E27FC236}">
                  <a16:creationId xmlns:a16="http://schemas.microsoft.com/office/drawing/2014/main" id="{FAAD8F19-314E-F0AD-1C61-C59858CD9C00}"/>
                </a:ext>
              </a:extLst>
            </p:cNvPr>
            <p:cNvSpPr/>
            <p:nvPr/>
          </p:nvSpPr>
          <p:spPr>
            <a:xfrm>
              <a:off x="3634740" y="3234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8" name="Rectangle 657">
              <a:extLst>
                <a:ext uri="{FF2B5EF4-FFF2-40B4-BE49-F238E27FC236}">
                  <a16:creationId xmlns:a16="http://schemas.microsoft.com/office/drawing/2014/main" id="{13C93EEE-DDA5-4D4E-068C-9A989B88CAB8}"/>
                </a:ext>
              </a:extLst>
            </p:cNvPr>
            <p:cNvSpPr/>
            <p:nvPr/>
          </p:nvSpPr>
          <p:spPr>
            <a:xfrm>
              <a:off x="3581400" y="3181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9" name="Oval 658">
              <a:extLst>
                <a:ext uri="{FF2B5EF4-FFF2-40B4-BE49-F238E27FC236}">
                  <a16:creationId xmlns:a16="http://schemas.microsoft.com/office/drawing/2014/main" id="{C37591B4-1A4C-47F8-5465-15BC011CE2C4}"/>
                </a:ext>
              </a:extLst>
            </p:cNvPr>
            <p:cNvSpPr/>
            <p:nvPr/>
          </p:nvSpPr>
          <p:spPr>
            <a:xfrm>
              <a:off x="3787140" y="3234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0" name="Rectangle 659">
              <a:extLst>
                <a:ext uri="{FF2B5EF4-FFF2-40B4-BE49-F238E27FC236}">
                  <a16:creationId xmlns:a16="http://schemas.microsoft.com/office/drawing/2014/main" id="{0DE581D3-A6E6-0C5A-519F-8B26591A324A}"/>
                </a:ext>
              </a:extLst>
            </p:cNvPr>
            <p:cNvSpPr/>
            <p:nvPr/>
          </p:nvSpPr>
          <p:spPr>
            <a:xfrm>
              <a:off x="3733800" y="3181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1" name="Oval 660">
              <a:extLst>
                <a:ext uri="{FF2B5EF4-FFF2-40B4-BE49-F238E27FC236}">
                  <a16:creationId xmlns:a16="http://schemas.microsoft.com/office/drawing/2014/main" id="{5C4D9F45-3D2D-1CF7-644E-0035B8FC555A}"/>
                </a:ext>
              </a:extLst>
            </p:cNvPr>
            <p:cNvSpPr/>
            <p:nvPr/>
          </p:nvSpPr>
          <p:spPr>
            <a:xfrm>
              <a:off x="3939540" y="3234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2" name="Rectangle 661">
              <a:extLst>
                <a:ext uri="{FF2B5EF4-FFF2-40B4-BE49-F238E27FC236}">
                  <a16:creationId xmlns:a16="http://schemas.microsoft.com/office/drawing/2014/main" id="{0328BD2E-164C-45F6-0C4B-1D25A3B28D55}"/>
                </a:ext>
              </a:extLst>
            </p:cNvPr>
            <p:cNvSpPr/>
            <p:nvPr/>
          </p:nvSpPr>
          <p:spPr>
            <a:xfrm>
              <a:off x="3886200" y="3181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3" name="Rectangle 662">
              <a:extLst>
                <a:ext uri="{FF2B5EF4-FFF2-40B4-BE49-F238E27FC236}">
                  <a16:creationId xmlns:a16="http://schemas.microsoft.com/office/drawing/2014/main" id="{407FDF34-7BD3-E9EA-8E23-D7D57F8C730B}"/>
                </a:ext>
              </a:extLst>
            </p:cNvPr>
            <p:cNvSpPr/>
            <p:nvPr/>
          </p:nvSpPr>
          <p:spPr>
            <a:xfrm>
              <a:off x="4038600" y="31813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4" name="Oval 663">
              <a:extLst>
                <a:ext uri="{FF2B5EF4-FFF2-40B4-BE49-F238E27FC236}">
                  <a16:creationId xmlns:a16="http://schemas.microsoft.com/office/drawing/2014/main" id="{0C36F24A-858C-964E-DDCA-787DA8A48656}"/>
                </a:ext>
              </a:extLst>
            </p:cNvPr>
            <p:cNvSpPr/>
            <p:nvPr/>
          </p:nvSpPr>
          <p:spPr>
            <a:xfrm>
              <a:off x="4091940" y="32346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5" name="Rectangle 664">
              <a:extLst>
                <a:ext uri="{FF2B5EF4-FFF2-40B4-BE49-F238E27FC236}">
                  <a16:creationId xmlns:a16="http://schemas.microsoft.com/office/drawing/2014/main" id="{2518851D-1397-400B-EB35-66864FB830F1}"/>
                </a:ext>
              </a:extLst>
            </p:cNvPr>
            <p:cNvSpPr/>
            <p:nvPr/>
          </p:nvSpPr>
          <p:spPr>
            <a:xfrm>
              <a:off x="4191000" y="31813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6" name="Oval 665">
              <a:extLst>
                <a:ext uri="{FF2B5EF4-FFF2-40B4-BE49-F238E27FC236}">
                  <a16:creationId xmlns:a16="http://schemas.microsoft.com/office/drawing/2014/main" id="{DFB7EB82-99C1-139B-3FD9-A0D1F4915376}"/>
                </a:ext>
              </a:extLst>
            </p:cNvPr>
            <p:cNvSpPr/>
            <p:nvPr/>
          </p:nvSpPr>
          <p:spPr>
            <a:xfrm>
              <a:off x="4244340" y="32346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7" name="Rectangle 666">
              <a:extLst>
                <a:ext uri="{FF2B5EF4-FFF2-40B4-BE49-F238E27FC236}">
                  <a16:creationId xmlns:a16="http://schemas.microsoft.com/office/drawing/2014/main" id="{CEAE2264-86DE-3F9A-BAD9-764F93FD047D}"/>
                </a:ext>
              </a:extLst>
            </p:cNvPr>
            <p:cNvSpPr/>
            <p:nvPr/>
          </p:nvSpPr>
          <p:spPr>
            <a:xfrm>
              <a:off x="4343400" y="31813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8" name="Oval 667">
              <a:extLst>
                <a:ext uri="{FF2B5EF4-FFF2-40B4-BE49-F238E27FC236}">
                  <a16:creationId xmlns:a16="http://schemas.microsoft.com/office/drawing/2014/main" id="{D2EDF5EF-448F-8575-4192-E2A1DE959E7C}"/>
                </a:ext>
              </a:extLst>
            </p:cNvPr>
            <p:cNvSpPr/>
            <p:nvPr/>
          </p:nvSpPr>
          <p:spPr>
            <a:xfrm>
              <a:off x="4396740" y="32346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9" name="Rectangle 668">
              <a:extLst>
                <a:ext uri="{FF2B5EF4-FFF2-40B4-BE49-F238E27FC236}">
                  <a16:creationId xmlns:a16="http://schemas.microsoft.com/office/drawing/2014/main" id="{177C7E8C-364E-A10A-502D-3E65FF21B8B3}"/>
                </a:ext>
              </a:extLst>
            </p:cNvPr>
            <p:cNvSpPr/>
            <p:nvPr/>
          </p:nvSpPr>
          <p:spPr>
            <a:xfrm>
              <a:off x="4495800" y="31813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0" name="Oval 669">
              <a:extLst>
                <a:ext uri="{FF2B5EF4-FFF2-40B4-BE49-F238E27FC236}">
                  <a16:creationId xmlns:a16="http://schemas.microsoft.com/office/drawing/2014/main" id="{941B8EE1-0E39-5885-4CB3-C3B5074D7601}"/>
                </a:ext>
              </a:extLst>
            </p:cNvPr>
            <p:cNvSpPr/>
            <p:nvPr/>
          </p:nvSpPr>
          <p:spPr>
            <a:xfrm>
              <a:off x="4549140" y="32346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1" name="Rectangle 670">
              <a:extLst>
                <a:ext uri="{FF2B5EF4-FFF2-40B4-BE49-F238E27FC236}">
                  <a16:creationId xmlns:a16="http://schemas.microsoft.com/office/drawing/2014/main" id="{88E31C45-CAEA-2261-B23D-522ACB03B607}"/>
                </a:ext>
              </a:extLst>
            </p:cNvPr>
            <p:cNvSpPr/>
            <p:nvPr/>
          </p:nvSpPr>
          <p:spPr>
            <a:xfrm>
              <a:off x="4648200" y="31813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2" name="Oval 671">
              <a:extLst>
                <a:ext uri="{FF2B5EF4-FFF2-40B4-BE49-F238E27FC236}">
                  <a16:creationId xmlns:a16="http://schemas.microsoft.com/office/drawing/2014/main" id="{3B82D91E-49DA-5306-2E10-4ECBE2795A87}"/>
                </a:ext>
              </a:extLst>
            </p:cNvPr>
            <p:cNvSpPr/>
            <p:nvPr/>
          </p:nvSpPr>
          <p:spPr>
            <a:xfrm>
              <a:off x="4701540" y="32346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3" name="Oval 672">
              <a:extLst>
                <a:ext uri="{FF2B5EF4-FFF2-40B4-BE49-F238E27FC236}">
                  <a16:creationId xmlns:a16="http://schemas.microsoft.com/office/drawing/2014/main" id="{3E757C4C-03FC-C2C2-1407-BF3F54F478FB}"/>
                </a:ext>
              </a:extLst>
            </p:cNvPr>
            <p:cNvSpPr/>
            <p:nvPr/>
          </p:nvSpPr>
          <p:spPr>
            <a:xfrm>
              <a:off x="4853940" y="3234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4" name="Rectangle 673">
              <a:extLst>
                <a:ext uri="{FF2B5EF4-FFF2-40B4-BE49-F238E27FC236}">
                  <a16:creationId xmlns:a16="http://schemas.microsoft.com/office/drawing/2014/main" id="{7C386398-74C1-95BA-014E-A6854DC28EE7}"/>
                </a:ext>
              </a:extLst>
            </p:cNvPr>
            <p:cNvSpPr/>
            <p:nvPr/>
          </p:nvSpPr>
          <p:spPr>
            <a:xfrm>
              <a:off x="4800600" y="3181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5" name="Oval 674">
              <a:extLst>
                <a:ext uri="{FF2B5EF4-FFF2-40B4-BE49-F238E27FC236}">
                  <a16:creationId xmlns:a16="http://schemas.microsoft.com/office/drawing/2014/main" id="{0D9FA780-3C00-4B24-DB41-8181B172DAD4}"/>
                </a:ext>
              </a:extLst>
            </p:cNvPr>
            <p:cNvSpPr/>
            <p:nvPr/>
          </p:nvSpPr>
          <p:spPr>
            <a:xfrm>
              <a:off x="5006340" y="3234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6" name="Rectangle 675">
              <a:extLst>
                <a:ext uri="{FF2B5EF4-FFF2-40B4-BE49-F238E27FC236}">
                  <a16:creationId xmlns:a16="http://schemas.microsoft.com/office/drawing/2014/main" id="{DCD473C1-A58E-19AB-2A21-FA2A0221961E}"/>
                </a:ext>
              </a:extLst>
            </p:cNvPr>
            <p:cNvSpPr/>
            <p:nvPr/>
          </p:nvSpPr>
          <p:spPr>
            <a:xfrm>
              <a:off x="4953000" y="3181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7" name="Oval 676">
              <a:extLst>
                <a:ext uri="{FF2B5EF4-FFF2-40B4-BE49-F238E27FC236}">
                  <a16:creationId xmlns:a16="http://schemas.microsoft.com/office/drawing/2014/main" id="{86FCC523-44B2-9B90-DD5B-EE42FFAA20A0}"/>
                </a:ext>
              </a:extLst>
            </p:cNvPr>
            <p:cNvSpPr/>
            <p:nvPr/>
          </p:nvSpPr>
          <p:spPr>
            <a:xfrm>
              <a:off x="5158740" y="3234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8" name="Rectangle 677">
              <a:extLst>
                <a:ext uri="{FF2B5EF4-FFF2-40B4-BE49-F238E27FC236}">
                  <a16:creationId xmlns:a16="http://schemas.microsoft.com/office/drawing/2014/main" id="{E7B81837-06D0-5A45-3B48-3A12FE7A6FEE}"/>
                </a:ext>
              </a:extLst>
            </p:cNvPr>
            <p:cNvSpPr/>
            <p:nvPr/>
          </p:nvSpPr>
          <p:spPr>
            <a:xfrm>
              <a:off x="5105400" y="3181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9" name="Oval 678">
              <a:extLst>
                <a:ext uri="{FF2B5EF4-FFF2-40B4-BE49-F238E27FC236}">
                  <a16:creationId xmlns:a16="http://schemas.microsoft.com/office/drawing/2014/main" id="{763B5533-4C34-C20A-36B9-61A878EF3F53}"/>
                </a:ext>
              </a:extLst>
            </p:cNvPr>
            <p:cNvSpPr/>
            <p:nvPr/>
          </p:nvSpPr>
          <p:spPr>
            <a:xfrm>
              <a:off x="5311140" y="3234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0" name="Rectangle 679">
              <a:extLst>
                <a:ext uri="{FF2B5EF4-FFF2-40B4-BE49-F238E27FC236}">
                  <a16:creationId xmlns:a16="http://schemas.microsoft.com/office/drawing/2014/main" id="{6C42A558-96B0-25E8-F76F-2737EFEB0A04}"/>
                </a:ext>
              </a:extLst>
            </p:cNvPr>
            <p:cNvSpPr/>
            <p:nvPr/>
          </p:nvSpPr>
          <p:spPr>
            <a:xfrm>
              <a:off x="5257800" y="3181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1" name="Oval 680">
              <a:extLst>
                <a:ext uri="{FF2B5EF4-FFF2-40B4-BE49-F238E27FC236}">
                  <a16:creationId xmlns:a16="http://schemas.microsoft.com/office/drawing/2014/main" id="{7D78CA29-32DC-E8B2-4A6B-96BFFE1B1D95}"/>
                </a:ext>
              </a:extLst>
            </p:cNvPr>
            <p:cNvSpPr/>
            <p:nvPr/>
          </p:nvSpPr>
          <p:spPr>
            <a:xfrm>
              <a:off x="5463540" y="3234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2" name="Rectangle 681">
              <a:extLst>
                <a:ext uri="{FF2B5EF4-FFF2-40B4-BE49-F238E27FC236}">
                  <a16:creationId xmlns:a16="http://schemas.microsoft.com/office/drawing/2014/main" id="{D29B8E82-02FE-7F8D-9CC3-4E372184D700}"/>
                </a:ext>
              </a:extLst>
            </p:cNvPr>
            <p:cNvSpPr/>
            <p:nvPr/>
          </p:nvSpPr>
          <p:spPr>
            <a:xfrm>
              <a:off x="5410200" y="3181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3" name="Oval 682">
              <a:extLst>
                <a:ext uri="{FF2B5EF4-FFF2-40B4-BE49-F238E27FC236}">
                  <a16:creationId xmlns:a16="http://schemas.microsoft.com/office/drawing/2014/main" id="{A385C853-01AE-20C4-705F-EFEC74354E13}"/>
                </a:ext>
              </a:extLst>
            </p:cNvPr>
            <p:cNvSpPr/>
            <p:nvPr/>
          </p:nvSpPr>
          <p:spPr>
            <a:xfrm>
              <a:off x="5615940" y="3234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4" name="Rectangle 683">
              <a:extLst>
                <a:ext uri="{FF2B5EF4-FFF2-40B4-BE49-F238E27FC236}">
                  <a16:creationId xmlns:a16="http://schemas.microsoft.com/office/drawing/2014/main" id="{2073630B-AB3A-996D-9D7C-56371A55C37A}"/>
                </a:ext>
              </a:extLst>
            </p:cNvPr>
            <p:cNvSpPr/>
            <p:nvPr/>
          </p:nvSpPr>
          <p:spPr>
            <a:xfrm>
              <a:off x="5562600" y="3181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5" name="Oval 684">
              <a:extLst>
                <a:ext uri="{FF2B5EF4-FFF2-40B4-BE49-F238E27FC236}">
                  <a16:creationId xmlns:a16="http://schemas.microsoft.com/office/drawing/2014/main" id="{5CF4E567-8FFB-C811-B158-DF983D3EB1A4}"/>
                </a:ext>
              </a:extLst>
            </p:cNvPr>
            <p:cNvSpPr/>
            <p:nvPr/>
          </p:nvSpPr>
          <p:spPr>
            <a:xfrm>
              <a:off x="5768340" y="3234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6" name="Rectangle 685">
              <a:extLst>
                <a:ext uri="{FF2B5EF4-FFF2-40B4-BE49-F238E27FC236}">
                  <a16:creationId xmlns:a16="http://schemas.microsoft.com/office/drawing/2014/main" id="{06B3AF02-7324-56B9-A7A9-10CD2ECAE90A}"/>
                </a:ext>
              </a:extLst>
            </p:cNvPr>
            <p:cNvSpPr/>
            <p:nvPr/>
          </p:nvSpPr>
          <p:spPr>
            <a:xfrm>
              <a:off x="5715000" y="3181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7" name="Oval 686">
              <a:extLst>
                <a:ext uri="{FF2B5EF4-FFF2-40B4-BE49-F238E27FC236}">
                  <a16:creationId xmlns:a16="http://schemas.microsoft.com/office/drawing/2014/main" id="{A891C4CF-465D-DF12-8AEE-B72ADA657040}"/>
                </a:ext>
              </a:extLst>
            </p:cNvPr>
            <p:cNvSpPr/>
            <p:nvPr/>
          </p:nvSpPr>
          <p:spPr>
            <a:xfrm>
              <a:off x="5920740" y="3234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8" name="Rectangle 687">
              <a:extLst>
                <a:ext uri="{FF2B5EF4-FFF2-40B4-BE49-F238E27FC236}">
                  <a16:creationId xmlns:a16="http://schemas.microsoft.com/office/drawing/2014/main" id="{044746F7-30CF-AC4F-D6F0-F3B2B8AA7A7A}"/>
                </a:ext>
              </a:extLst>
            </p:cNvPr>
            <p:cNvSpPr/>
            <p:nvPr/>
          </p:nvSpPr>
          <p:spPr>
            <a:xfrm>
              <a:off x="5867400" y="3181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9" name="Oval 688">
              <a:extLst>
                <a:ext uri="{FF2B5EF4-FFF2-40B4-BE49-F238E27FC236}">
                  <a16:creationId xmlns:a16="http://schemas.microsoft.com/office/drawing/2014/main" id="{18809AA0-85B7-EF4D-F5EA-C584CB5F20CC}"/>
                </a:ext>
              </a:extLst>
            </p:cNvPr>
            <p:cNvSpPr/>
            <p:nvPr/>
          </p:nvSpPr>
          <p:spPr>
            <a:xfrm>
              <a:off x="6073140" y="3234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0" name="Rectangle 689">
              <a:extLst>
                <a:ext uri="{FF2B5EF4-FFF2-40B4-BE49-F238E27FC236}">
                  <a16:creationId xmlns:a16="http://schemas.microsoft.com/office/drawing/2014/main" id="{1EE253A2-0313-7D9A-B24D-0EBF9F1A58BC}"/>
                </a:ext>
              </a:extLst>
            </p:cNvPr>
            <p:cNvSpPr/>
            <p:nvPr/>
          </p:nvSpPr>
          <p:spPr>
            <a:xfrm>
              <a:off x="6019800" y="3181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1" name="Oval 690">
              <a:extLst>
                <a:ext uri="{FF2B5EF4-FFF2-40B4-BE49-F238E27FC236}">
                  <a16:creationId xmlns:a16="http://schemas.microsoft.com/office/drawing/2014/main" id="{495A5B16-BF0E-EF92-988F-31EF2F474B47}"/>
                </a:ext>
              </a:extLst>
            </p:cNvPr>
            <p:cNvSpPr/>
            <p:nvPr/>
          </p:nvSpPr>
          <p:spPr>
            <a:xfrm>
              <a:off x="1043940" y="3387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2" name="Rectangle 691">
              <a:extLst>
                <a:ext uri="{FF2B5EF4-FFF2-40B4-BE49-F238E27FC236}">
                  <a16:creationId xmlns:a16="http://schemas.microsoft.com/office/drawing/2014/main" id="{5EB6E7C4-37FC-4333-0A7F-5687549829E9}"/>
                </a:ext>
              </a:extLst>
            </p:cNvPr>
            <p:cNvSpPr/>
            <p:nvPr/>
          </p:nvSpPr>
          <p:spPr>
            <a:xfrm>
              <a:off x="990600" y="3333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3" name="Oval 692">
              <a:extLst>
                <a:ext uri="{FF2B5EF4-FFF2-40B4-BE49-F238E27FC236}">
                  <a16:creationId xmlns:a16="http://schemas.microsoft.com/office/drawing/2014/main" id="{D8DEC639-8A7E-80D9-50CD-552489397E83}"/>
                </a:ext>
              </a:extLst>
            </p:cNvPr>
            <p:cNvSpPr/>
            <p:nvPr/>
          </p:nvSpPr>
          <p:spPr>
            <a:xfrm>
              <a:off x="1196340" y="3387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4" name="Rectangle 693">
              <a:extLst>
                <a:ext uri="{FF2B5EF4-FFF2-40B4-BE49-F238E27FC236}">
                  <a16:creationId xmlns:a16="http://schemas.microsoft.com/office/drawing/2014/main" id="{0E0C8933-8372-229D-21F2-BAD893F20E29}"/>
                </a:ext>
              </a:extLst>
            </p:cNvPr>
            <p:cNvSpPr/>
            <p:nvPr/>
          </p:nvSpPr>
          <p:spPr>
            <a:xfrm>
              <a:off x="1143000" y="3333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5" name="Oval 694">
              <a:extLst>
                <a:ext uri="{FF2B5EF4-FFF2-40B4-BE49-F238E27FC236}">
                  <a16:creationId xmlns:a16="http://schemas.microsoft.com/office/drawing/2014/main" id="{490E9273-6136-9C51-0DFB-B2BFE0BFA140}"/>
                </a:ext>
              </a:extLst>
            </p:cNvPr>
            <p:cNvSpPr/>
            <p:nvPr/>
          </p:nvSpPr>
          <p:spPr>
            <a:xfrm>
              <a:off x="1348740" y="3387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6" name="Rectangle 695">
              <a:extLst>
                <a:ext uri="{FF2B5EF4-FFF2-40B4-BE49-F238E27FC236}">
                  <a16:creationId xmlns:a16="http://schemas.microsoft.com/office/drawing/2014/main" id="{4061FD1A-EB7F-ACCF-716C-64690B1BCA9D}"/>
                </a:ext>
              </a:extLst>
            </p:cNvPr>
            <p:cNvSpPr/>
            <p:nvPr/>
          </p:nvSpPr>
          <p:spPr>
            <a:xfrm>
              <a:off x="1295400" y="3333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7" name="Oval 696">
              <a:extLst>
                <a:ext uri="{FF2B5EF4-FFF2-40B4-BE49-F238E27FC236}">
                  <a16:creationId xmlns:a16="http://schemas.microsoft.com/office/drawing/2014/main" id="{C350143F-B2AB-2325-FEB8-1901C8B76663}"/>
                </a:ext>
              </a:extLst>
            </p:cNvPr>
            <p:cNvSpPr/>
            <p:nvPr/>
          </p:nvSpPr>
          <p:spPr>
            <a:xfrm>
              <a:off x="1501140" y="3387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8" name="Rectangle 697">
              <a:extLst>
                <a:ext uri="{FF2B5EF4-FFF2-40B4-BE49-F238E27FC236}">
                  <a16:creationId xmlns:a16="http://schemas.microsoft.com/office/drawing/2014/main" id="{A717A281-FCD7-B6B6-D421-36CB14DA061F}"/>
                </a:ext>
              </a:extLst>
            </p:cNvPr>
            <p:cNvSpPr/>
            <p:nvPr/>
          </p:nvSpPr>
          <p:spPr>
            <a:xfrm>
              <a:off x="1447800" y="3333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99" name="Oval 698">
              <a:extLst>
                <a:ext uri="{FF2B5EF4-FFF2-40B4-BE49-F238E27FC236}">
                  <a16:creationId xmlns:a16="http://schemas.microsoft.com/office/drawing/2014/main" id="{B8F16652-B2AA-462F-BA41-677F419AB1C0}"/>
                </a:ext>
              </a:extLst>
            </p:cNvPr>
            <p:cNvSpPr/>
            <p:nvPr/>
          </p:nvSpPr>
          <p:spPr>
            <a:xfrm>
              <a:off x="1653540" y="3387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0" name="Rectangle 699">
              <a:extLst>
                <a:ext uri="{FF2B5EF4-FFF2-40B4-BE49-F238E27FC236}">
                  <a16:creationId xmlns:a16="http://schemas.microsoft.com/office/drawing/2014/main" id="{4FFA7D7B-51D9-C90D-A5BD-F1D90F0F8D2A}"/>
                </a:ext>
              </a:extLst>
            </p:cNvPr>
            <p:cNvSpPr/>
            <p:nvPr/>
          </p:nvSpPr>
          <p:spPr>
            <a:xfrm>
              <a:off x="1600200" y="3333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1" name="Rectangle 700">
              <a:extLst>
                <a:ext uri="{FF2B5EF4-FFF2-40B4-BE49-F238E27FC236}">
                  <a16:creationId xmlns:a16="http://schemas.microsoft.com/office/drawing/2014/main" id="{608DB3CB-05CE-4A7E-73C5-F322EB6CF24A}"/>
                </a:ext>
              </a:extLst>
            </p:cNvPr>
            <p:cNvSpPr/>
            <p:nvPr/>
          </p:nvSpPr>
          <p:spPr>
            <a:xfrm>
              <a:off x="1752600" y="33337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2" name="Oval 701">
              <a:extLst>
                <a:ext uri="{FF2B5EF4-FFF2-40B4-BE49-F238E27FC236}">
                  <a16:creationId xmlns:a16="http://schemas.microsoft.com/office/drawing/2014/main" id="{C4F2EE51-962D-1C86-876F-59A44A4529A0}"/>
                </a:ext>
              </a:extLst>
            </p:cNvPr>
            <p:cNvSpPr/>
            <p:nvPr/>
          </p:nvSpPr>
          <p:spPr>
            <a:xfrm>
              <a:off x="1805940" y="33870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3" name="Rectangle 702">
              <a:extLst>
                <a:ext uri="{FF2B5EF4-FFF2-40B4-BE49-F238E27FC236}">
                  <a16:creationId xmlns:a16="http://schemas.microsoft.com/office/drawing/2014/main" id="{BAC34BE7-1CCF-F738-2444-638919E092F8}"/>
                </a:ext>
              </a:extLst>
            </p:cNvPr>
            <p:cNvSpPr/>
            <p:nvPr/>
          </p:nvSpPr>
          <p:spPr>
            <a:xfrm>
              <a:off x="1905000" y="33337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4" name="Oval 703">
              <a:extLst>
                <a:ext uri="{FF2B5EF4-FFF2-40B4-BE49-F238E27FC236}">
                  <a16:creationId xmlns:a16="http://schemas.microsoft.com/office/drawing/2014/main" id="{BF54C2A6-C8E3-2C1E-DEBE-9354BFBBD094}"/>
                </a:ext>
              </a:extLst>
            </p:cNvPr>
            <p:cNvSpPr/>
            <p:nvPr/>
          </p:nvSpPr>
          <p:spPr>
            <a:xfrm>
              <a:off x="1958340" y="33870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5" name="Rectangle 704">
              <a:extLst>
                <a:ext uri="{FF2B5EF4-FFF2-40B4-BE49-F238E27FC236}">
                  <a16:creationId xmlns:a16="http://schemas.microsoft.com/office/drawing/2014/main" id="{73AC9053-A43C-B739-42E5-A96FD6A9D72A}"/>
                </a:ext>
              </a:extLst>
            </p:cNvPr>
            <p:cNvSpPr/>
            <p:nvPr/>
          </p:nvSpPr>
          <p:spPr>
            <a:xfrm>
              <a:off x="2057400" y="33337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6" name="Oval 705">
              <a:extLst>
                <a:ext uri="{FF2B5EF4-FFF2-40B4-BE49-F238E27FC236}">
                  <a16:creationId xmlns:a16="http://schemas.microsoft.com/office/drawing/2014/main" id="{7CE6F077-2817-EE35-8240-DF1A2D3D069A}"/>
                </a:ext>
              </a:extLst>
            </p:cNvPr>
            <p:cNvSpPr/>
            <p:nvPr/>
          </p:nvSpPr>
          <p:spPr>
            <a:xfrm>
              <a:off x="2110740" y="33870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7" name="Rectangle 706">
              <a:extLst>
                <a:ext uri="{FF2B5EF4-FFF2-40B4-BE49-F238E27FC236}">
                  <a16:creationId xmlns:a16="http://schemas.microsoft.com/office/drawing/2014/main" id="{4BA3BC02-0C4F-18C5-AA8C-017FA9C4E028}"/>
                </a:ext>
              </a:extLst>
            </p:cNvPr>
            <p:cNvSpPr/>
            <p:nvPr/>
          </p:nvSpPr>
          <p:spPr>
            <a:xfrm>
              <a:off x="2209800" y="33337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8" name="Oval 707">
              <a:extLst>
                <a:ext uri="{FF2B5EF4-FFF2-40B4-BE49-F238E27FC236}">
                  <a16:creationId xmlns:a16="http://schemas.microsoft.com/office/drawing/2014/main" id="{F7FD1F79-2708-7234-FABD-4E7C6392984F}"/>
                </a:ext>
              </a:extLst>
            </p:cNvPr>
            <p:cNvSpPr/>
            <p:nvPr/>
          </p:nvSpPr>
          <p:spPr>
            <a:xfrm>
              <a:off x="2263140" y="33870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9" name="Rectangle 708">
              <a:extLst>
                <a:ext uri="{FF2B5EF4-FFF2-40B4-BE49-F238E27FC236}">
                  <a16:creationId xmlns:a16="http://schemas.microsoft.com/office/drawing/2014/main" id="{86E5DFEA-A099-2117-CB50-FE4194F7959C}"/>
                </a:ext>
              </a:extLst>
            </p:cNvPr>
            <p:cNvSpPr/>
            <p:nvPr/>
          </p:nvSpPr>
          <p:spPr>
            <a:xfrm>
              <a:off x="2362200" y="33337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0" name="Oval 709">
              <a:extLst>
                <a:ext uri="{FF2B5EF4-FFF2-40B4-BE49-F238E27FC236}">
                  <a16:creationId xmlns:a16="http://schemas.microsoft.com/office/drawing/2014/main" id="{10D4054A-C8CB-1F61-ACF8-1E6FBA49812D}"/>
                </a:ext>
              </a:extLst>
            </p:cNvPr>
            <p:cNvSpPr/>
            <p:nvPr/>
          </p:nvSpPr>
          <p:spPr>
            <a:xfrm>
              <a:off x="2415540" y="33870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1" name="Rectangle 710">
              <a:extLst>
                <a:ext uri="{FF2B5EF4-FFF2-40B4-BE49-F238E27FC236}">
                  <a16:creationId xmlns:a16="http://schemas.microsoft.com/office/drawing/2014/main" id="{47D2204B-4E23-F035-977D-0BD9BB9BDF06}"/>
                </a:ext>
              </a:extLst>
            </p:cNvPr>
            <p:cNvSpPr/>
            <p:nvPr/>
          </p:nvSpPr>
          <p:spPr>
            <a:xfrm>
              <a:off x="2514600" y="33337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2" name="Oval 711">
              <a:extLst>
                <a:ext uri="{FF2B5EF4-FFF2-40B4-BE49-F238E27FC236}">
                  <a16:creationId xmlns:a16="http://schemas.microsoft.com/office/drawing/2014/main" id="{BA628AB9-1980-C56E-B28C-76B9B1BC62E0}"/>
                </a:ext>
              </a:extLst>
            </p:cNvPr>
            <p:cNvSpPr/>
            <p:nvPr/>
          </p:nvSpPr>
          <p:spPr>
            <a:xfrm>
              <a:off x="2567940" y="33870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3" name="Rectangle 712">
              <a:extLst>
                <a:ext uri="{FF2B5EF4-FFF2-40B4-BE49-F238E27FC236}">
                  <a16:creationId xmlns:a16="http://schemas.microsoft.com/office/drawing/2014/main" id="{B480762F-4B12-1BD0-F020-CBA19D4D57F9}"/>
                </a:ext>
              </a:extLst>
            </p:cNvPr>
            <p:cNvSpPr/>
            <p:nvPr/>
          </p:nvSpPr>
          <p:spPr>
            <a:xfrm>
              <a:off x="2667000" y="33337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4" name="Oval 713">
              <a:extLst>
                <a:ext uri="{FF2B5EF4-FFF2-40B4-BE49-F238E27FC236}">
                  <a16:creationId xmlns:a16="http://schemas.microsoft.com/office/drawing/2014/main" id="{0CABA70F-19E9-DB81-7D99-A13FE9EECA09}"/>
                </a:ext>
              </a:extLst>
            </p:cNvPr>
            <p:cNvSpPr/>
            <p:nvPr/>
          </p:nvSpPr>
          <p:spPr>
            <a:xfrm>
              <a:off x="2720340" y="33870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5" name="Oval 714">
              <a:extLst>
                <a:ext uri="{FF2B5EF4-FFF2-40B4-BE49-F238E27FC236}">
                  <a16:creationId xmlns:a16="http://schemas.microsoft.com/office/drawing/2014/main" id="{7B76A7FB-164A-44CB-3824-D7C5609E88A9}"/>
                </a:ext>
              </a:extLst>
            </p:cNvPr>
            <p:cNvSpPr/>
            <p:nvPr/>
          </p:nvSpPr>
          <p:spPr>
            <a:xfrm>
              <a:off x="2872740" y="3387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6" name="Rectangle 715">
              <a:extLst>
                <a:ext uri="{FF2B5EF4-FFF2-40B4-BE49-F238E27FC236}">
                  <a16:creationId xmlns:a16="http://schemas.microsoft.com/office/drawing/2014/main" id="{7731F0D7-0F16-C395-2A2C-B89BE3CD3509}"/>
                </a:ext>
              </a:extLst>
            </p:cNvPr>
            <p:cNvSpPr/>
            <p:nvPr/>
          </p:nvSpPr>
          <p:spPr>
            <a:xfrm>
              <a:off x="2819400" y="3333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7" name="Oval 716">
              <a:extLst>
                <a:ext uri="{FF2B5EF4-FFF2-40B4-BE49-F238E27FC236}">
                  <a16:creationId xmlns:a16="http://schemas.microsoft.com/office/drawing/2014/main" id="{6C57315F-5918-3AD2-EE33-80479F743B7C}"/>
                </a:ext>
              </a:extLst>
            </p:cNvPr>
            <p:cNvSpPr/>
            <p:nvPr/>
          </p:nvSpPr>
          <p:spPr>
            <a:xfrm>
              <a:off x="3025140" y="3387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8" name="Rectangle 717">
              <a:extLst>
                <a:ext uri="{FF2B5EF4-FFF2-40B4-BE49-F238E27FC236}">
                  <a16:creationId xmlns:a16="http://schemas.microsoft.com/office/drawing/2014/main" id="{C8CD98AF-DDCC-4A4E-3139-BA2DD91A1C70}"/>
                </a:ext>
              </a:extLst>
            </p:cNvPr>
            <p:cNvSpPr/>
            <p:nvPr/>
          </p:nvSpPr>
          <p:spPr>
            <a:xfrm>
              <a:off x="2971800" y="3333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19" name="Oval 718">
              <a:extLst>
                <a:ext uri="{FF2B5EF4-FFF2-40B4-BE49-F238E27FC236}">
                  <a16:creationId xmlns:a16="http://schemas.microsoft.com/office/drawing/2014/main" id="{FE43C11E-38D1-8D0A-0CBE-E99FB56DF87E}"/>
                </a:ext>
              </a:extLst>
            </p:cNvPr>
            <p:cNvSpPr/>
            <p:nvPr/>
          </p:nvSpPr>
          <p:spPr>
            <a:xfrm>
              <a:off x="3177540" y="3387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0" name="Rectangle 719">
              <a:extLst>
                <a:ext uri="{FF2B5EF4-FFF2-40B4-BE49-F238E27FC236}">
                  <a16:creationId xmlns:a16="http://schemas.microsoft.com/office/drawing/2014/main" id="{CCE98880-5A95-4F7D-E53B-E38ACE30A77E}"/>
                </a:ext>
              </a:extLst>
            </p:cNvPr>
            <p:cNvSpPr/>
            <p:nvPr/>
          </p:nvSpPr>
          <p:spPr>
            <a:xfrm>
              <a:off x="3124200" y="3333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1" name="Oval 720">
              <a:extLst>
                <a:ext uri="{FF2B5EF4-FFF2-40B4-BE49-F238E27FC236}">
                  <a16:creationId xmlns:a16="http://schemas.microsoft.com/office/drawing/2014/main" id="{48E3E4DE-13B8-C40D-8C24-95AC3F6F4A7C}"/>
                </a:ext>
              </a:extLst>
            </p:cNvPr>
            <p:cNvSpPr/>
            <p:nvPr/>
          </p:nvSpPr>
          <p:spPr>
            <a:xfrm>
              <a:off x="3329940" y="3387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2" name="Rectangle 721">
              <a:extLst>
                <a:ext uri="{FF2B5EF4-FFF2-40B4-BE49-F238E27FC236}">
                  <a16:creationId xmlns:a16="http://schemas.microsoft.com/office/drawing/2014/main" id="{BBC58C5B-A2F2-7D35-27BA-24D6A2D4F002}"/>
                </a:ext>
              </a:extLst>
            </p:cNvPr>
            <p:cNvSpPr/>
            <p:nvPr/>
          </p:nvSpPr>
          <p:spPr>
            <a:xfrm>
              <a:off x="3276600" y="3333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3" name="Oval 722">
              <a:extLst>
                <a:ext uri="{FF2B5EF4-FFF2-40B4-BE49-F238E27FC236}">
                  <a16:creationId xmlns:a16="http://schemas.microsoft.com/office/drawing/2014/main" id="{9FAAA861-831C-5651-9E5B-B9909FB4D2CA}"/>
                </a:ext>
              </a:extLst>
            </p:cNvPr>
            <p:cNvSpPr/>
            <p:nvPr/>
          </p:nvSpPr>
          <p:spPr>
            <a:xfrm>
              <a:off x="3482340" y="3387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4" name="Rectangle 723">
              <a:extLst>
                <a:ext uri="{FF2B5EF4-FFF2-40B4-BE49-F238E27FC236}">
                  <a16:creationId xmlns:a16="http://schemas.microsoft.com/office/drawing/2014/main" id="{9C412035-D27C-307F-98A2-214FF2197A12}"/>
                </a:ext>
              </a:extLst>
            </p:cNvPr>
            <p:cNvSpPr/>
            <p:nvPr/>
          </p:nvSpPr>
          <p:spPr>
            <a:xfrm>
              <a:off x="3429000" y="3333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5" name="Oval 724">
              <a:extLst>
                <a:ext uri="{FF2B5EF4-FFF2-40B4-BE49-F238E27FC236}">
                  <a16:creationId xmlns:a16="http://schemas.microsoft.com/office/drawing/2014/main" id="{F5BD9442-C3F8-65D8-5366-15B70ABE8190}"/>
                </a:ext>
              </a:extLst>
            </p:cNvPr>
            <p:cNvSpPr/>
            <p:nvPr/>
          </p:nvSpPr>
          <p:spPr>
            <a:xfrm>
              <a:off x="3634740" y="3387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6" name="Rectangle 725">
              <a:extLst>
                <a:ext uri="{FF2B5EF4-FFF2-40B4-BE49-F238E27FC236}">
                  <a16:creationId xmlns:a16="http://schemas.microsoft.com/office/drawing/2014/main" id="{44469A11-9B5D-DA47-25B8-6F8B4B66535C}"/>
                </a:ext>
              </a:extLst>
            </p:cNvPr>
            <p:cNvSpPr/>
            <p:nvPr/>
          </p:nvSpPr>
          <p:spPr>
            <a:xfrm>
              <a:off x="3581400" y="3333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7" name="Oval 726">
              <a:extLst>
                <a:ext uri="{FF2B5EF4-FFF2-40B4-BE49-F238E27FC236}">
                  <a16:creationId xmlns:a16="http://schemas.microsoft.com/office/drawing/2014/main" id="{2715E7B4-7623-CBFF-8E35-F4FD673C2E85}"/>
                </a:ext>
              </a:extLst>
            </p:cNvPr>
            <p:cNvSpPr/>
            <p:nvPr/>
          </p:nvSpPr>
          <p:spPr>
            <a:xfrm>
              <a:off x="3787140" y="3387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8" name="Rectangle 727">
              <a:extLst>
                <a:ext uri="{FF2B5EF4-FFF2-40B4-BE49-F238E27FC236}">
                  <a16:creationId xmlns:a16="http://schemas.microsoft.com/office/drawing/2014/main" id="{C41D9453-57C6-46D0-30DD-4B48D828C6A1}"/>
                </a:ext>
              </a:extLst>
            </p:cNvPr>
            <p:cNvSpPr/>
            <p:nvPr/>
          </p:nvSpPr>
          <p:spPr>
            <a:xfrm>
              <a:off x="3733800" y="3333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29" name="Oval 728">
              <a:extLst>
                <a:ext uri="{FF2B5EF4-FFF2-40B4-BE49-F238E27FC236}">
                  <a16:creationId xmlns:a16="http://schemas.microsoft.com/office/drawing/2014/main" id="{2EAF53A3-7F4E-B129-14B3-1C8C8F721325}"/>
                </a:ext>
              </a:extLst>
            </p:cNvPr>
            <p:cNvSpPr/>
            <p:nvPr/>
          </p:nvSpPr>
          <p:spPr>
            <a:xfrm>
              <a:off x="3939540" y="3387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0" name="Rectangle 729">
              <a:extLst>
                <a:ext uri="{FF2B5EF4-FFF2-40B4-BE49-F238E27FC236}">
                  <a16:creationId xmlns:a16="http://schemas.microsoft.com/office/drawing/2014/main" id="{235275D1-690E-E6CF-BDF2-020C12D6A4A0}"/>
                </a:ext>
              </a:extLst>
            </p:cNvPr>
            <p:cNvSpPr/>
            <p:nvPr/>
          </p:nvSpPr>
          <p:spPr>
            <a:xfrm>
              <a:off x="3886200" y="3333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1" name="Rectangle 730">
              <a:extLst>
                <a:ext uri="{FF2B5EF4-FFF2-40B4-BE49-F238E27FC236}">
                  <a16:creationId xmlns:a16="http://schemas.microsoft.com/office/drawing/2014/main" id="{1A972BE3-E25B-FABA-B9F6-DB72B0D9820E}"/>
                </a:ext>
              </a:extLst>
            </p:cNvPr>
            <p:cNvSpPr/>
            <p:nvPr/>
          </p:nvSpPr>
          <p:spPr>
            <a:xfrm>
              <a:off x="4038600" y="33337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2" name="Oval 731">
              <a:extLst>
                <a:ext uri="{FF2B5EF4-FFF2-40B4-BE49-F238E27FC236}">
                  <a16:creationId xmlns:a16="http://schemas.microsoft.com/office/drawing/2014/main" id="{44D5EEA6-1460-5292-78BD-1462E4487AB1}"/>
                </a:ext>
              </a:extLst>
            </p:cNvPr>
            <p:cNvSpPr/>
            <p:nvPr/>
          </p:nvSpPr>
          <p:spPr>
            <a:xfrm>
              <a:off x="4091940" y="33870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3" name="Rectangle 732">
              <a:extLst>
                <a:ext uri="{FF2B5EF4-FFF2-40B4-BE49-F238E27FC236}">
                  <a16:creationId xmlns:a16="http://schemas.microsoft.com/office/drawing/2014/main" id="{99DA64AD-8E4E-14F1-B31A-A025C35088CA}"/>
                </a:ext>
              </a:extLst>
            </p:cNvPr>
            <p:cNvSpPr/>
            <p:nvPr/>
          </p:nvSpPr>
          <p:spPr>
            <a:xfrm>
              <a:off x="4191000" y="33337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4" name="Oval 733">
              <a:extLst>
                <a:ext uri="{FF2B5EF4-FFF2-40B4-BE49-F238E27FC236}">
                  <a16:creationId xmlns:a16="http://schemas.microsoft.com/office/drawing/2014/main" id="{792D61F4-A2C0-3BF6-B6AD-2F5732E589C6}"/>
                </a:ext>
              </a:extLst>
            </p:cNvPr>
            <p:cNvSpPr/>
            <p:nvPr/>
          </p:nvSpPr>
          <p:spPr>
            <a:xfrm>
              <a:off x="4244340" y="33870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5" name="Rectangle 734">
              <a:extLst>
                <a:ext uri="{FF2B5EF4-FFF2-40B4-BE49-F238E27FC236}">
                  <a16:creationId xmlns:a16="http://schemas.microsoft.com/office/drawing/2014/main" id="{DB9FCA96-572F-B70D-6371-5AB93F412EFC}"/>
                </a:ext>
              </a:extLst>
            </p:cNvPr>
            <p:cNvSpPr/>
            <p:nvPr/>
          </p:nvSpPr>
          <p:spPr>
            <a:xfrm>
              <a:off x="4343400" y="33337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6" name="Oval 735">
              <a:extLst>
                <a:ext uri="{FF2B5EF4-FFF2-40B4-BE49-F238E27FC236}">
                  <a16:creationId xmlns:a16="http://schemas.microsoft.com/office/drawing/2014/main" id="{371FF17E-DE94-5396-D114-297943B36F15}"/>
                </a:ext>
              </a:extLst>
            </p:cNvPr>
            <p:cNvSpPr/>
            <p:nvPr/>
          </p:nvSpPr>
          <p:spPr>
            <a:xfrm>
              <a:off x="4396740" y="33870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7" name="Rectangle 736">
              <a:extLst>
                <a:ext uri="{FF2B5EF4-FFF2-40B4-BE49-F238E27FC236}">
                  <a16:creationId xmlns:a16="http://schemas.microsoft.com/office/drawing/2014/main" id="{2F077D86-C9B7-16D0-A16F-1EAFA988D226}"/>
                </a:ext>
              </a:extLst>
            </p:cNvPr>
            <p:cNvSpPr/>
            <p:nvPr/>
          </p:nvSpPr>
          <p:spPr>
            <a:xfrm>
              <a:off x="4495800" y="33337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8" name="Oval 737">
              <a:extLst>
                <a:ext uri="{FF2B5EF4-FFF2-40B4-BE49-F238E27FC236}">
                  <a16:creationId xmlns:a16="http://schemas.microsoft.com/office/drawing/2014/main" id="{D7647BFD-7A9D-BEB8-66F2-7D2EAA70178A}"/>
                </a:ext>
              </a:extLst>
            </p:cNvPr>
            <p:cNvSpPr/>
            <p:nvPr/>
          </p:nvSpPr>
          <p:spPr>
            <a:xfrm>
              <a:off x="4549140" y="33870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39" name="Rectangle 738">
              <a:extLst>
                <a:ext uri="{FF2B5EF4-FFF2-40B4-BE49-F238E27FC236}">
                  <a16:creationId xmlns:a16="http://schemas.microsoft.com/office/drawing/2014/main" id="{A34070EE-C245-DBA1-43A4-82085F4AC594}"/>
                </a:ext>
              </a:extLst>
            </p:cNvPr>
            <p:cNvSpPr/>
            <p:nvPr/>
          </p:nvSpPr>
          <p:spPr>
            <a:xfrm>
              <a:off x="4648200" y="33337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0" name="Oval 739">
              <a:extLst>
                <a:ext uri="{FF2B5EF4-FFF2-40B4-BE49-F238E27FC236}">
                  <a16:creationId xmlns:a16="http://schemas.microsoft.com/office/drawing/2014/main" id="{796BF26B-99FC-7814-458E-ADEA6B0221BC}"/>
                </a:ext>
              </a:extLst>
            </p:cNvPr>
            <p:cNvSpPr/>
            <p:nvPr/>
          </p:nvSpPr>
          <p:spPr>
            <a:xfrm>
              <a:off x="4701540" y="33870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1" name="Oval 740">
              <a:extLst>
                <a:ext uri="{FF2B5EF4-FFF2-40B4-BE49-F238E27FC236}">
                  <a16:creationId xmlns:a16="http://schemas.microsoft.com/office/drawing/2014/main" id="{0D6F00DA-D6CE-B055-5C52-7CCE9FC4654D}"/>
                </a:ext>
              </a:extLst>
            </p:cNvPr>
            <p:cNvSpPr/>
            <p:nvPr/>
          </p:nvSpPr>
          <p:spPr>
            <a:xfrm>
              <a:off x="4853940" y="3387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2" name="Rectangle 741">
              <a:extLst>
                <a:ext uri="{FF2B5EF4-FFF2-40B4-BE49-F238E27FC236}">
                  <a16:creationId xmlns:a16="http://schemas.microsoft.com/office/drawing/2014/main" id="{79FBAF0B-6FA6-2FA1-AC02-95F154180A0C}"/>
                </a:ext>
              </a:extLst>
            </p:cNvPr>
            <p:cNvSpPr/>
            <p:nvPr/>
          </p:nvSpPr>
          <p:spPr>
            <a:xfrm>
              <a:off x="4800600" y="3333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3" name="Oval 742">
              <a:extLst>
                <a:ext uri="{FF2B5EF4-FFF2-40B4-BE49-F238E27FC236}">
                  <a16:creationId xmlns:a16="http://schemas.microsoft.com/office/drawing/2014/main" id="{51166B25-C008-9F08-9430-CAE6381BE567}"/>
                </a:ext>
              </a:extLst>
            </p:cNvPr>
            <p:cNvSpPr/>
            <p:nvPr/>
          </p:nvSpPr>
          <p:spPr>
            <a:xfrm>
              <a:off x="5006340" y="3387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4" name="Rectangle 743">
              <a:extLst>
                <a:ext uri="{FF2B5EF4-FFF2-40B4-BE49-F238E27FC236}">
                  <a16:creationId xmlns:a16="http://schemas.microsoft.com/office/drawing/2014/main" id="{4A6DBC2C-BA18-E179-1C02-7952AEA4A248}"/>
                </a:ext>
              </a:extLst>
            </p:cNvPr>
            <p:cNvSpPr/>
            <p:nvPr/>
          </p:nvSpPr>
          <p:spPr>
            <a:xfrm>
              <a:off x="4953000" y="3333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5" name="Oval 744">
              <a:extLst>
                <a:ext uri="{FF2B5EF4-FFF2-40B4-BE49-F238E27FC236}">
                  <a16:creationId xmlns:a16="http://schemas.microsoft.com/office/drawing/2014/main" id="{65C3A0F2-9797-E452-D515-5472C392F4B6}"/>
                </a:ext>
              </a:extLst>
            </p:cNvPr>
            <p:cNvSpPr/>
            <p:nvPr/>
          </p:nvSpPr>
          <p:spPr>
            <a:xfrm>
              <a:off x="5158740" y="3387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6" name="Rectangle 745">
              <a:extLst>
                <a:ext uri="{FF2B5EF4-FFF2-40B4-BE49-F238E27FC236}">
                  <a16:creationId xmlns:a16="http://schemas.microsoft.com/office/drawing/2014/main" id="{3710FF2B-E2AA-C09F-C81E-5D0F59B02092}"/>
                </a:ext>
              </a:extLst>
            </p:cNvPr>
            <p:cNvSpPr/>
            <p:nvPr/>
          </p:nvSpPr>
          <p:spPr>
            <a:xfrm>
              <a:off x="5105400" y="3333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7" name="Oval 746">
              <a:extLst>
                <a:ext uri="{FF2B5EF4-FFF2-40B4-BE49-F238E27FC236}">
                  <a16:creationId xmlns:a16="http://schemas.microsoft.com/office/drawing/2014/main" id="{460A9A42-C1C0-1AE4-CD58-43236FA730E8}"/>
                </a:ext>
              </a:extLst>
            </p:cNvPr>
            <p:cNvSpPr/>
            <p:nvPr/>
          </p:nvSpPr>
          <p:spPr>
            <a:xfrm>
              <a:off x="5311140" y="3387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8" name="Rectangle 747">
              <a:extLst>
                <a:ext uri="{FF2B5EF4-FFF2-40B4-BE49-F238E27FC236}">
                  <a16:creationId xmlns:a16="http://schemas.microsoft.com/office/drawing/2014/main" id="{CF84B7AA-A89A-19F1-645B-C0BFD9B09123}"/>
                </a:ext>
              </a:extLst>
            </p:cNvPr>
            <p:cNvSpPr/>
            <p:nvPr/>
          </p:nvSpPr>
          <p:spPr>
            <a:xfrm>
              <a:off x="5257800" y="3333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9" name="Oval 748">
              <a:extLst>
                <a:ext uri="{FF2B5EF4-FFF2-40B4-BE49-F238E27FC236}">
                  <a16:creationId xmlns:a16="http://schemas.microsoft.com/office/drawing/2014/main" id="{9D5814CF-343B-C36A-A27E-D30729CF3F8B}"/>
                </a:ext>
              </a:extLst>
            </p:cNvPr>
            <p:cNvSpPr/>
            <p:nvPr/>
          </p:nvSpPr>
          <p:spPr>
            <a:xfrm>
              <a:off x="5463540" y="3387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0" name="Rectangle 749">
              <a:extLst>
                <a:ext uri="{FF2B5EF4-FFF2-40B4-BE49-F238E27FC236}">
                  <a16:creationId xmlns:a16="http://schemas.microsoft.com/office/drawing/2014/main" id="{1A958144-03A3-74DF-4907-202958060F97}"/>
                </a:ext>
              </a:extLst>
            </p:cNvPr>
            <p:cNvSpPr/>
            <p:nvPr/>
          </p:nvSpPr>
          <p:spPr>
            <a:xfrm>
              <a:off x="5410200" y="3333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1" name="Oval 750">
              <a:extLst>
                <a:ext uri="{FF2B5EF4-FFF2-40B4-BE49-F238E27FC236}">
                  <a16:creationId xmlns:a16="http://schemas.microsoft.com/office/drawing/2014/main" id="{6D87CCB2-EAEE-E704-2EB6-450CFF1BBD0B}"/>
                </a:ext>
              </a:extLst>
            </p:cNvPr>
            <p:cNvSpPr/>
            <p:nvPr/>
          </p:nvSpPr>
          <p:spPr>
            <a:xfrm>
              <a:off x="5615940" y="3387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2" name="Rectangle 751">
              <a:extLst>
                <a:ext uri="{FF2B5EF4-FFF2-40B4-BE49-F238E27FC236}">
                  <a16:creationId xmlns:a16="http://schemas.microsoft.com/office/drawing/2014/main" id="{74A07F08-0621-456A-5B3E-DCEDE3C93716}"/>
                </a:ext>
              </a:extLst>
            </p:cNvPr>
            <p:cNvSpPr/>
            <p:nvPr/>
          </p:nvSpPr>
          <p:spPr>
            <a:xfrm>
              <a:off x="5562600" y="3333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3" name="Oval 752">
              <a:extLst>
                <a:ext uri="{FF2B5EF4-FFF2-40B4-BE49-F238E27FC236}">
                  <a16:creationId xmlns:a16="http://schemas.microsoft.com/office/drawing/2014/main" id="{8BA0F1E9-6A13-BDA3-612A-F5750EBB63A0}"/>
                </a:ext>
              </a:extLst>
            </p:cNvPr>
            <p:cNvSpPr/>
            <p:nvPr/>
          </p:nvSpPr>
          <p:spPr>
            <a:xfrm>
              <a:off x="5768340" y="3387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4" name="Rectangle 753">
              <a:extLst>
                <a:ext uri="{FF2B5EF4-FFF2-40B4-BE49-F238E27FC236}">
                  <a16:creationId xmlns:a16="http://schemas.microsoft.com/office/drawing/2014/main" id="{D4832792-45DE-1CD7-B7EF-3F82688260B9}"/>
                </a:ext>
              </a:extLst>
            </p:cNvPr>
            <p:cNvSpPr/>
            <p:nvPr/>
          </p:nvSpPr>
          <p:spPr>
            <a:xfrm>
              <a:off x="5715000" y="3333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5" name="Oval 754">
              <a:extLst>
                <a:ext uri="{FF2B5EF4-FFF2-40B4-BE49-F238E27FC236}">
                  <a16:creationId xmlns:a16="http://schemas.microsoft.com/office/drawing/2014/main" id="{5B8C242E-E4CB-BA1E-E007-D8AB759932AA}"/>
                </a:ext>
              </a:extLst>
            </p:cNvPr>
            <p:cNvSpPr/>
            <p:nvPr/>
          </p:nvSpPr>
          <p:spPr>
            <a:xfrm>
              <a:off x="5920740" y="3387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6" name="Rectangle 755">
              <a:extLst>
                <a:ext uri="{FF2B5EF4-FFF2-40B4-BE49-F238E27FC236}">
                  <a16:creationId xmlns:a16="http://schemas.microsoft.com/office/drawing/2014/main" id="{072FE649-2285-1602-DF9A-1A4020D9D907}"/>
                </a:ext>
              </a:extLst>
            </p:cNvPr>
            <p:cNvSpPr/>
            <p:nvPr/>
          </p:nvSpPr>
          <p:spPr>
            <a:xfrm>
              <a:off x="5867400" y="3333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7" name="Oval 756">
              <a:extLst>
                <a:ext uri="{FF2B5EF4-FFF2-40B4-BE49-F238E27FC236}">
                  <a16:creationId xmlns:a16="http://schemas.microsoft.com/office/drawing/2014/main" id="{1FDECFC7-C126-0606-C968-1434EEFFBF83}"/>
                </a:ext>
              </a:extLst>
            </p:cNvPr>
            <p:cNvSpPr/>
            <p:nvPr/>
          </p:nvSpPr>
          <p:spPr>
            <a:xfrm>
              <a:off x="6073140" y="3387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8" name="Rectangle 757">
              <a:extLst>
                <a:ext uri="{FF2B5EF4-FFF2-40B4-BE49-F238E27FC236}">
                  <a16:creationId xmlns:a16="http://schemas.microsoft.com/office/drawing/2014/main" id="{7D0FACDB-ED19-1114-A88C-365E072B1646}"/>
                </a:ext>
              </a:extLst>
            </p:cNvPr>
            <p:cNvSpPr/>
            <p:nvPr/>
          </p:nvSpPr>
          <p:spPr>
            <a:xfrm>
              <a:off x="6019800" y="3333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59" name="Oval 758">
              <a:extLst>
                <a:ext uri="{FF2B5EF4-FFF2-40B4-BE49-F238E27FC236}">
                  <a16:creationId xmlns:a16="http://schemas.microsoft.com/office/drawing/2014/main" id="{5912FF2C-6AD0-0A7D-2A2D-AC3812E5A265}"/>
                </a:ext>
              </a:extLst>
            </p:cNvPr>
            <p:cNvSpPr/>
            <p:nvPr/>
          </p:nvSpPr>
          <p:spPr>
            <a:xfrm>
              <a:off x="1043940" y="3539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0" name="Rectangle 759">
              <a:extLst>
                <a:ext uri="{FF2B5EF4-FFF2-40B4-BE49-F238E27FC236}">
                  <a16:creationId xmlns:a16="http://schemas.microsoft.com/office/drawing/2014/main" id="{26923065-0132-5CEA-ACF7-7B2C9682F62C}"/>
                </a:ext>
              </a:extLst>
            </p:cNvPr>
            <p:cNvSpPr/>
            <p:nvPr/>
          </p:nvSpPr>
          <p:spPr>
            <a:xfrm>
              <a:off x="990600" y="3486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1" name="Oval 760">
              <a:extLst>
                <a:ext uri="{FF2B5EF4-FFF2-40B4-BE49-F238E27FC236}">
                  <a16:creationId xmlns:a16="http://schemas.microsoft.com/office/drawing/2014/main" id="{53FD8B94-5344-112C-92A4-94646809CB93}"/>
                </a:ext>
              </a:extLst>
            </p:cNvPr>
            <p:cNvSpPr/>
            <p:nvPr/>
          </p:nvSpPr>
          <p:spPr>
            <a:xfrm>
              <a:off x="1196340" y="3539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2" name="Rectangle 761">
              <a:extLst>
                <a:ext uri="{FF2B5EF4-FFF2-40B4-BE49-F238E27FC236}">
                  <a16:creationId xmlns:a16="http://schemas.microsoft.com/office/drawing/2014/main" id="{8016A12D-2AB1-3879-FA34-8CC57DAEE674}"/>
                </a:ext>
              </a:extLst>
            </p:cNvPr>
            <p:cNvSpPr/>
            <p:nvPr/>
          </p:nvSpPr>
          <p:spPr>
            <a:xfrm>
              <a:off x="1143000" y="3486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3" name="Oval 762">
              <a:extLst>
                <a:ext uri="{FF2B5EF4-FFF2-40B4-BE49-F238E27FC236}">
                  <a16:creationId xmlns:a16="http://schemas.microsoft.com/office/drawing/2014/main" id="{5FDC8049-CB3A-9B63-6C5E-10F03DFA3F97}"/>
                </a:ext>
              </a:extLst>
            </p:cNvPr>
            <p:cNvSpPr/>
            <p:nvPr/>
          </p:nvSpPr>
          <p:spPr>
            <a:xfrm>
              <a:off x="1348740" y="3539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4" name="Rectangle 763">
              <a:extLst>
                <a:ext uri="{FF2B5EF4-FFF2-40B4-BE49-F238E27FC236}">
                  <a16:creationId xmlns:a16="http://schemas.microsoft.com/office/drawing/2014/main" id="{D9ABADA7-F2DF-4E02-60B7-6F7B5A4B50BE}"/>
                </a:ext>
              </a:extLst>
            </p:cNvPr>
            <p:cNvSpPr/>
            <p:nvPr/>
          </p:nvSpPr>
          <p:spPr>
            <a:xfrm>
              <a:off x="1295400" y="3486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5" name="Oval 764">
              <a:extLst>
                <a:ext uri="{FF2B5EF4-FFF2-40B4-BE49-F238E27FC236}">
                  <a16:creationId xmlns:a16="http://schemas.microsoft.com/office/drawing/2014/main" id="{1C9FD589-04E4-A467-3DDA-44A11C0A35FF}"/>
                </a:ext>
              </a:extLst>
            </p:cNvPr>
            <p:cNvSpPr/>
            <p:nvPr/>
          </p:nvSpPr>
          <p:spPr>
            <a:xfrm>
              <a:off x="1501140" y="3539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6" name="Rectangle 765">
              <a:extLst>
                <a:ext uri="{FF2B5EF4-FFF2-40B4-BE49-F238E27FC236}">
                  <a16:creationId xmlns:a16="http://schemas.microsoft.com/office/drawing/2014/main" id="{E0F87DE8-8C61-906F-9FE1-8C46FE5308EA}"/>
                </a:ext>
              </a:extLst>
            </p:cNvPr>
            <p:cNvSpPr/>
            <p:nvPr/>
          </p:nvSpPr>
          <p:spPr>
            <a:xfrm>
              <a:off x="1447800" y="3486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7" name="Oval 766">
              <a:extLst>
                <a:ext uri="{FF2B5EF4-FFF2-40B4-BE49-F238E27FC236}">
                  <a16:creationId xmlns:a16="http://schemas.microsoft.com/office/drawing/2014/main" id="{B1A22DE8-0A59-5230-FC01-5751A6373430}"/>
                </a:ext>
              </a:extLst>
            </p:cNvPr>
            <p:cNvSpPr/>
            <p:nvPr/>
          </p:nvSpPr>
          <p:spPr>
            <a:xfrm>
              <a:off x="1653540" y="3539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8" name="Rectangle 767">
              <a:extLst>
                <a:ext uri="{FF2B5EF4-FFF2-40B4-BE49-F238E27FC236}">
                  <a16:creationId xmlns:a16="http://schemas.microsoft.com/office/drawing/2014/main" id="{0BF31144-9041-57D5-8C40-62B406F68D79}"/>
                </a:ext>
              </a:extLst>
            </p:cNvPr>
            <p:cNvSpPr/>
            <p:nvPr/>
          </p:nvSpPr>
          <p:spPr>
            <a:xfrm>
              <a:off x="1600200" y="3486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9" name="Oval 768">
              <a:extLst>
                <a:ext uri="{FF2B5EF4-FFF2-40B4-BE49-F238E27FC236}">
                  <a16:creationId xmlns:a16="http://schemas.microsoft.com/office/drawing/2014/main" id="{DB0B689D-E736-3C92-CCB0-4CABC0FCACA6}"/>
                </a:ext>
              </a:extLst>
            </p:cNvPr>
            <p:cNvSpPr/>
            <p:nvPr/>
          </p:nvSpPr>
          <p:spPr>
            <a:xfrm>
              <a:off x="1805940" y="3539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0" name="Rectangle 769">
              <a:extLst>
                <a:ext uri="{FF2B5EF4-FFF2-40B4-BE49-F238E27FC236}">
                  <a16:creationId xmlns:a16="http://schemas.microsoft.com/office/drawing/2014/main" id="{81611C11-2829-1690-8EB1-DBA8D7CA9A63}"/>
                </a:ext>
              </a:extLst>
            </p:cNvPr>
            <p:cNvSpPr/>
            <p:nvPr/>
          </p:nvSpPr>
          <p:spPr>
            <a:xfrm>
              <a:off x="1752600" y="3486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1" name="Rectangle 770">
              <a:extLst>
                <a:ext uri="{FF2B5EF4-FFF2-40B4-BE49-F238E27FC236}">
                  <a16:creationId xmlns:a16="http://schemas.microsoft.com/office/drawing/2014/main" id="{D2B56A29-DFE2-4990-66AC-CF5707AC8AB1}"/>
                </a:ext>
              </a:extLst>
            </p:cNvPr>
            <p:cNvSpPr/>
            <p:nvPr/>
          </p:nvSpPr>
          <p:spPr>
            <a:xfrm>
              <a:off x="1905000" y="34861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2" name="Oval 771">
              <a:extLst>
                <a:ext uri="{FF2B5EF4-FFF2-40B4-BE49-F238E27FC236}">
                  <a16:creationId xmlns:a16="http://schemas.microsoft.com/office/drawing/2014/main" id="{AB5BBE0B-B670-71EB-CC86-4B3F1F928365}"/>
                </a:ext>
              </a:extLst>
            </p:cNvPr>
            <p:cNvSpPr/>
            <p:nvPr/>
          </p:nvSpPr>
          <p:spPr>
            <a:xfrm>
              <a:off x="1958340" y="35394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3" name="Rectangle 772">
              <a:extLst>
                <a:ext uri="{FF2B5EF4-FFF2-40B4-BE49-F238E27FC236}">
                  <a16:creationId xmlns:a16="http://schemas.microsoft.com/office/drawing/2014/main" id="{8833AB1A-596F-2AE7-9572-459F7438E30B}"/>
                </a:ext>
              </a:extLst>
            </p:cNvPr>
            <p:cNvSpPr/>
            <p:nvPr/>
          </p:nvSpPr>
          <p:spPr>
            <a:xfrm>
              <a:off x="2057400" y="34861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4" name="Oval 773">
              <a:extLst>
                <a:ext uri="{FF2B5EF4-FFF2-40B4-BE49-F238E27FC236}">
                  <a16:creationId xmlns:a16="http://schemas.microsoft.com/office/drawing/2014/main" id="{53BC2728-996D-EB57-37F8-B03DB37BD441}"/>
                </a:ext>
              </a:extLst>
            </p:cNvPr>
            <p:cNvSpPr/>
            <p:nvPr/>
          </p:nvSpPr>
          <p:spPr>
            <a:xfrm>
              <a:off x="2110740" y="35394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5" name="Rectangle 774">
              <a:extLst>
                <a:ext uri="{FF2B5EF4-FFF2-40B4-BE49-F238E27FC236}">
                  <a16:creationId xmlns:a16="http://schemas.microsoft.com/office/drawing/2014/main" id="{6186318B-33F8-39D0-69A4-1CD652D3F8FC}"/>
                </a:ext>
              </a:extLst>
            </p:cNvPr>
            <p:cNvSpPr/>
            <p:nvPr/>
          </p:nvSpPr>
          <p:spPr>
            <a:xfrm>
              <a:off x="2209800" y="34861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6" name="Oval 775">
              <a:extLst>
                <a:ext uri="{FF2B5EF4-FFF2-40B4-BE49-F238E27FC236}">
                  <a16:creationId xmlns:a16="http://schemas.microsoft.com/office/drawing/2014/main" id="{66D32CAB-AD4A-B650-B381-625AC3971993}"/>
                </a:ext>
              </a:extLst>
            </p:cNvPr>
            <p:cNvSpPr/>
            <p:nvPr/>
          </p:nvSpPr>
          <p:spPr>
            <a:xfrm>
              <a:off x="2263140" y="35394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7" name="Rectangle 776">
              <a:extLst>
                <a:ext uri="{FF2B5EF4-FFF2-40B4-BE49-F238E27FC236}">
                  <a16:creationId xmlns:a16="http://schemas.microsoft.com/office/drawing/2014/main" id="{DC56265E-1352-F9D5-B9AD-00815CFD933D}"/>
                </a:ext>
              </a:extLst>
            </p:cNvPr>
            <p:cNvSpPr/>
            <p:nvPr/>
          </p:nvSpPr>
          <p:spPr>
            <a:xfrm>
              <a:off x="2362200" y="34861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8" name="Oval 777">
              <a:extLst>
                <a:ext uri="{FF2B5EF4-FFF2-40B4-BE49-F238E27FC236}">
                  <a16:creationId xmlns:a16="http://schemas.microsoft.com/office/drawing/2014/main" id="{74FEA10B-1721-6575-9CBA-BE50A6C95137}"/>
                </a:ext>
              </a:extLst>
            </p:cNvPr>
            <p:cNvSpPr/>
            <p:nvPr/>
          </p:nvSpPr>
          <p:spPr>
            <a:xfrm>
              <a:off x="2415540" y="35394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79" name="Rectangle 778">
              <a:extLst>
                <a:ext uri="{FF2B5EF4-FFF2-40B4-BE49-F238E27FC236}">
                  <a16:creationId xmlns:a16="http://schemas.microsoft.com/office/drawing/2014/main" id="{D1995EC0-547B-D4F9-36FA-CAA136A6A138}"/>
                </a:ext>
              </a:extLst>
            </p:cNvPr>
            <p:cNvSpPr/>
            <p:nvPr/>
          </p:nvSpPr>
          <p:spPr>
            <a:xfrm>
              <a:off x="2514600" y="34861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0" name="Oval 779">
              <a:extLst>
                <a:ext uri="{FF2B5EF4-FFF2-40B4-BE49-F238E27FC236}">
                  <a16:creationId xmlns:a16="http://schemas.microsoft.com/office/drawing/2014/main" id="{AD3E9D27-70BA-C76D-29BA-C09E4A83C40A}"/>
                </a:ext>
              </a:extLst>
            </p:cNvPr>
            <p:cNvSpPr/>
            <p:nvPr/>
          </p:nvSpPr>
          <p:spPr>
            <a:xfrm>
              <a:off x="2567940" y="35394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1" name="Rectangle 780">
              <a:extLst>
                <a:ext uri="{FF2B5EF4-FFF2-40B4-BE49-F238E27FC236}">
                  <a16:creationId xmlns:a16="http://schemas.microsoft.com/office/drawing/2014/main" id="{4591BDD0-F76C-CD62-9173-8573C82197D1}"/>
                </a:ext>
              </a:extLst>
            </p:cNvPr>
            <p:cNvSpPr/>
            <p:nvPr/>
          </p:nvSpPr>
          <p:spPr>
            <a:xfrm>
              <a:off x="2667000" y="34861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2" name="Oval 781">
              <a:extLst>
                <a:ext uri="{FF2B5EF4-FFF2-40B4-BE49-F238E27FC236}">
                  <a16:creationId xmlns:a16="http://schemas.microsoft.com/office/drawing/2014/main" id="{673EE6FA-EB8E-FE1F-31FE-559458DF8F0C}"/>
                </a:ext>
              </a:extLst>
            </p:cNvPr>
            <p:cNvSpPr/>
            <p:nvPr/>
          </p:nvSpPr>
          <p:spPr>
            <a:xfrm>
              <a:off x="2720340" y="35394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3" name="Oval 782">
              <a:extLst>
                <a:ext uri="{FF2B5EF4-FFF2-40B4-BE49-F238E27FC236}">
                  <a16:creationId xmlns:a16="http://schemas.microsoft.com/office/drawing/2014/main" id="{CA0062AC-735E-809E-08DF-6496195D0BA7}"/>
                </a:ext>
              </a:extLst>
            </p:cNvPr>
            <p:cNvSpPr/>
            <p:nvPr/>
          </p:nvSpPr>
          <p:spPr>
            <a:xfrm>
              <a:off x="2872740" y="3539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4" name="Rectangle 783">
              <a:extLst>
                <a:ext uri="{FF2B5EF4-FFF2-40B4-BE49-F238E27FC236}">
                  <a16:creationId xmlns:a16="http://schemas.microsoft.com/office/drawing/2014/main" id="{7792F5C4-F843-E580-71B8-BD89E0114359}"/>
                </a:ext>
              </a:extLst>
            </p:cNvPr>
            <p:cNvSpPr/>
            <p:nvPr/>
          </p:nvSpPr>
          <p:spPr>
            <a:xfrm>
              <a:off x="2819400" y="3486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5" name="Oval 784">
              <a:extLst>
                <a:ext uri="{FF2B5EF4-FFF2-40B4-BE49-F238E27FC236}">
                  <a16:creationId xmlns:a16="http://schemas.microsoft.com/office/drawing/2014/main" id="{0347DA12-C98B-4A47-0C8B-178EF824B1BA}"/>
                </a:ext>
              </a:extLst>
            </p:cNvPr>
            <p:cNvSpPr/>
            <p:nvPr/>
          </p:nvSpPr>
          <p:spPr>
            <a:xfrm>
              <a:off x="3025140" y="3539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6" name="Rectangle 785">
              <a:extLst>
                <a:ext uri="{FF2B5EF4-FFF2-40B4-BE49-F238E27FC236}">
                  <a16:creationId xmlns:a16="http://schemas.microsoft.com/office/drawing/2014/main" id="{257E5E5D-3E22-4DA0-22B1-459D4CA1F004}"/>
                </a:ext>
              </a:extLst>
            </p:cNvPr>
            <p:cNvSpPr/>
            <p:nvPr/>
          </p:nvSpPr>
          <p:spPr>
            <a:xfrm>
              <a:off x="2971800" y="3486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7" name="Oval 786">
              <a:extLst>
                <a:ext uri="{FF2B5EF4-FFF2-40B4-BE49-F238E27FC236}">
                  <a16:creationId xmlns:a16="http://schemas.microsoft.com/office/drawing/2014/main" id="{7C5ED8CD-2D32-0CD7-A807-648AA8A56C02}"/>
                </a:ext>
              </a:extLst>
            </p:cNvPr>
            <p:cNvSpPr/>
            <p:nvPr/>
          </p:nvSpPr>
          <p:spPr>
            <a:xfrm>
              <a:off x="3177540" y="3539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8" name="Rectangle 787">
              <a:extLst>
                <a:ext uri="{FF2B5EF4-FFF2-40B4-BE49-F238E27FC236}">
                  <a16:creationId xmlns:a16="http://schemas.microsoft.com/office/drawing/2014/main" id="{9E219E0B-CCAF-B0DB-9BED-D6980EEC6A36}"/>
                </a:ext>
              </a:extLst>
            </p:cNvPr>
            <p:cNvSpPr/>
            <p:nvPr/>
          </p:nvSpPr>
          <p:spPr>
            <a:xfrm>
              <a:off x="3124200" y="3486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9" name="Oval 788">
              <a:extLst>
                <a:ext uri="{FF2B5EF4-FFF2-40B4-BE49-F238E27FC236}">
                  <a16:creationId xmlns:a16="http://schemas.microsoft.com/office/drawing/2014/main" id="{62B3E6DD-8D7D-E242-D2DE-1170ECDA3668}"/>
                </a:ext>
              </a:extLst>
            </p:cNvPr>
            <p:cNvSpPr/>
            <p:nvPr/>
          </p:nvSpPr>
          <p:spPr>
            <a:xfrm>
              <a:off x="3329940" y="3539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0" name="Rectangle 789">
              <a:extLst>
                <a:ext uri="{FF2B5EF4-FFF2-40B4-BE49-F238E27FC236}">
                  <a16:creationId xmlns:a16="http://schemas.microsoft.com/office/drawing/2014/main" id="{84183B9B-CCD6-8289-1930-EDCD61189A76}"/>
                </a:ext>
              </a:extLst>
            </p:cNvPr>
            <p:cNvSpPr/>
            <p:nvPr/>
          </p:nvSpPr>
          <p:spPr>
            <a:xfrm>
              <a:off x="3276600" y="3486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1" name="Oval 790">
              <a:extLst>
                <a:ext uri="{FF2B5EF4-FFF2-40B4-BE49-F238E27FC236}">
                  <a16:creationId xmlns:a16="http://schemas.microsoft.com/office/drawing/2014/main" id="{1BCB704A-BDCF-5EB3-4C34-268189D55210}"/>
                </a:ext>
              </a:extLst>
            </p:cNvPr>
            <p:cNvSpPr/>
            <p:nvPr/>
          </p:nvSpPr>
          <p:spPr>
            <a:xfrm>
              <a:off x="3482340" y="3539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2" name="Rectangle 791">
              <a:extLst>
                <a:ext uri="{FF2B5EF4-FFF2-40B4-BE49-F238E27FC236}">
                  <a16:creationId xmlns:a16="http://schemas.microsoft.com/office/drawing/2014/main" id="{D43420DE-45D7-8EF8-E1F1-B9C164DEB48E}"/>
                </a:ext>
              </a:extLst>
            </p:cNvPr>
            <p:cNvSpPr/>
            <p:nvPr/>
          </p:nvSpPr>
          <p:spPr>
            <a:xfrm>
              <a:off x="3429000" y="3486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3" name="Oval 792">
              <a:extLst>
                <a:ext uri="{FF2B5EF4-FFF2-40B4-BE49-F238E27FC236}">
                  <a16:creationId xmlns:a16="http://schemas.microsoft.com/office/drawing/2014/main" id="{69C7E2D4-06EB-67D8-350F-40216325CF59}"/>
                </a:ext>
              </a:extLst>
            </p:cNvPr>
            <p:cNvSpPr/>
            <p:nvPr/>
          </p:nvSpPr>
          <p:spPr>
            <a:xfrm>
              <a:off x="3634740" y="3539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4" name="Rectangle 793">
              <a:extLst>
                <a:ext uri="{FF2B5EF4-FFF2-40B4-BE49-F238E27FC236}">
                  <a16:creationId xmlns:a16="http://schemas.microsoft.com/office/drawing/2014/main" id="{5D82AE47-240D-F126-0B2C-5EAC5C21D902}"/>
                </a:ext>
              </a:extLst>
            </p:cNvPr>
            <p:cNvSpPr/>
            <p:nvPr/>
          </p:nvSpPr>
          <p:spPr>
            <a:xfrm>
              <a:off x="3581400" y="3486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5" name="Oval 794">
              <a:extLst>
                <a:ext uri="{FF2B5EF4-FFF2-40B4-BE49-F238E27FC236}">
                  <a16:creationId xmlns:a16="http://schemas.microsoft.com/office/drawing/2014/main" id="{749CF317-96CD-2489-13D2-A454B4DBAA56}"/>
                </a:ext>
              </a:extLst>
            </p:cNvPr>
            <p:cNvSpPr/>
            <p:nvPr/>
          </p:nvSpPr>
          <p:spPr>
            <a:xfrm>
              <a:off x="3787140" y="3539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6" name="Rectangle 795">
              <a:extLst>
                <a:ext uri="{FF2B5EF4-FFF2-40B4-BE49-F238E27FC236}">
                  <a16:creationId xmlns:a16="http://schemas.microsoft.com/office/drawing/2014/main" id="{73CCF0E0-FD66-6A55-3EEF-5770D32F7451}"/>
                </a:ext>
              </a:extLst>
            </p:cNvPr>
            <p:cNvSpPr/>
            <p:nvPr/>
          </p:nvSpPr>
          <p:spPr>
            <a:xfrm>
              <a:off x="3733800" y="3486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7" name="Oval 796">
              <a:extLst>
                <a:ext uri="{FF2B5EF4-FFF2-40B4-BE49-F238E27FC236}">
                  <a16:creationId xmlns:a16="http://schemas.microsoft.com/office/drawing/2014/main" id="{A6377408-6E30-C71D-777F-DF5B70CA37F1}"/>
                </a:ext>
              </a:extLst>
            </p:cNvPr>
            <p:cNvSpPr/>
            <p:nvPr/>
          </p:nvSpPr>
          <p:spPr>
            <a:xfrm>
              <a:off x="3939540" y="3539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8" name="Rectangle 797">
              <a:extLst>
                <a:ext uri="{FF2B5EF4-FFF2-40B4-BE49-F238E27FC236}">
                  <a16:creationId xmlns:a16="http://schemas.microsoft.com/office/drawing/2014/main" id="{E82CD7C6-EA8F-E6AA-5D93-651D32E2839A}"/>
                </a:ext>
              </a:extLst>
            </p:cNvPr>
            <p:cNvSpPr/>
            <p:nvPr/>
          </p:nvSpPr>
          <p:spPr>
            <a:xfrm>
              <a:off x="3886200" y="3486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99" name="Rectangle 798">
              <a:extLst>
                <a:ext uri="{FF2B5EF4-FFF2-40B4-BE49-F238E27FC236}">
                  <a16:creationId xmlns:a16="http://schemas.microsoft.com/office/drawing/2014/main" id="{38CB9191-1477-94A4-E50A-0ECD149795EC}"/>
                </a:ext>
              </a:extLst>
            </p:cNvPr>
            <p:cNvSpPr/>
            <p:nvPr/>
          </p:nvSpPr>
          <p:spPr>
            <a:xfrm>
              <a:off x="4038600" y="34861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0" name="Oval 799">
              <a:extLst>
                <a:ext uri="{FF2B5EF4-FFF2-40B4-BE49-F238E27FC236}">
                  <a16:creationId xmlns:a16="http://schemas.microsoft.com/office/drawing/2014/main" id="{65A403CF-3184-565E-C236-70CE39096D66}"/>
                </a:ext>
              </a:extLst>
            </p:cNvPr>
            <p:cNvSpPr/>
            <p:nvPr/>
          </p:nvSpPr>
          <p:spPr>
            <a:xfrm>
              <a:off x="4091940" y="35394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1" name="Rectangle 800">
              <a:extLst>
                <a:ext uri="{FF2B5EF4-FFF2-40B4-BE49-F238E27FC236}">
                  <a16:creationId xmlns:a16="http://schemas.microsoft.com/office/drawing/2014/main" id="{239E0F8E-0C21-D9C0-3279-34DACB719C77}"/>
                </a:ext>
              </a:extLst>
            </p:cNvPr>
            <p:cNvSpPr/>
            <p:nvPr/>
          </p:nvSpPr>
          <p:spPr>
            <a:xfrm>
              <a:off x="4191000" y="34861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2" name="Oval 801">
              <a:extLst>
                <a:ext uri="{FF2B5EF4-FFF2-40B4-BE49-F238E27FC236}">
                  <a16:creationId xmlns:a16="http://schemas.microsoft.com/office/drawing/2014/main" id="{0F3A885C-1481-499D-DF62-3FE57EF52276}"/>
                </a:ext>
              </a:extLst>
            </p:cNvPr>
            <p:cNvSpPr/>
            <p:nvPr/>
          </p:nvSpPr>
          <p:spPr>
            <a:xfrm>
              <a:off x="4244340" y="35394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3" name="Rectangle 802">
              <a:extLst>
                <a:ext uri="{FF2B5EF4-FFF2-40B4-BE49-F238E27FC236}">
                  <a16:creationId xmlns:a16="http://schemas.microsoft.com/office/drawing/2014/main" id="{2229551B-B9B2-60A8-4940-A82E1E555473}"/>
                </a:ext>
              </a:extLst>
            </p:cNvPr>
            <p:cNvSpPr/>
            <p:nvPr/>
          </p:nvSpPr>
          <p:spPr>
            <a:xfrm>
              <a:off x="4343400" y="34861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4" name="Oval 803">
              <a:extLst>
                <a:ext uri="{FF2B5EF4-FFF2-40B4-BE49-F238E27FC236}">
                  <a16:creationId xmlns:a16="http://schemas.microsoft.com/office/drawing/2014/main" id="{93110232-3E42-A698-00DA-E47E946A6746}"/>
                </a:ext>
              </a:extLst>
            </p:cNvPr>
            <p:cNvSpPr/>
            <p:nvPr/>
          </p:nvSpPr>
          <p:spPr>
            <a:xfrm>
              <a:off x="4396740" y="35394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5" name="Rectangle 804">
              <a:extLst>
                <a:ext uri="{FF2B5EF4-FFF2-40B4-BE49-F238E27FC236}">
                  <a16:creationId xmlns:a16="http://schemas.microsoft.com/office/drawing/2014/main" id="{4234666D-4C03-1180-0439-EB30F71321C1}"/>
                </a:ext>
              </a:extLst>
            </p:cNvPr>
            <p:cNvSpPr/>
            <p:nvPr/>
          </p:nvSpPr>
          <p:spPr>
            <a:xfrm>
              <a:off x="4495800" y="34861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6" name="Oval 805">
              <a:extLst>
                <a:ext uri="{FF2B5EF4-FFF2-40B4-BE49-F238E27FC236}">
                  <a16:creationId xmlns:a16="http://schemas.microsoft.com/office/drawing/2014/main" id="{29AB7EBB-52DD-4E06-D171-B41BC1FBEC7B}"/>
                </a:ext>
              </a:extLst>
            </p:cNvPr>
            <p:cNvSpPr/>
            <p:nvPr/>
          </p:nvSpPr>
          <p:spPr>
            <a:xfrm>
              <a:off x="4549140" y="3539490"/>
              <a:ext cx="45719" cy="45719"/>
            </a:xfrm>
            <a:prstGeom prst="ellipse">
              <a:avLst/>
            </a:prstGeom>
            <a:solidFill>
              <a:srgbClr val="00B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7" name="Oval 806">
              <a:extLst>
                <a:ext uri="{FF2B5EF4-FFF2-40B4-BE49-F238E27FC236}">
                  <a16:creationId xmlns:a16="http://schemas.microsoft.com/office/drawing/2014/main" id="{C9AA9411-27F9-1A6D-08D0-DC57D6318411}"/>
                </a:ext>
              </a:extLst>
            </p:cNvPr>
            <p:cNvSpPr/>
            <p:nvPr/>
          </p:nvSpPr>
          <p:spPr>
            <a:xfrm>
              <a:off x="4701540" y="3539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8" name="Rectangle 807">
              <a:extLst>
                <a:ext uri="{FF2B5EF4-FFF2-40B4-BE49-F238E27FC236}">
                  <a16:creationId xmlns:a16="http://schemas.microsoft.com/office/drawing/2014/main" id="{BD847333-AC3D-0545-F393-4581626D54B1}"/>
                </a:ext>
              </a:extLst>
            </p:cNvPr>
            <p:cNvSpPr/>
            <p:nvPr/>
          </p:nvSpPr>
          <p:spPr>
            <a:xfrm>
              <a:off x="4648200" y="3486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9" name="Oval 808">
              <a:extLst>
                <a:ext uri="{FF2B5EF4-FFF2-40B4-BE49-F238E27FC236}">
                  <a16:creationId xmlns:a16="http://schemas.microsoft.com/office/drawing/2014/main" id="{047DEA1E-62DD-91CD-DFBB-A4722F1CC69E}"/>
                </a:ext>
              </a:extLst>
            </p:cNvPr>
            <p:cNvSpPr/>
            <p:nvPr/>
          </p:nvSpPr>
          <p:spPr>
            <a:xfrm>
              <a:off x="4853940" y="3539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0" name="Rectangle 809">
              <a:extLst>
                <a:ext uri="{FF2B5EF4-FFF2-40B4-BE49-F238E27FC236}">
                  <a16:creationId xmlns:a16="http://schemas.microsoft.com/office/drawing/2014/main" id="{A98509F7-B4A0-5D4D-2C98-0D712654B9CF}"/>
                </a:ext>
              </a:extLst>
            </p:cNvPr>
            <p:cNvSpPr/>
            <p:nvPr/>
          </p:nvSpPr>
          <p:spPr>
            <a:xfrm>
              <a:off x="4800600" y="3486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1" name="Oval 810">
              <a:extLst>
                <a:ext uri="{FF2B5EF4-FFF2-40B4-BE49-F238E27FC236}">
                  <a16:creationId xmlns:a16="http://schemas.microsoft.com/office/drawing/2014/main" id="{0AEACA48-07F4-B522-857A-056E8ED5B7FA}"/>
                </a:ext>
              </a:extLst>
            </p:cNvPr>
            <p:cNvSpPr/>
            <p:nvPr/>
          </p:nvSpPr>
          <p:spPr>
            <a:xfrm>
              <a:off x="5006340" y="3539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2" name="Rectangle 811">
              <a:extLst>
                <a:ext uri="{FF2B5EF4-FFF2-40B4-BE49-F238E27FC236}">
                  <a16:creationId xmlns:a16="http://schemas.microsoft.com/office/drawing/2014/main" id="{0DE6EF83-2C47-52B1-06A6-BA07A0B49E7D}"/>
                </a:ext>
              </a:extLst>
            </p:cNvPr>
            <p:cNvSpPr/>
            <p:nvPr/>
          </p:nvSpPr>
          <p:spPr>
            <a:xfrm>
              <a:off x="4953000" y="3486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3" name="Oval 812">
              <a:extLst>
                <a:ext uri="{FF2B5EF4-FFF2-40B4-BE49-F238E27FC236}">
                  <a16:creationId xmlns:a16="http://schemas.microsoft.com/office/drawing/2014/main" id="{5E5D1738-6413-47BE-FEED-55B7F899B254}"/>
                </a:ext>
              </a:extLst>
            </p:cNvPr>
            <p:cNvSpPr/>
            <p:nvPr/>
          </p:nvSpPr>
          <p:spPr>
            <a:xfrm>
              <a:off x="5158740" y="3539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4" name="Rectangle 813">
              <a:extLst>
                <a:ext uri="{FF2B5EF4-FFF2-40B4-BE49-F238E27FC236}">
                  <a16:creationId xmlns:a16="http://schemas.microsoft.com/office/drawing/2014/main" id="{B1B8771B-682C-FD53-F5A8-487B07A300CC}"/>
                </a:ext>
              </a:extLst>
            </p:cNvPr>
            <p:cNvSpPr/>
            <p:nvPr/>
          </p:nvSpPr>
          <p:spPr>
            <a:xfrm>
              <a:off x="5105400" y="3486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5" name="Oval 814">
              <a:extLst>
                <a:ext uri="{FF2B5EF4-FFF2-40B4-BE49-F238E27FC236}">
                  <a16:creationId xmlns:a16="http://schemas.microsoft.com/office/drawing/2014/main" id="{676DEA8D-83F5-72EE-7D64-8D00E0C7B04B}"/>
                </a:ext>
              </a:extLst>
            </p:cNvPr>
            <p:cNvSpPr/>
            <p:nvPr/>
          </p:nvSpPr>
          <p:spPr>
            <a:xfrm>
              <a:off x="5311140" y="3539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6" name="Rectangle 815">
              <a:extLst>
                <a:ext uri="{FF2B5EF4-FFF2-40B4-BE49-F238E27FC236}">
                  <a16:creationId xmlns:a16="http://schemas.microsoft.com/office/drawing/2014/main" id="{84AA64B2-DAEC-8485-86AA-FEDDFCA70973}"/>
                </a:ext>
              </a:extLst>
            </p:cNvPr>
            <p:cNvSpPr/>
            <p:nvPr/>
          </p:nvSpPr>
          <p:spPr>
            <a:xfrm>
              <a:off x="5257800" y="3486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7" name="Oval 816">
              <a:extLst>
                <a:ext uri="{FF2B5EF4-FFF2-40B4-BE49-F238E27FC236}">
                  <a16:creationId xmlns:a16="http://schemas.microsoft.com/office/drawing/2014/main" id="{CC4B3051-4663-8DE7-DD0F-92C953B32860}"/>
                </a:ext>
              </a:extLst>
            </p:cNvPr>
            <p:cNvSpPr/>
            <p:nvPr/>
          </p:nvSpPr>
          <p:spPr>
            <a:xfrm>
              <a:off x="5463540" y="3539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8" name="Rectangle 817">
              <a:extLst>
                <a:ext uri="{FF2B5EF4-FFF2-40B4-BE49-F238E27FC236}">
                  <a16:creationId xmlns:a16="http://schemas.microsoft.com/office/drawing/2014/main" id="{795EA9E9-6475-60C8-D13F-7301CFE07336}"/>
                </a:ext>
              </a:extLst>
            </p:cNvPr>
            <p:cNvSpPr/>
            <p:nvPr/>
          </p:nvSpPr>
          <p:spPr>
            <a:xfrm>
              <a:off x="5410200" y="3486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9" name="Oval 818">
              <a:extLst>
                <a:ext uri="{FF2B5EF4-FFF2-40B4-BE49-F238E27FC236}">
                  <a16:creationId xmlns:a16="http://schemas.microsoft.com/office/drawing/2014/main" id="{1C927F0C-F9B1-BA8C-8C95-2A34592390CA}"/>
                </a:ext>
              </a:extLst>
            </p:cNvPr>
            <p:cNvSpPr/>
            <p:nvPr/>
          </p:nvSpPr>
          <p:spPr>
            <a:xfrm>
              <a:off x="5615940" y="3539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0" name="Rectangle 819">
              <a:extLst>
                <a:ext uri="{FF2B5EF4-FFF2-40B4-BE49-F238E27FC236}">
                  <a16:creationId xmlns:a16="http://schemas.microsoft.com/office/drawing/2014/main" id="{8A54D77B-F186-0E10-7F2A-23CECDE85991}"/>
                </a:ext>
              </a:extLst>
            </p:cNvPr>
            <p:cNvSpPr/>
            <p:nvPr/>
          </p:nvSpPr>
          <p:spPr>
            <a:xfrm>
              <a:off x="5562600" y="3486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1" name="Oval 820">
              <a:extLst>
                <a:ext uri="{FF2B5EF4-FFF2-40B4-BE49-F238E27FC236}">
                  <a16:creationId xmlns:a16="http://schemas.microsoft.com/office/drawing/2014/main" id="{10ECE16C-8F84-2225-B9D5-730226448788}"/>
                </a:ext>
              </a:extLst>
            </p:cNvPr>
            <p:cNvSpPr/>
            <p:nvPr/>
          </p:nvSpPr>
          <p:spPr>
            <a:xfrm>
              <a:off x="5768340" y="3539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2" name="Rectangle 821">
              <a:extLst>
                <a:ext uri="{FF2B5EF4-FFF2-40B4-BE49-F238E27FC236}">
                  <a16:creationId xmlns:a16="http://schemas.microsoft.com/office/drawing/2014/main" id="{FA444238-4D47-D8D8-0C5E-62D025F4F883}"/>
                </a:ext>
              </a:extLst>
            </p:cNvPr>
            <p:cNvSpPr/>
            <p:nvPr/>
          </p:nvSpPr>
          <p:spPr>
            <a:xfrm>
              <a:off x="5715000" y="3486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3" name="Oval 822">
              <a:extLst>
                <a:ext uri="{FF2B5EF4-FFF2-40B4-BE49-F238E27FC236}">
                  <a16:creationId xmlns:a16="http://schemas.microsoft.com/office/drawing/2014/main" id="{7F8137EB-6FC8-BB25-85B6-7A82FA72F3FB}"/>
                </a:ext>
              </a:extLst>
            </p:cNvPr>
            <p:cNvSpPr/>
            <p:nvPr/>
          </p:nvSpPr>
          <p:spPr>
            <a:xfrm>
              <a:off x="5920740" y="3539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4" name="Rectangle 823">
              <a:extLst>
                <a:ext uri="{FF2B5EF4-FFF2-40B4-BE49-F238E27FC236}">
                  <a16:creationId xmlns:a16="http://schemas.microsoft.com/office/drawing/2014/main" id="{CF977C49-5AD8-3D24-672C-9E5EE3DC29A7}"/>
                </a:ext>
              </a:extLst>
            </p:cNvPr>
            <p:cNvSpPr/>
            <p:nvPr/>
          </p:nvSpPr>
          <p:spPr>
            <a:xfrm>
              <a:off x="5867400" y="3486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5" name="Oval 824">
              <a:extLst>
                <a:ext uri="{FF2B5EF4-FFF2-40B4-BE49-F238E27FC236}">
                  <a16:creationId xmlns:a16="http://schemas.microsoft.com/office/drawing/2014/main" id="{AF0FE62F-01C2-9C26-91A6-77656929FF03}"/>
                </a:ext>
              </a:extLst>
            </p:cNvPr>
            <p:cNvSpPr/>
            <p:nvPr/>
          </p:nvSpPr>
          <p:spPr>
            <a:xfrm>
              <a:off x="6073140" y="3539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6" name="Rectangle 825">
              <a:extLst>
                <a:ext uri="{FF2B5EF4-FFF2-40B4-BE49-F238E27FC236}">
                  <a16:creationId xmlns:a16="http://schemas.microsoft.com/office/drawing/2014/main" id="{2867BB4E-3D07-42DB-2C87-4E8874420BD2}"/>
                </a:ext>
              </a:extLst>
            </p:cNvPr>
            <p:cNvSpPr/>
            <p:nvPr/>
          </p:nvSpPr>
          <p:spPr>
            <a:xfrm>
              <a:off x="6019800" y="3486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7" name="Oval 826">
              <a:extLst>
                <a:ext uri="{FF2B5EF4-FFF2-40B4-BE49-F238E27FC236}">
                  <a16:creationId xmlns:a16="http://schemas.microsoft.com/office/drawing/2014/main" id="{F2F7C04D-0CFF-E62E-EFD6-3738E462DDE4}"/>
                </a:ext>
              </a:extLst>
            </p:cNvPr>
            <p:cNvSpPr/>
            <p:nvPr/>
          </p:nvSpPr>
          <p:spPr>
            <a:xfrm>
              <a:off x="10439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8" name="Rectangle 827">
              <a:extLst>
                <a:ext uri="{FF2B5EF4-FFF2-40B4-BE49-F238E27FC236}">
                  <a16:creationId xmlns:a16="http://schemas.microsoft.com/office/drawing/2014/main" id="{9E72A0E0-B8AD-909F-2117-323ED7E5525A}"/>
                </a:ext>
              </a:extLst>
            </p:cNvPr>
            <p:cNvSpPr/>
            <p:nvPr/>
          </p:nvSpPr>
          <p:spPr>
            <a:xfrm>
              <a:off x="9906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29" name="Oval 828">
              <a:extLst>
                <a:ext uri="{FF2B5EF4-FFF2-40B4-BE49-F238E27FC236}">
                  <a16:creationId xmlns:a16="http://schemas.microsoft.com/office/drawing/2014/main" id="{9C5DD162-E0A8-61B2-9D18-60FE521B983A}"/>
                </a:ext>
              </a:extLst>
            </p:cNvPr>
            <p:cNvSpPr/>
            <p:nvPr/>
          </p:nvSpPr>
          <p:spPr>
            <a:xfrm>
              <a:off x="11963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0" name="Rectangle 829">
              <a:extLst>
                <a:ext uri="{FF2B5EF4-FFF2-40B4-BE49-F238E27FC236}">
                  <a16:creationId xmlns:a16="http://schemas.microsoft.com/office/drawing/2014/main" id="{EC0311A9-EFB8-6AC5-99A4-CF0CD6BA56A9}"/>
                </a:ext>
              </a:extLst>
            </p:cNvPr>
            <p:cNvSpPr/>
            <p:nvPr/>
          </p:nvSpPr>
          <p:spPr>
            <a:xfrm>
              <a:off x="11430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1" name="Oval 830">
              <a:extLst>
                <a:ext uri="{FF2B5EF4-FFF2-40B4-BE49-F238E27FC236}">
                  <a16:creationId xmlns:a16="http://schemas.microsoft.com/office/drawing/2014/main" id="{42C8A28D-422C-D6BA-0E6C-F80BC6499F84}"/>
                </a:ext>
              </a:extLst>
            </p:cNvPr>
            <p:cNvSpPr/>
            <p:nvPr/>
          </p:nvSpPr>
          <p:spPr>
            <a:xfrm>
              <a:off x="13487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2" name="Rectangle 831">
              <a:extLst>
                <a:ext uri="{FF2B5EF4-FFF2-40B4-BE49-F238E27FC236}">
                  <a16:creationId xmlns:a16="http://schemas.microsoft.com/office/drawing/2014/main" id="{B26A0A0E-22FA-6844-0090-D680AB780C42}"/>
                </a:ext>
              </a:extLst>
            </p:cNvPr>
            <p:cNvSpPr/>
            <p:nvPr/>
          </p:nvSpPr>
          <p:spPr>
            <a:xfrm>
              <a:off x="12954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3" name="Oval 832">
              <a:extLst>
                <a:ext uri="{FF2B5EF4-FFF2-40B4-BE49-F238E27FC236}">
                  <a16:creationId xmlns:a16="http://schemas.microsoft.com/office/drawing/2014/main" id="{4663219A-F0D0-171C-EB8E-253FA7BFBAEF}"/>
                </a:ext>
              </a:extLst>
            </p:cNvPr>
            <p:cNvSpPr/>
            <p:nvPr/>
          </p:nvSpPr>
          <p:spPr>
            <a:xfrm>
              <a:off x="15011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4" name="Rectangle 833">
              <a:extLst>
                <a:ext uri="{FF2B5EF4-FFF2-40B4-BE49-F238E27FC236}">
                  <a16:creationId xmlns:a16="http://schemas.microsoft.com/office/drawing/2014/main" id="{E3F95AB3-5ED5-E541-534A-0486425AE3B9}"/>
                </a:ext>
              </a:extLst>
            </p:cNvPr>
            <p:cNvSpPr/>
            <p:nvPr/>
          </p:nvSpPr>
          <p:spPr>
            <a:xfrm>
              <a:off x="14478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5" name="Oval 834">
              <a:extLst>
                <a:ext uri="{FF2B5EF4-FFF2-40B4-BE49-F238E27FC236}">
                  <a16:creationId xmlns:a16="http://schemas.microsoft.com/office/drawing/2014/main" id="{180C4942-14CC-242D-9181-B4EF48014EAF}"/>
                </a:ext>
              </a:extLst>
            </p:cNvPr>
            <p:cNvSpPr/>
            <p:nvPr/>
          </p:nvSpPr>
          <p:spPr>
            <a:xfrm>
              <a:off x="16535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6" name="Rectangle 835">
              <a:extLst>
                <a:ext uri="{FF2B5EF4-FFF2-40B4-BE49-F238E27FC236}">
                  <a16:creationId xmlns:a16="http://schemas.microsoft.com/office/drawing/2014/main" id="{A6250A8E-0635-060B-846C-A359A6C97C3B}"/>
                </a:ext>
              </a:extLst>
            </p:cNvPr>
            <p:cNvSpPr/>
            <p:nvPr/>
          </p:nvSpPr>
          <p:spPr>
            <a:xfrm>
              <a:off x="16002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7" name="Oval 836">
              <a:extLst>
                <a:ext uri="{FF2B5EF4-FFF2-40B4-BE49-F238E27FC236}">
                  <a16:creationId xmlns:a16="http://schemas.microsoft.com/office/drawing/2014/main" id="{E957E8FF-9917-F833-6A41-C98991EFFE1A}"/>
                </a:ext>
              </a:extLst>
            </p:cNvPr>
            <p:cNvSpPr/>
            <p:nvPr/>
          </p:nvSpPr>
          <p:spPr>
            <a:xfrm>
              <a:off x="18059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8" name="Rectangle 837">
              <a:extLst>
                <a:ext uri="{FF2B5EF4-FFF2-40B4-BE49-F238E27FC236}">
                  <a16:creationId xmlns:a16="http://schemas.microsoft.com/office/drawing/2014/main" id="{BE213FCC-8C89-B6EB-47DB-A180FE354E43}"/>
                </a:ext>
              </a:extLst>
            </p:cNvPr>
            <p:cNvSpPr/>
            <p:nvPr/>
          </p:nvSpPr>
          <p:spPr>
            <a:xfrm>
              <a:off x="17526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39" name="Rectangle 838">
              <a:extLst>
                <a:ext uri="{FF2B5EF4-FFF2-40B4-BE49-F238E27FC236}">
                  <a16:creationId xmlns:a16="http://schemas.microsoft.com/office/drawing/2014/main" id="{1A23BB88-592F-24EA-D924-61A38E75C49F}"/>
                </a:ext>
              </a:extLst>
            </p:cNvPr>
            <p:cNvSpPr/>
            <p:nvPr/>
          </p:nvSpPr>
          <p:spPr>
            <a:xfrm>
              <a:off x="1905000" y="36385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0" name="Oval 839">
              <a:extLst>
                <a:ext uri="{FF2B5EF4-FFF2-40B4-BE49-F238E27FC236}">
                  <a16:creationId xmlns:a16="http://schemas.microsoft.com/office/drawing/2014/main" id="{BDD64655-8689-CCEE-7A8B-692A76B57059}"/>
                </a:ext>
              </a:extLst>
            </p:cNvPr>
            <p:cNvSpPr/>
            <p:nvPr/>
          </p:nvSpPr>
          <p:spPr>
            <a:xfrm>
              <a:off x="1958340" y="36918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1" name="Rectangle 840">
              <a:extLst>
                <a:ext uri="{FF2B5EF4-FFF2-40B4-BE49-F238E27FC236}">
                  <a16:creationId xmlns:a16="http://schemas.microsoft.com/office/drawing/2014/main" id="{D481DAE4-91EF-511D-9D53-48CD059A6EEB}"/>
                </a:ext>
              </a:extLst>
            </p:cNvPr>
            <p:cNvSpPr/>
            <p:nvPr/>
          </p:nvSpPr>
          <p:spPr>
            <a:xfrm>
              <a:off x="2057400" y="36385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2" name="Oval 841">
              <a:extLst>
                <a:ext uri="{FF2B5EF4-FFF2-40B4-BE49-F238E27FC236}">
                  <a16:creationId xmlns:a16="http://schemas.microsoft.com/office/drawing/2014/main" id="{31881BB6-7234-2725-5952-BE237D76BF1D}"/>
                </a:ext>
              </a:extLst>
            </p:cNvPr>
            <p:cNvSpPr/>
            <p:nvPr/>
          </p:nvSpPr>
          <p:spPr>
            <a:xfrm>
              <a:off x="2110740" y="36918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3" name="Rectangle 842">
              <a:extLst>
                <a:ext uri="{FF2B5EF4-FFF2-40B4-BE49-F238E27FC236}">
                  <a16:creationId xmlns:a16="http://schemas.microsoft.com/office/drawing/2014/main" id="{92B7DA3C-9A00-B378-1004-BE66C1AA0A16}"/>
                </a:ext>
              </a:extLst>
            </p:cNvPr>
            <p:cNvSpPr/>
            <p:nvPr/>
          </p:nvSpPr>
          <p:spPr>
            <a:xfrm>
              <a:off x="2209800" y="36385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4" name="Oval 843">
              <a:extLst>
                <a:ext uri="{FF2B5EF4-FFF2-40B4-BE49-F238E27FC236}">
                  <a16:creationId xmlns:a16="http://schemas.microsoft.com/office/drawing/2014/main" id="{A9E872E5-B9C7-B87B-FEBD-C59BF4D00A51}"/>
                </a:ext>
              </a:extLst>
            </p:cNvPr>
            <p:cNvSpPr/>
            <p:nvPr/>
          </p:nvSpPr>
          <p:spPr>
            <a:xfrm>
              <a:off x="2263140" y="36918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5" name="Rectangle 844">
              <a:extLst>
                <a:ext uri="{FF2B5EF4-FFF2-40B4-BE49-F238E27FC236}">
                  <a16:creationId xmlns:a16="http://schemas.microsoft.com/office/drawing/2014/main" id="{DEB40345-C9C1-0BCF-8AEF-1F52F58EA8E8}"/>
                </a:ext>
              </a:extLst>
            </p:cNvPr>
            <p:cNvSpPr/>
            <p:nvPr/>
          </p:nvSpPr>
          <p:spPr>
            <a:xfrm>
              <a:off x="2362200" y="36385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6" name="Oval 845">
              <a:extLst>
                <a:ext uri="{FF2B5EF4-FFF2-40B4-BE49-F238E27FC236}">
                  <a16:creationId xmlns:a16="http://schemas.microsoft.com/office/drawing/2014/main" id="{1F313881-682E-EE2D-410D-115BF9D3E807}"/>
                </a:ext>
              </a:extLst>
            </p:cNvPr>
            <p:cNvSpPr/>
            <p:nvPr/>
          </p:nvSpPr>
          <p:spPr>
            <a:xfrm>
              <a:off x="2415540" y="36918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7" name="Rectangle 846">
              <a:extLst>
                <a:ext uri="{FF2B5EF4-FFF2-40B4-BE49-F238E27FC236}">
                  <a16:creationId xmlns:a16="http://schemas.microsoft.com/office/drawing/2014/main" id="{1F88E130-4258-0A41-BA36-51B51970A205}"/>
                </a:ext>
              </a:extLst>
            </p:cNvPr>
            <p:cNvSpPr/>
            <p:nvPr/>
          </p:nvSpPr>
          <p:spPr>
            <a:xfrm>
              <a:off x="2514600" y="36385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8" name="Oval 847">
              <a:extLst>
                <a:ext uri="{FF2B5EF4-FFF2-40B4-BE49-F238E27FC236}">
                  <a16:creationId xmlns:a16="http://schemas.microsoft.com/office/drawing/2014/main" id="{D43C8D2D-26C0-317D-151B-61E6173B203D}"/>
                </a:ext>
              </a:extLst>
            </p:cNvPr>
            <p:cNvSpPr/>
            <p:nvPr/>
          </p:nvSpPr>
          <p:spPr>
            <a:xfrm>
              <a:off x="2567940" y="36918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49" name="Oval 848">
              <a:extLst>
                <a:ext uri="{FF2B5EF4-FFF2-40B4-BE49-F238E27FC236}">
                  <a16:creationId xmlns:a16="http://schemas.microsoft.com/office/drawing/2014/main" id="{3BEFB6A5-8251-D9FA-5EE2-5DAB8836F89A}"/>
                </a:ext>
              </a:extLst>
            </p:cNvPr>
            <p:cNvSpPr/>
            <p:nvPr/>
          </p:nvSpPr>
          <p:spPr>
            <a:xfrm>
              <a:off x="27203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0" name="Rectangle 849">
              <a:extLst>
                <a:ext uri="{FF2B5EF4-FFF2-40B4-BE49-F238E27FC236}">
                  <a16:creationId xmlns:a16="http://schemas.microsoft.com/office/drawing/2014/main" id="{48CD5C6A-9B24-1B61-2315-99D8EA7251DD}"/>
                </a:ext>
              </a:extLst>
            </p:cNvPr>
            <p:cNvSpPr/>
            <p:nvPr/>
          </p:nvSpPr>
          <p:spPr>
            <a:xfrm>
              <a:off x="26670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1" name="Oval 850">
              <a:extLst>
                <a:ext uri="{FF2B5EF4-FFF2-40B4-BE49-F238E27FC236}">
                  <a16:creationId xmlns:a16="http://schemas.microsoft.com/office/drawing/2014/main" id="{5838B826-6EA2-02DC-C6F9-5139DFC2D8BB}"/>
                </a:ext>
              </a:extLst>
            </p:cNvPr>
            <p:cNvSpPr/>
            <p:nvPr/>
          </p:nvSpPr>
          <p:spPr>
            <a:xfrm>
              <a:off x="28727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2" name="Rectangle 851">
              <a:extLst>
                <a:ext uri="{FF2B5EF4-FFF2-40B4-BE49-F238E27FC236}">
                  <a16:creationId xmlns:a16="http://schemas.microsoft.com/office/drawing/2014/main" id="{6CDB6CD4-1569-D433-5D64-2D398F0870A2}"/>
                </a:ext>
              </a:extLst>
            </p:cNvPr>
            <p:cNvSpPr/>
            <p:nvPr/>
          </p:nvSpPr>
          <p:spPr>
            <a:xfrm>
              <a:off x="28194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3" name="Oval 852">
              <a:extLst>
                <a:ext uri="{FF2B5EF4-FFF2-40B4-BE49-F238E27FC236}">
                  <a16:creationId xmlns:a16="http://schemas.microsoft.com/office/drawing/2014/main" id="{73D5DE71-81E8-8E7B-94E0-15774D8E2F60}"/>
                </a:ext>
              </a:extLst>
            </p:cNvPr>
            <p:cNvSpPr/>
            <p:nvPr/>
          </p:nvSpPr>
          <p:spPr>
            <a:xfrm>
              <a:off x="30251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4" name="Rectangle 853">
              <a:extLst>
                <a:ext uri="{FF2B5EF4-FFF2-40B4-BE49-F238E27FC236}">
                  <a16:creationId xmlns:a16="http://schemas.microsoft.com/office/drawing/2014/main" id="{BB9A16A7-B8B9-50B5-6AB0-F35B9DB96293}"/>
                </a:ext>
              </a:extLst>
            </p:cNvPr>
            <p:cNvSpPr/>
            <p:nvPr/>
          </p:nvSpPr>
          <p:spPr>
            <a:xfrm>
              <a:off x="29718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5" name="Oval 854">
              <a:extLst>
                <a:ext uri="{FF2B5EF4-FFF2-40B4-BE49-F238E27FC236}">
                  <a16:creationId xmlns:a16="http://schemas.microsoft.com/office/drawing/2014/main" id="{3E365A03-7B9B-6A3E-3499-757754847831}"/>
                </a:ext>
              </a:extLst>
            </p:cNvPr>
            <p:cNvSpPr/>
            <p:nvPr/>
          </p:nvSpPr>
          <p:spPr>
            <a:xfrm>
              <a:off x="31775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6" name="Rectangle 855">
              <a:extLst>
                <a:ext uri="{FF2B5EF4-FFF2-40B4-BE49-F238E27FC236}">
                  <a16:creationId xmlns:a16="http://schemas.microsoft.com/office/drawing/2014/main" id="{C0418EC5-A60F-C329-5F5F-46F5638E8BD5}"/>
                </a:ext>
              </a:extLst>
            </p:cNvPr>
            <p:cNvSpPr/>
            <p:nvPr/>
          </p:nvSpPr>
          <p:spPr>
            <a:xfrm>
              <a:off x="31242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7" name="Oval 856">
              <a:extLst>
                <a:ext uri="{FF2B5EF4-FFF2-40B4-BE49-F238E27FC236}">
                  <a16:creationId xmlns:a16="http://schemas.microsoft.com/office/drawing/2014/main" id="{81B3601A-13EC-F233-8700-0265236C1A2D}"/>
                </a:ext>
              </a:extLst>
            </p:cNvPr>
            <p:cNvSpPr/>
            <p:nvPr/>
          </p:nvSpPr>
          <p:spPr>
            <a:xfrm>
              <a:off x="33299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8" name="Rectangle 857">
              <a:extLst>
                <a:ext uri="{FF2B5EF4-FFF2-40B4-BE49-F238E27FC236}">
                  <a16:creationId xmlns:a16="http://schemas.microsoft.com/office/drawing/2014/main" id="{4D073E2E-787D-AC93-C908-1E1A74C66B62}"/>
                </a:ext>
              </a:extLst>
            </p:cNvPr>
            <p:cNvSpPr/>
            <p:nvPr/>
          </p:nvSpPr>
          <p:spPr>
            <a:xfrm>
              <a:off x="32766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59" name="Oval 858">
              <a:extLst>
                <a:ext uri="{FF2B5EF4-FFF2-40B4-BE49-F238E27FC236}">
                  <a16:creationId xmlns:a16="http://schemas.microsoft.com/office/drawing/2014/main" id="{1C7490A2-ACE1-46A9-58C9-0AA33ECF77B3}"/>
                </a:ext>
              </a:extLst>
            </p:cNvPr>
            <p:cNvSpPr/>
            <p:nvPr/>
          </p:nvSpPr>
          <p:spPr>
            <a:xfrm>
              <a:off x="34823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0" name="Rectangle 859">
              <a:extLst>
                <a:ext uri="{FF2B5EF4-FFF2-40B4-BE49-F238E27FC236}">
                  <a16:creationId xmlns:a16="http://schemas.microsoft.com/office/drawing/2014/main" id="{88687F49-12EF-729C-7252-05EFD508C2FD}"/>
                </a:ext>
              </a:extLst>
            </p:cNvPr>
            <p:cNvSpPr/>
            <p:nvPr/>
          </p:nvSpPr>
          <p:spPr>
            <a:xfrm>
              <a:off x="34290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1" name="Oval 860">
              <a:extLst>
                <a:ext uri="{FF2B5EF4-FFF2-40B4-BE49-F238E27FC236}">
                  <a16:creationId xmlns:a16="http://schemas.microsoft.com/office/drawing/2014/main" id="{52DF0C42-86AB-EFC4-EB84-2CC9FB28EF76}"/>
                </a:ext>
              </a:extLst>
            </p:cNvPr>
            <p:cNvSpPr/>
            <p:nvPr/>
          </p:nvSpPr>
          <p:spPr>
            <a:xfrm>
              <a:off x="36347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2" name="Rectangle 861">
              <a:extLst>
                <a:ext uri="{FF2B5EF4-FFF2-40B4-BE49-F238E27FC236}">
                  <a16:creationId xmlns:a16="http://schemas.microsoft.com/office/drawing/2014/main" id="{2C2FD9D7-B0D8-2295-6C1A-475F6C54EA09}"/>
                </a:ext>
              </a:extLst>
            </p:cNvPr>
            <p:cNvSpPr/>
            <p:nvPr/>
          </p:nvSpPr>
          <p:spPr>
            <a:xfrm>
              <a:off x="35814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3" name="Oval 862">
              <a:extLst>
                <a:ext uri="{FF2B5EF4-FFF2-40B4-BE49-F238E27FC236}">
                  <a16:creationId xmlns:a16="http://schemas.microsoft.com/office/drawing/2014/main" id="{793DB48C-F667-44B9-1A8C-AA8D227CA3B3}"/>
                </a:ext>
              </a:extLst>
            </p:cNvPr>
            <p:cNvSpPr/>
            <p:nvPr/>
          </p:nvSpPr>
          <p:spPr>
            <a:xfrm>
              <a:off x="37871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4" name="Rectangle 863">
              <a:extLst>
                <a:ext uri="{FF2B5EF4-FFF2-40B4-BE49-F238E27FC236}">
                  <a16:creationId xmlns:a16="http://schemas.microsoft.com/office/drawing/2014/main" id="{EEA08731-0043-9641-A276-1FD38A01D93B}"/>
                </a:ext>
              </a:extLst>
            </p:cNvPr>
            <p:cNvSpPr/>
            <p:nvPr/>
          </p:nvSpPr>
          <p:spPr>
            <a:xfrm>
              <a:off x="37338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5" name="Oval 864">
              <a:extLst>
                <a:ext uri="{FF2B5EF4-FFF2-40B4-BE49-F238E27FC236}">
                  <a16:creationId xmlns:a16="http://schemas.microsoft.com/office/drawing/2014/main" id="{4DD8583B-D935-CFB6-AC9A-DEFA6AAC2C57}"/>
                </a:ext>
              </a:extLst>
            </p:cNvPr>
            <p:cNvSpPr/>
            <p:nvPr/>
          </p:nvSpPr>
          <p:spPr>
            <a:xfrm>
              <a:off x="39395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6" name="Rectangle 865">
              <a:extLst>
                <a:ext uri="{FF2B5EF4-FFF2-40B4-BE49-F238E27FC236}">
                  <a16:creationId xmlns:a16="http://schemas.microsoft.com/office/drawing/2014/main" id="{C60174B3-FA64-6212-D42D-C5D5808ACE1C}"/>
                </a:ext>
              </a:extLst>
            </p:cNvPr>
            <p:cNvSpPr/>
            <p:nvPr/>
          </p:nvSpPr>
          <p:spPr>
            <a:xfrm>
              <a:off x="38862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7" name="Oval 866">
              <a:extLst>
                <a:ext uri="{FF2B5EF4-FFF2-40B4-BE49-F238E27FC236}">
                  <a16:creationId xmlns:a16="http://schemas.microsoft.com/office/drawing/2014/main" id="{BF7CA585-AF48-2B90-50C8-CAD40E6F78E7}"/>
                </a:ext>
              </a:extLst>
            </p:cNvPr>
            <p:cNvSpPr/>
            <p:nvPr/>
          </p:nvSpPr>
          <p:spPr>
            <a:xfrm>
              <a:off x="40919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8" name="Rectangle 867">
              <a:extLst>
                <a:ext uri="{FF2B5EF4-FFF2-40B4-BE49-F238E27FC236}">
                  <a16:creationId xmlns:a16="http://schemas.microsoft.com/office/drawing/2014/main" id="{4872591B-93BF-6C92-715D-5738C0DDFB37}"/>
                </a:ext>
              </a:extLst>
            </p:cNvPr>
            <p:cNvSpPr/>
            <p:nvPr/>
          </p:nvSpPr>
          <p:spPr>
            <a:xfrm>
              <a:off x="40386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9" name="Oval 868">
              <a:extLst>
                <a:ext uri="{FF2B5EF4-FFF2-40B4-BE49-F238E27FC236}">
                  <a16:creationId xmlns:a16="http://schemas.microsoft.com/office/drawing/2014/main" id="{E99A063B-3F2F-BF44-A350-F6D72D4B6C24}"/>
                </a:ext>
              </a:extLst>
            </p:cNvPr>
            <p:cNvSpPr/>
            <p:nvPr/>
          </p:nvSpPr>
          <p:spPr>
            <a:xfrm>
              <a:off x="42443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0" name="Rectangle 869">
              <a:extLst>
                <a:ext uri="{FF2B5EF4-FFF2-40B4-BE49-F238E27FC236}">
                  <a16:creationId xmlns:a16="http://schemas.microsoft.com/office/drawing/2014/main" id="{4DFCB14F-6D26-EF86-4625-8B32025DD5F0}"/>
                </a:ext>
              </a:extLst>
            </p:cNvPr>
            <p:cNvSpPr/>
            <p:nvPr/>
          </p:nvSpPr>
          <p:spPr>
            <a:xfrm>
              <a:off x="41910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1" name="Oval 870">
              <a:extLst>
                <a:ext uri="{FF2B5EF4-FFF2-40B4-BE49-F238E27FC236}">
                  <a16:creationId xmlns:a16="http://schemas.microsoft.com/office/drawing/2014/main" id="{1445DA9B-0A10-498A-77E0-89DD11EC17B7}"/>
                </a:ext>
              </a:extLst>
            </p:cNvPr>
            <p:cNvSpPr/>
            <p:nvPr/>
          </p:nvSpPr>
          <p:spPr>
            <a:xfrm>
              <a:off x="43967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2" name="Rectangle 871">
              <a:extLst>
                <a:ext uri="{FF2B5EF4-FFF2-40B4-BE49-F238E27FC236}">
                  <a16:creationId xmlns:a16="http://schemas.microsoft.com/office/drawing/2014/main" id="{A465F866-0C65-A021-5770-FDBFB6DD029B}"/>
                </a:ext>
              </a:extLst>
            </p:cNvPr>
            <p:cNvSpPr/>
            <p:nvPr/>
          </p:nvSpPr>
          <p:spPr>
            <a:xfrm>
              <a:off x="43434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3" name="Oval 872">
              <a:extLst>
                <a:ext uri="{FF2B5EF4-FFF2-40B4-BE49-F238E27FC236}">
                  <a16:creationId xmlns:a16="http://schemas.microsoft.com/office/drawing/2014/main" id="{23F9F96B-47AA-C83B-6B89-02C922F44EF6}"/>
                </a:ext>
              </a:extLst>
            </p:cNvPr>
            <p:cNvSpPr/>
            <p:nvPr/>
          </p:nvSpPr>
          <p:spPr>
            <a:xfrm>
              <a:off x="45491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4" name="Rectangle 873">
              <a:extLst>
                <a:ext uri="{FF2B5EF4-FFF2-40B4-BE49-F238E27FC236}">
                  <a16:creationId xmlns:a16="http://schemas.microsoft.com/office/drawing/2014/main" id="{5DB8FD05-FCED-D655-CDCD-C65F83F18859}"/>
                </a:ext>
              </a:extLst>
            </p:cNvPr>
            <p:cNvSpPr/>
            <p:nvPr/>
          </p:nvSpPr>
          <p:spPr>
            <a:xfrm>
              <a:off x="44958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5" name="Oval 874">
              <a:extLst>
                <a:ext uri="{FF2B5EF4-FFF2-40B4-BE49-F238E27FC236}">
                  <a16:creationId xmlns:a16="http://schemas.microsoft.com/office/drawing/2014/main" id="{AAFCF10E-7DA8-5B61-4C48-FF2AB90B7F80}"/>
                </a:ext>
              </a:extLst>
            </p:cNvPr>
            <p:cNvSpPr/>
            <p:nvPr/>
          </p:nvSpPr>
          <p:spPr>
            <a:xfrm>
              <a:off x="47015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6" name="Rectangle 875">
              <a:extLst>
                <a:ext uri="{FF2B5EF4-FFF2-40B4-BE49-F238E27FC236}">
                  <a16:creationId xmlns:a16="http://schemas.microsoft.com/office/drawing/2014/main" id="{CF18505E-C918-FEBB-3544-1C1E727716DC}"/>
                </a:ext>
              </a:extLst>
            </p:cNvPr>
            <p:cNvSpPr/>
            <p:nvPr/>
          </p:nvSpPr>
          <p:spPr>
            <a:xfrm>
              <a:off x="46482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7" name="Oval 876">
              <a:extLst>
                <a:ext uri="{FF2B5EF4-FFF2-40B4-BE49-F238E27FC236}">
                  <a16:creationId xmlns:a16="http://schemas.microsoft.com/office/drawing/2014/main" id="{3EC07882-DF90-50F7-879E-047A14F40D95}"/>
                </a:ext>
              </a:extLst>
            </p:cNvPr>
            <p:cNvSpPr/>
            <p:nvPr/>
          </p:nvSpPr>
          <p:spPr>
            <a:xfrm>
              <a:off x="48539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8" name="Rectangle 877">
              <a:extLst>
                <a:ext uri="{FF2B5EF4-FFF2-40B4-BE49-F238E27FC236}">
                  <a16:creationId xmlns:a16="http://schemas.microsoft.com/office/drawing/2014/main" id="{E42D2E33-9A4A-4A2C-C791-35BEFE8E9A43}"/>
                </a:ext>
              </a:extLst>
            </p:cNvPr>
            <p:cNvSpPr/>
            <p:nvPr/>
          </p:nvSpPr>
          <p:spPr>
            <a:xfrm>
              <a:off x="48006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9" name="Oval 878">
              <a:extLst>
                <a:ext uri="{FF2B5EF4-FFF2-40B4-BE49-F238E27FC236}">
                  <a16:creationId xmlns:a16="http://schemas.microsoft.com/office/drawing/2014/main" id="{9784C349-C152-578E-B459-F7D186A063F6}"/>
                </a:ext>
              </a:extLst>
            </p:cNvPr>
            <p:cNvSpPr/>
            <p:nvPr/>
          </p:nvSpPr>
          <p:spPr>
            <a:xfrm>
              <a:off x="50063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0" name="Rectangle 879">
              <a:extLst>
                <a:ext uri="{FF2B5EF4-FFF2-40B4-BE49-F238E27FC236}">
                  <a16:creationId xmlns:a16="http://schemas.microsoft.com/office/drawing/2014/main" id="{90C70660-091E-DCE6-2B39-6007FFC5A1B6}"/>
                </a:ext>
              </a:extLst>
            </p:cNvPr>
            <p:cNvSpPr/>
            <p:nvPr/>
          </p:nvSpPr>
          <p:spPr>
            <a:xfrm>
              <a:off x="49530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1" name="Oval 880">
              <a:extLst>
                <a:ext uri="{FF2B5EF4-FFF2-40B4-BE49-F238E27FC236}">
                  <a16:creationId xmlns:a16="http://schemas.microsoft.com/office/drawing/2014/main" id="{3D2EFF26-6C78-21DD-34F2-F5122EC5CC5C}"/>
                </a:ext>
              </a:extLst>
            </p:cNvPr>
            <p:cNvSpPr/>
            <p:nvPr/>
          </p:nvSpPr>
          <p:spPr>
            <a:xfrm>
              <a:off x="51587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2" name="Rectangle 881">
              <a:extLst>
                <a:ext uri="{FF2B5EF4-FFF2-40B4-BE49-F238E27FC236}">
                  <a16:creationId xmlns:a16="http://schemas.microsoft.com/office/drawing/2014/main" id="{D9B6E4BE-956F-719A-F65C-FB5BEA621133}"/>
                </a:ext>
              </a:extLst>
            </p:cNvPr>
            <p:cNvSpPr/>
            <p:nvPr/>
          </p:nvSpPr>
          <p:spPr>
            <a:xfrm>
              <a:off x="51054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3" name="Oval 882">
              <a:extLst>
                <a:ext uri="{FF2B5EF4-FFF2-40B4-BE49-F238E27FC236}">
                  <a16:creationId xmlns:a16="http://schemas.microsoft.com/office/drawing/2014/main" id="{A70FA074-345A-DFCA-16D3-B4CBF8075B5D}"/>
                </a:ext>
              </a:extLst>
            </p:cNvPr>
            <p:cNvSpPr/>
            <p:nvPr/>
          </p:nvSpPr>
          <p:spPr>
            <a:xfrm>
              <a:off x="53111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4" name="Rectangle 883">
              <a:extLst>
                <a:ext uri="{FF2B5EF4-FFF2-40B4-BE49-F238E27FC236}">
                  <a16:creationId xmlns:a16="http://schemas.microsoft.com/office/drawing/2014/main" id="{7BF06572-D439-BD8B-30D8-010AEA82907F}"/>
                </a:ext>
              </a:extLst>
            </p:cNvPr>
            <p:cNvSpPr/>
            <p:nvPr/>
          </p:nvSpPr>
          <p:spPr>
            <a:xfrm>
              <a:off x="52578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5" name="Oval 884">
              <a:extLst>
                <a:ext uri="{FF2B5EF4-FFF2-40B4-BE49-F238E27FC236}">
                  <a16:creationId xmlns:a16="http://schemas.microsoft.com/office/drawing/2014/main" id="{75017DE7-1872-7B91-F9BD-173870C4F85C}"/>
                </a:ext>
              </a:extLst>
            </p:cNvPr>
            <p:cNvSpPr/>
            <p:nvPr/>
          </p:nvSpPr>
          <p:spPr>
            <a:xfrm>
              <a:off x="54635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6" name="Rectangle 885">
              <a:extLst>
                <a:ext uri="{FF2B5EF4-FFF2-40B4-BE49-F238E27FC236}">
                  <a16:creationId xmlns:a16="http://schemas.microsoft.com/office/drawing/2014/main" id="{D235BC63-D3D0-B37E-DF61-CE232639B919}"/>
                </a:ext>
              </a:extLst>
            </p:cNvPr>
            <p:cNvSpPr/>
            <p:nvPr/>
          </p:nvSpPr>
          <p:spPr>
            <a:xfrm>
              <a:off x="54102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7" name="Oval 886">
              <a:extLst>
                <a:ext uri="{FF2B5EF4-FFF2-40B4-BE49-F238E27FC236}">
                  <a16:creationId xmlns:a16="http://schemas.microsoft.com/office/drawing/2014/main" id="{4B9CEB40-FE42-7944-A0CF-68AAF9506218}"/>
                </a:ext>
              </a:extLst>
            </p:cNvPr>
            <p:cNvSpPr/>
            <p:nvPr/>
          </p:nvSpPr>
          <p:spPr>
            <a:xfrm>
              <a:off x="56159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8" name="Rectangle 887">
              <a:extLst>
                <a:ext uri="{FF2B5EF4-FFF2-40B4-BE49-F238E27FC236}">
                  <a16:creationId xmlns:a16="http://schemas.microsoft.com/office/drawing/2014/main" id="{A52B5504-74E6-4E4A-78CA-5F2F60346D3A}"/>
                </a:ext>
              </a:extLst>
            </p:cNvPr>
            <p:cNvSpPr/>
            <p:nvPr/>
          </p:nvSpPr>
          <p:spPr>
            <a:xfrm>
              <a:off x="55626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9" name="Oval 888">
              <a:extLst>
                <a:ext uri="{FF2B5EF4-FFF2-40B4-BE49-F238E27FC236}">
                  <a16:creationId xmlns:a16="http://schemas.microsoft.com/office/drawing/2014/main" id="{99B74715-DD37-C7C5-F154-55D68F46DF6F}"/>
                </a:ext>
              </a:extLst>
            </p:cNvPr>
            <p:cNvSpPr/>
            <p:nvPr/>
          </p:nvSpPr>
          <p:spPr>
            <a:xfrm>
              <a:off x="57683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0" name="Rectangle 889">
              <a:extLst>
                <a:ext uri="{FF2B5EF4-FFF2-40B4-BE49-F238E27FC236}">
                  <a16:creationId xmlns:a16="http://schemas.microsoft.com/office/drawing/2014/main" id="{9234265B-F4AB-4F53-762F-ED89CF2CBDCE}"/>
                </a:ext>
              </a:extLst>
            </p:cNvPr>
            <p:cNvSpPr/>
            <p:nvPr/>
          </p:nvSpPr>
          <p:spPr>
            <a:xfrm>
              <a:off x="57150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1" name="Oval 890">
              <a:extLst>
                <a:ext uri="{FF2B5EF4-FFF2-40B4-BE49-F238E27FC236}">
                  <a16:creationId xmlns:a16="http://schemas.microsoft.com/office/drawing/2014/main" id="{6E5E9B88-A5EB-C655-8D10-9BED25574803}"/>
                </a:ext>
              </a:extLst>
            </p:cNvPr>
            <p:cNvSpPr/>
            <p:nvPr/>
          </p:nvSpPr>
          <p:spPr>
            <a:xfrm>
              <a:off x="59207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2" name="Rectangle 891">
              <a:extLst>
                <a:ext uri="{FF2B5EF4-FFF2-40B4-BE49-F238E27FC236}">
                  <a16:creationId xmlns:a16="http://schemas.microsoft.com/office/drawing/2014/main" id="{D59CA69D-DA92-9511-2E13-6A16B3BE31AA}"/>
                </a:ext>
              </a:extLst>
            </p:cNvPr>
            <p:cNvSpPr/>
            <p:nvPr/>
          </p:nvSpPr>
          <p:spPr>
            <a:xfrm>
              <a:off x="58674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3" name="Oval 892">
              <a:extLst>
                <a:ext uri="{FF2B5EF4-FFF2-40B4-BE49-F238E27FC236}">
                  <a16:creationId xmlns:a16="http://schemas.microsoft.com/office/drawing/2014/main" id="{5F0A16F6-536B-06F4-CC94-ED8223534F24}"/>
                </a:ext>
              </a:extLst>
            </p:cNvPr>
            <p:cNvSpPr/>
            <p:nvPr/>
          </p:nvSpPr>
          <p:spPr>
            <a:xfrm>
              <a:off x="6073140" y="3691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4" name="Rectangle 893">
              <a:extLst>
                <a:ext uri="{FF2B5EF4-FFF2-40B4-BE49-F238E27FC236}">
                  <a16:creationId xmlns:a16="http://schemas.microsoft.com/office/drawing/2014/main" id="{EF3CD5D9-C8E2-8924-29CF-DD8F0ECBA816}"/>
                </a:ext>
              </a:extLst>
            </p:cNvPr>
            <p:cNvSpPr/>
            <p:nvPr/>
          </p:nvSpPr>
          <p:spPr>
            <a:xfrm>
              <a:off x="6019800" y="3638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5" name="Oval 894">
              <a:extLst>
                <a:ext uri="{FF2B5EF4-FFF2-40B4-BE49-F238E27FC236}">
                  <a16:creationId xmlns:a16="http://schemas.microsoft.com/office/drawing/2014/main" id="{E6875599-01AF-764B-371E-C9248CCF13DF}"/>
                </a:ext>
              </a:extLst>
            </p:cNvPr>
            <p:cNvSpPr/>
            <p:nvPr/>
          </p:nvSpPr>
          <p:spPr>
            <a:xfrm>
              <a:off x="10439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6" name="Rectangle 895">
              <a:extLst>
                <a:ext uri="{FF2B5EF4-FFF2-40B4-BE49-F238E27FC236}">
                  <a16:creationId xmlns:a16="http://schemas.microsoft.com/office/drawing/2014/main" id="{ABB0E927-7713-E5F2-70ED-A0D18D50827F}"/>
                </a:ext>
              </a:extLst>
            </p:cNvPr>
            <p:cNvSpPr/>
            <p:nvPr/>
          </p:nvSpPr>
          <p:spPr>
            <a:xfrm>
              <a:off x="9906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7" name="Oval 896">
              <a:extLst>
                <a:ext uri="{FF2B5EF4-FFF2-40B4-BE49-F238E27FC236}">
                  <a16:creationId xmlns:a16="http://schemas.microsoft.com/office/drawing/2014/main" id="{5196C4B0-40A6-3285-C350-5650D5B15B8E}"/>
                </a:ext>
              </a:extLst>
            </p:cNvPr>
            <p:cNvSpPr/>
            <p:nvPr/>
          </p:nvSpPr>
          <p:spPr>
            <a:xfrm>
              <a:off x="11963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8" name="Rectangle 897">
              <a:extLst>
                <a:ext uri="{FF2B5EF4-FFF2-40B4-BE49-F238E27FC236}">
                  <a16:creationId xmlns:a16="http://schemas.microsoft.com/office/drawing/2014/main" id="{26301557-8575-31AC-EE99-88BADAC8E0F3}"/>
                </a:ext>
              </a:extLst>
            </p:cNvPr>
            <p:cNvSpPr/>
            <p:nvPr/>
          </p:nvSpPr>
          <p:spPr>
            <a:xfrm>
              <a:off x="11430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99" name="Oval 898">
              <a:extLst>
                <a:ext uri="{FF2B5EF4-FFF2-40B4-BE49-F238E27FC236}">
                  <a16:creationId xmlns:a16="http://schemas.microsoft.com/office/drawing/2014/main" id="{4E48579A-CB60-0DCB-6456-5F1D68CFB21C}"/>
                </a:ext>
              </a:extLst>
            </p:cNvPr>
            <p:cNvSpPr/>
            <p:nvPr/>
          </p:nvSpPr>
          <p:spPr>
            <a:xfrm>
              <a:off x="13487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0" name="Rectangle 899">
              <a:extLst>
                <a:ext uri="{FF2B5EF4-FFF2-40B4-BE49-F238E27FC236}">
                  <a16:creationId xmlns:a16="http://schemas.microsoft.com/office/drawing/2014/main" id="{C342AA84-7822-43CD-0C9F-1ED7A0173799}"/>
                </a:ext>
              </a:extLst>
            </p:cNvPr>
            <p:cNvSpPr/>
            <p:nvPr/>
          </p:nvSpPr>
          <p:spPr>
            <a:xfrm>
              <a:off x="12954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1" name="Oval 900">
              <a:extLst>
                <a:ext uri="{FF2B5EF4-FFF2-40B4-BE49-F238E27FC236}">
                  <a16:creationId xmlns:a16="http://schemas.microsoft.com/office/drawing/2014/main" id="{913FDE8A-08E8-0F2B-E31A-2B5846668FF9}"/>
                </a:ext>
              </a:extLst>
            </p:cNvPr>
            <p:cNvSpPr/>
            <p:nvPr/>
          </p:nvSpPr>
          <p:spPr>
            <a:xfrm>
              <a:off x="15011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2" name="Rectangle 901">
              <a:extLst>
                <a:ext uri="{FF2B5EF4-FFF2-40B4-BE49-F238E27FC236}">
                  <a16:creationId xmlns:a16="http://schemas.microsoft.com/office/drawing/2014/main" id="{25A27E43-E275-8162-AF7B-565A034A9095}"/>
                </a:ext>
              </a:extLst>
            </p:cNvPr>
            <p:cNvSpPr/>
            <p:nvPr/>
          </p:nvSpPr>
          <p:spPr>
            <a:xfrm>
              <a:off x="14478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3" name="Oval 902">
              <a:extLst>
                <a:ext uri="{FF2B5EF4-FFF2-40B4-BE49-F238E27FC236}">
                  <a16:creationId xmlns:a16="http://schemas.microsoft.com/office/drawing/2014/main" id="{46794847-DE3B-CF13-C663-821687E1E80A}"/>
                </a:ext>
              </a:extLst>
            </p:cNvPr>
            <p:cNvSpPr/>
            <p:nvPr/>
          </p:nvSpPr>
          <p:spPr>
            <a:xfrm>
              <a:off x="16535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4" name="Rectangle 903">
              <a:extLst>
                <a:ext uri="{FF2B5EF4-FFF2-40B4-BE49-F238E27FC236}">
                  <a16:creationId xmlns:a16="http://schemas.microsoft.com/office/drawing/2014/main" id="{3CA37CFC-011C-7C55-00A9-CD8DC2CB3AF8}"/>
                </a:ext>
              </a:extLst>
            </p:cNvPr>
            <p:cNvSpPr/>
            <p:nvPr/>
          </p:nvSpPr>
          <p:spPr>
            <a:xfrm>
              <a:off x="16002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5" name="Oval 904">
              <a:extLst>
                <a:ext uri="{FF2B5EF4-FFF2-40B4-BE49-F238E27FC236}">
                  <a16:creationId xmlns:a16="http://schemas.microsoft.com/office/drawing/2014/main" id="{8F5F8778-B5FC-869C-6D34-817FF4124AD9}"/>
                </a:ext>
              </a:extLst>
            </p:cNvPr>
            <p:cNvSpPr/>
            <p:nvPr/>
          </p:nvSpPr>
          <p:spPr>
            <a:xfrm>
              <a:off x="18059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6" name="Rectangle 905">
              <a:extLst>
                <a:ext uri="{FF2B5EF4-FFF2-40B4-BE49-F238E27FC236}">
                  <a16:creationId xmlns:a16="http://schemas.microsoft.com/office/drawing/2014/main" id="{7318B45F-7ED3-7DB9-A6A9-8AF1C806DAD5}"/>
                </a:ext>
              </a:extLst>
            </p:cNvPr>
            <p:cNvSpPr/>
            <p:nvPr/>
          </p:nvSpPr>
          <p:spPr>
            <a:xfrm>
              <a:off x="17526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7" name="Rectangle 906">
              <a:extLst>
                <a:ext uri="{FF2B5EF4-FFF2-40B4-BE49-F238E27FC236}">
                  <a16:creationId xmlns:a16="http://schemas.microsoft.com/office/drawing/2014/main" id="{5C484502-C796-A424-AFD4-D59ADBED08DF}"/>
                </a:ext>
              </a:extLst>
            </p:cNvPr>
            <p:cNvSpPr/>
            <p:nvPr/>
          </p:nvSpPr>
          <p:spPr>
            <a:xfrm>
              <a:off x="1905000" y="37909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8" name="Oval 907">
              <a:extLst>
                <a:ext uri="{FF2B5EF4-FFF2-40B4-BE49-F238E27FC236}">
                  <a16:creationId xmlns:a16="http://schemas.microsoft.com/office/drawing/2014/main" id="{F5CB020C-368E-00A3-D614-F1496CDA8BA2}"/>
                </a:ext>
              </a:extLst>
            </p:cNvPr>
            <p:cNvSpPr/>
            <p:nvPr/>
          </p:nvSpPr>
          <p:spPr>
            <a:xfrm>
              <a:off x="1958340" y="38442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9" name="Rectangle 908">
              <a:extLst>
                <a:ext uri="{FF2B5EF4-FFF2-40B4-BE49-F238E27FC236}">
                  <a16:creationId xmlns:a16="http://schemas.microsoft.com/office/drawing/2014/main" id="{82DA65A3-791B-30FC-3C57-A16A72907071}"/>
                </a:ext>
              </a:extLst>
            </p:cNvPr>
            <p:cNvSpPr/>
            <p:nvPr/>
          </p:nvSpPr>
          <p:spPr>
            <a:xfrm>
              <a:off x="2057400" y="37909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0" name="Oval 909">
              <a:extLst>
                <a:ext uri="{FF2B5EF4-FFF2-40B4-BE49-F238E27FC236}">
                  <a16:creationId xmlns:a16="http://schemas.microsoft.com/office/drawing/2014/main" id="{30B1E1BD-3581-AE63-39BF-62828ED292D3}"/>
                </a:ext>
              </a:extLst>
            </p:cNvPr>
            <p:cNvSpPr/>
            <p:nvPr/>
          </p:nvSpPr>
          <p:spPr>
            <a:xfrm>
              <a:off x="2110740" y="38442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1" name="Rectangle 910">
              <a:extLst>
                <a:ext uri="{FF2B5EF4-FFF2-40B4-BE49-F238E27FC236}">
                  <a16:creationId xmlns:a16="http://schemas.microsoft.com/office/drawing/2014/main" id="{63A74D96-AC0D-A12B-34E6-3DCB79518B2A}"/>
                </a:ext>
              </a:extLst>
            </p:cNvPr>
            <p:cNvSpPr/>
            <p:nvPr/>
          </p:nvSpPr>
          <p:spPr>
            <a:xfrm>
              <a:off x="2209800" y="37909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2" name="Oval 911">
              <a:extLst>
                <a:ext uri="{FF2B5EF4-FFF2-40B4-BE49-F238E27FC236}">
                  <a16:creationId xmlns:a16="http://schemas.microsoft.com/office/drawing/2014/main" id="{877B805B-74AF-B9A6-D727-461D28762E5A}"/>
                </a:ext>
              </a:extLst>
            </p:cNvPr>
            <p:cNvSpPr/>
            <p:nvPr/>
          </p:nvSpPr>
          <p:spPr>
            <a:xfrm>
              <a:off x="2263140" y="38442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3" name="Rectangle 912">
              <a:extLst>
                <a:ext uri="{FF2B5EF4-FFF2-40B4-BE49-F238E27FC236}">
                  <a16:creationId xmlns:a16="http://schemas.microsoft.com/office/drawing/2014/main" id="{B7F99608-A0D6-2398-73D2-EFBC4E278D0A}"/>
                </a:ext>
              </a:extLst>
            </p:cNvPr>
            <p:cNvSpPr/>
            <p:nvPr/>
          </p:nvSpPr>
          <p:spPr>
            <a:xfrm>
              <a:off x="2362200" y="3790950"/>
              <a:ext cx="152400" cy="152400"/>
            </a:xfrm>
            <a:prstGeom prst="rect">
              <a:avLst/>
            </a:prstGeom>
            <a:solidFill>
              <a:schemeClr val="bg1">
                <a:lumMod val="65000"/>
                <a:lumOff val="35000"/>
              </a:schemeClr>
            </a:solid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4" name="Oval 913">
              <a:extLst>
                <a:ext uri="{FF2B5EF4-FFF2-40B4-BE49-F238E27FC236}">
                  <a16:creationId xmlns:a16="http://schemas.microsoft.com/office/drawing/2014/main" id="{46A87CC2-8FD8-880F-6B9A-E40F31B29AAC}"/>
                </a:ext>
              </a:extLst>
            </p:cNvPr>
            <p:cNvSpPr/>
            <p:nvPr/>
          </p:nvSpPr>
          <p:spPr>
            <a:xfrm>
              <a:off x="2415540" y="3844290"/>
              <a:ext cx="45719" cy="45719"/>
            </a:xfrm>
            <a:prstGeom prst="ellipse">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5" name="Oval 914">
              <a:extLst>
                <a:ext uri="{FF2B5EF4-FFF2-40B4-BE49-F238E27FC236}">
                  <a16:creationId xmlns:a16="http://schemas.microsoft.com/office/drawing/2014/main" id="{A49A9C5D-78E1-AE9C-A80A-66CCD532261A}"/>
                </a:ext>
              </a:extLst>
            </p:cNvPr>
            <p:cNvSpPr/>
            <p:nvPr/>
          </p:nvSpPr>
          <p:spPr>
            <a:xfrm>
              <a:off x="25679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6" name="Rectangle 915">
              <a:extLst>
                <a:ext uri="{FF2B5EF4-FFF2-40B4-BE49-F238E27FC236}">
                  <a16:creationId xmlns:a16="http://schemas.microsoft.com/office/drawing/2014/main" id="{83355A5E-6904-B57D-70AC-121C47542D4C}"/>
                </a:ext>
              </a:extLst>
            </p:cNvPr>
            <p:cNvSpPr/>
            <p:nvPr/>
          </p:nvSpPr>
          <p:spPr>
            <a:xfrm>
              <a:off x="25146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7" name="Oval 916">
              <a:extLst>
                <a:ext uri="{FF2B5EF4-FFF2-40B4-BE49-F238E27FC236}">
                  <a16:creationId xmlns:a16="http://schemas.microsoft.com/office/drawing/2014/main" id="{11F72981-0E9F-79E4-A20C-4F5CD61E6E9F}"/>
                </a:ext>
              </a:extLst>
            </p:cNvPr>
            <p:cNvSpPr/>
            <p:nvPr/>
          </p:nvSpPr>
          <p:spPr>
            <a:xfrm>
              <a:off x="27203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8" name="Rectangle 917">
              <a:extLst>
                <a:ext uri="{FF2B5EF4-FFF2-40B4-BE49-F238E27FC236}">
                  <a16:creationId xmlns:a16="http://schemas.microsoft.com/office/drawing/2014/main" id="{0F2E9413-FE9B-4CA2-E47D-04BA6499B0E5}"/>
                </a:ext>
              </a:extLst>
            </p:cNvPr>
            <p:cNvSpPr/>
            <p:nvPr/>
          </p:nvSpPr>
          <p:spPr>
            <a:xfrm>
              <a:off x="26670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9" name="Oval 918">
              <a:extLst>
                <a:ext uri="{FF2B5EF4-FFF2-40B4-BE49-F238E27FC236}">
                  <a16:creationId xmlns:a16="http://schemas.microsoft.com/office/drawing/2014/main" id="{35EACA79-4F14-D159-35BD-1796952EC50A}"/>
                </a:ext>
              </a:extLst>
            </p:cNvPr>
            <p:cNvSpPr/>
            <p:nvPr/>
          </p:nvSpPr>
          <p:spPr>
            <a:xfrm>
              <a:off x="28727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0" name="Rectangle 919">
              <a:extLst>
                <a:ext uri="{FF2B5EF4-FFF2-40B4-BE49-F238E27FC236}">
                  <a16:creationId xmlns:a16="http://schemas.microsoft.com/office/drawing/2014/main" id="{2AFF43AA-8BAC-E0AD-E3A9-41DEE38C04C5}"/>
                </a:ext>
              </a:extLst>
            </p:cNvPr>
            <p:cNvSpPr/>
            <p:nvPr/>
          </p:nvSpPr>
          <p:spPr>
            <a:xfrm>
              <a:off x="28194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1" name="Oval 920">
              <a:extLst>
                <a:ext uri="{FF2B5EF4-FFF2-40B4-BE49-F238E27FC236}">
                  <a16:creationId xmlns:a16="http://schemas.microsoft.com/office/drawing/2014/main" id="{F7BAABFD-AABB-F694-51CA-030A680892AD}"/>
                </a:ext>
              </a:extLst>
            </p:cNvPr>
            <p:cNvSpPr/>
            <p:nvPr/>
          </p:nvSpPr>
          <p:spPr>
            <a:xfrm>
              <a:off x="30251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2" name="Rectangle 921">
              <a:extLst>
                <a:ext uri="{FF2B5EF4-FFF2-40B4-BE49-F238E27FC236}">
                  <a16:creationId xmlns:a16="http://schemas.microsoft.com/office/drawing/2014/main" id="{8AF6CE0F-626A-20C6-5FE5-E55F3397A13B}"/>
                </a:ext>
              </a:extLst>
            </p:cNvPr>
            <p:cNvSpPr/>
            <p:nvPr/>
          </p:nvSpPr>
          <p:spPr>
            <a:xfrm>
              <a:off x="29718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3" name="Oval 922">
              <a:extLst>
                <a:ext uri="{FF2B5EF4-FFF2-40B4-BE49-F238E27FC236}">
                  <a16:creationId xmlns:a16="http://schemas.microsoft.com/office/drawing/2014/main" id="{E9D70820-312D-CBCB-B45C-408AC6DCF02E}"/>
                </a:ext>
              </a:extLst>
            </p:cNvPr>
            <p:cNvSpPr/>
            <p:nvPr/>
          </p:nvSpPr>
          <p:spPr>
            <a:xfrm>
              <a:off x="31775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4" name="Rectangle 923">
              <a:extLst>
                <a:ext uri="{FF2B5EF4-FFF2-40B4-BE49-F238E27FC236}">
                  <a16:creationId xmlns:a16="http://schemas.microsoft.com/office/drawing/2014/main" id="{D962A648-D22D-531F-5388-6FCFF1728342}"/>
                </a:ext>
              </a:extLst>
            </p:cNvPr>
            <p:cNvSpPr/>
            <p:nvPr/>
          </p:nvSpPr>
          <p:spPr>
            <a:xfrm>
              <a:off x="31242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5" name="Oval 924">
              <a:extLst>
                <a:ext uri="{FF2B5EF4-FFF2-40B4-BE49-F238E27FC236}">
                  <a16:creationId xmlns:a16="http://schemas.microsoft.com/office/drawing/2014/main" id="{3A2E3ABD-5D0B-9E9A-7333-E3CBB37D9763}"/>
                </a:ext>
              </a:extLst>
            </p:cNvPr>
            <p:cNvSpPr/>
            <p:nvPr/>
          </p:nvSpPr>
          <p:spPr>
            <a:xfrm>
              <a:off x="33299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6" name="Rectangle 925">
              <a:extLst>
                <a:ext uri="{FF2B5EF4-FFF2-40B4-BE49-F238E27FC236}">
                  <a16:creationId xmlns:a16="http://schemas.microsoft.com/office/drawing/2014/main" id="{27CDAB16-C672-7BAA-3D4C-BFFDA853DDA2}"/>
                </a:ext>
              </a:extLst>
            </p:cNvPr>
            <p:cNvSpPr/>
            <p:nvPr/>
          </p:nvSpPr>
          <p:spPr>
            <a:xfrm>
              <a:off x="32766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7" name="Oval 926">
              <a:extLst>
                <a:ext uri="{FF2B5EF4-FFF2-40B4-BE49-F238E27FC236}">
                  <a16:creationId xmlns:a16="http://schemas.microsoft.com/office/drawing/2014/main" id="{1561C890-4FFD-48BC-8635-3FB30A5B7D1D}"/>
                </a:ext>
              </a:extLst>
            </p:cNvPr>
            <p:cNvSpPr/>
            <p:nvPr/>
          </p:nvSpPr>
          <p:spPr>
            <a:xfrm>
              <a:off x="34823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8" name="Rectangle 927">
              <a:extLst>
                <a:ext uri="{FF2B5EF4-FFF2-40B4-BE49-F238E27FC236}">
                  <a16:creationId xmlns:a16="http://schemas.microsoft.com/office/drawing/2014/main" id="{9F783DCE-D5DE-868E-6344-E036329BE1D7}"/>
                </a:ext>
              </a:extLst>
            </p:cNvPr>
            <p:cNvSpPr/>
            <p:nvPr/>
          </p:nvSpPr>
          <p:spPr>
            <a:xfrm>
              <a:off x="34290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29" name="Oval 928">
              <a:extLst>
                <a:ext uri="{FF2B5EF4-FFF2-40B4-BE49-F238E27FC236}">
                  <a16:creationId xmlns:a16="http://schemas.microsoft.com/office/drawing/2014/main" id="{4A1A736C-F109-B9C3-5FD4-DED718CC1BA7}"/>
                </a:ext>
              </a:extLst>
            </p:cNvPr>
            <p:cNvSpPr/>
            <p:nvPr/>
          </p:nvSpPr>
          <p:spPr>
            <a:xfrm>
              <a:off x="36347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0" name="Rectangle 929">
              <a:extLst>
                <a:ext uri="{FF2B5EF4-FFF2-40B4-BE49-F238E27FC236}">
                  <a16:creationId xmlns:a16="http://schemas.microsoft.com/office/drawing/2014/main" id="{ED955FF0-A574-22D4-A364-4C02B2227543}"/>
                </a:ext>
              </a:extLst>
            </p:cNvPr>
            <p:cNvSpPr/>
            <p:nvPr/>
          </p:nvSpPr>
          <p:spPr>
            <a:xfrm>
              <a:off x="35814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1" name="Oval 930">
              <a:extLst>
                <a:ext uri="{FF2B5EF4-FFF2-40B4-BE49-F238E27FC236}">
                  <a16:creationId xmlns:a16="http://schemas.microsoft.com/office/drawing/2014/main" id="{CCD1D28D-A0DD-001E-16FB-CFB51F357C17}"/>
                </a:ext>
              </a:extLst>
            </p:cNvPr>
            <p:cNvSpPr/>
            <p:nvPr/>
          </p:nvSpPr>
          <p:spPr>
            <a:xfrm>
              <a:off x="37871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2" name="Rectangle 931">
              <a:extLst>
                <a:ext uri="{FF2B5EF4-FFF2-40B4-BE49-F238E27FC236}">
                  <a16:creationId xmlns:a16="http://schemas.microsoft.com/office/drawing/2014/main" id="{07C3E50F-BAF6-61BF-B1B2-DBCF591911EA}"/>
                </a:ext>
              </a:extLst>
            </p:cNvPr>
            <p:cNvSpPr/>
            <p:nvPr/>
          </p:nvSpPr>
          <p:spPr>
            <a:xfrm>
              <a:off x="37338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3" name="Oval 932">
              <a:extLst>
                <a:ext uri="{FF2B5EF4-FFF2-40B4-BE49-F238E27FC236}">
                  <a16:creationId xmlns:a16="http://schemas.microsoft.com/office/drawing/2014/main" id="{CE9B1F4E-57B7-4F41-29C8-DC8817DC5CA9}"/>
                </a:ext>
              </a:extLst>
            </p:cNvPr>
            <p:cNvSpPr/>
            <p:nvPr/>
          </p:nvSpPr>
          <p:spPr>
            <a:xfrm>
              <a:off x="39395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4" name="Rectangle 933">
              <a:extLst>
                <a:ext uri="{FF2B5EF4-FFF2-40B4-BE49-F238E27FC236}">
                  <a16:creationId xmlns:a16="http://schemas.microsoft.com/office/drawing/2014/main" id="{3674758D-B478-1FEF-43AF-5C31FC7CFD8B}"/>
                </a:ext>
              </a:extLst>
            </p:cNvPr>
            <p:cNvSpPr/>
            <p:nvPr/>
          </p:nvSpPr>
          <p:spPr>
            <a:xfrm>
              <a:off x="38862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5" name="Oval 934">
              <a:extLst>
                <a:ext uri="{FF2B5EF4-FFF2-40B4-BE49-F238E27FC236}">
                  <a16:creationId xmlns:a16="http://schemas.microsoft.com/office/drawing/2014/main" id="{5791867A-E8AD-D9D0-D020-A90ECB073642}"/>
                </a:ext>
              </a:extLst>
            </p:cNvPr>
            <p:cNvSpPr/>
            <p:nvPr/>
          </p:nvSpPr>
          <p:spPr>
            <a:xfrm>
              <a:off x="40919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6" name="Rectangle 935">
              <a:extLst>
                <a:ext uri="{FF2B5EF4-FFF2-40B4-BE49-F238E27FC236}">
                  <a16:creationId xmlns:a16="http://schemas.microsoft.com/office/drawing/2014/main" id="{381D6662-1F98-AC11-AB99-7066D1F26C57}"/>
                </a:ext>
              </a:extLst>
            </p:cNvPr>
            <p:cNvSpPr/>
            <p:nvPr/>
          </p:nvSpPr>
          <p:spPr>
            <a:xfrm>
              <a:off x="40386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7" name="Oval 936">
              <a:extLst>
                <a:ext uri="{FF2B5EF4-FFF2-40B4-BE49-F238E27FC236}">
                  <a16:creationId xmlns:a16="http://schemas.microsoft.com/office/drawing/2014/main" id="{9CD22A54-1184-AABB-D91E-4B85772CE16E}"/>
                </a:ext>
              </a:extLst>
            </p:cNvPr>
            <p:cNvSpPr/>
            <p:nvPr/>
          </p:nvSpPr>
          <p:spPr>
            <a:xfrm>
              <a:off x="42443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8" name="Rectangle 937">
              <a:extLst>
                <a:ext uri="{FF2B5EF4-FFF2-40B4-BE49-F238E27FC236}">
                  <a16:creationId xmlns:a16="http://schemas.microsoft.com/office/drawing/2014/main" id="{C25D0263-52C3-DEA6-FD9F-155344911017}"/>
                </a:ext>
              </a:extLst>
            </p:cNvPr>
            <p:cNvSpPr/>
            <p:nvPr/>
          </p:nvSpPr>
          <p:spPr>
            <a:xfrm>
              <a:off x="41910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39" name="Oval 938">
              <a:extLst>
                <a:ext uri="{FF2B5EF4-FFF2-40B4-BE49-F238E27FC236}">
                  <a16:creationId xmlns:a16="http://schemas.microsoft.com/office/drawing/2014/main" id="{B776D7F6-C49D-E25C-C5DF-F33267D0C278}"/>
                </a:ext>
              </a:extLst>
            </p:cNvPr>
            <p:cNvSpPr/>
            <p:nvPr/>
          </p:nvSpPr>
          <p:spPr>
            <a:xfrm>
              <a:off x="43967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0" name="Rectangle 939">
              <a:extLst>
                <a:ext uri="{FF2B5EF4-FFF2-40B4-BE49-F238E27FC236}">
                  <a16:creationId xmlns:a16="http://schemas.microsoft.com/office/drawing/2014/main" id="{A07F1225-0224-D573-0585-21E6D3FC50FC}"/>
                </a:ext>
              </a:extLst>
            </p:cNvPr>
            <p:cNvSpPr/>
            <p:nvPr/>
          </p:nvSpPr>
          <p:spPr>
            <a:xfrm>
              <a:off x="43434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1" name="Oval 940">
              <a:extLst>
                <a:ext uri="{FF2B5EF4-FFF2-40B4-BE49-F238E27FC236}">
                  <a16:creationId xmlns:a16="http://schemas.microsoft.com/office/drawing/2014/main" id="{6E29E710-6D36-C369-9E89-CDEC4804F30A}"/>
                </a:ext>
              </a:extLst>
            </p:cNvPr>
            <p:cNvSpPr/>
            <p:nvPr/>
          </p:nvSpPr>
          <p:spPr>
            <a:xfrm>
              <a:off x="45491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2" name="Rectangle 941">
              <a:extLst>
                <a:ext uri="{FF2B5EF4-FFF2-40B4-BE49-F238E27FC236}">
                  <a16:creationId xmlns:a16="http://schemas.microsoft.com/office/drawing/2014/main" id="{B19E3291-0138-9A08-778B-BE41BD88CAEE}"/>
                </a:ext>
              </a:extLst>
            </p:cNvPr>
            <p:cNvSpPr/>
            <p:nvPr/>
          </p:nvSpPr>
          <p:spPr>
            <a:xfrm>
              <a:off x="44958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3" name="Oval 942">
              <a:extLst>
                <a:ext uri="{FF2B5EF4-FFF2-40B4-BE49-F238E27FC236}">
                  <a16:creationId xmlns:a16="http://schemas.microsoft.com/office/drawing/2014/main" id="{0B0E9A41-90B1-62A7-707F-86FFDA7639E4}"/>
                </a:ext>
              </a:extLst>
            </p:cNvPr>
            <p:cNvSpPr/>
            <p:nvPr/>
          </p:nvSpPr>
          <p:spPr>
            <a:xfrm>
              <a:off x="47015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4" name="Rectangle 943">
              <a:extLst>
                <a:ext uri="{FF2B5EF4-FFF2-40B4-BE49-F238E27FC236}">
                  <a16:creationId xmlns:a16="http://schemas.microsoft.com/office/drawing/2014/main" id="{5E8880B1-E9C7-7CB2-0368-F42AAD35C6BE}"/>
                </a:ext>
              </a:extLst>
            </p:cNvPr>
            <p:cNvSpPr/>
            <p:nvPr/>
          </p:nvSpPr>
          <p:spPr>
            <a:xfrm>
              <a:off x="46482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5" name="Oval 944">
              <a:extLst>
                <a:ext uri="{FF2B5EF4-FFF2-40B4-BE49-F238E27FC236}">
                  <a16:creationId xmlns:a16="http://schemas.microsoft.com/office/drawing/2014/main" id="{E617283E-E203-461B-6774-2D97A098E79B}"/>
                </a:ext>
              </a:extLst>
            </p:cNvPr>
            <p:cNvSpPr/>
            <p:nvPr/>
          </p:nvSpPr>
          <p:spPr>
            <a:xfrm>
              <a:off x="48539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6" name="Rectangle 945">
              <a:extLst>
                <a:ext uri="{FF2B5EF4-FFF2-40B4-BE49-F238E27FC236}">
                  <a16:creationId xmlns:a16="http://schemas.microsoft.com/office/drawing/2014/main" id="{BD4EC0A3-A783-F0C5-8DD8-082DCBDF8566}"/>
                </a:ext>
              </a:extLst>
            </p:cNvPr>
            <p:cNvSpPr/>
            <p:nvPr/>
          </p:nvSpPr>
          <p:spPr>
            <a:xfrm>
              <a:off x="48006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7" name="Oval 946">
              <a:extLst>
                <a:ext uri="{FF2B5EF4-FFF2-40B4-BE49-F238E27FC236}">
                  <a16:creationId xmlns:a16="http://schemas.microsoft.com/office/drawing/2014/main" id="{377D056C-18CE-87E3-AD2F-1DEB53579AAA}"/>
                </a:ext>
              </a:extLst>
            </p:cNvPr>
            <p:cNvSpPr/>
            <p:nvPr/>
          </p:nvSpPr>
          <p:spPr>
            <a:xfrm>
              <a:off x="50063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8" name="Rectangle 947">
              <a:extLst>
                <a:ext uri="{FF2B5EF4-FFF2-40B4-BE49-F238E27FC236}">
                  <a16:creationId xmlns:a16="http://schemas.microsoft.com/office/drawing/2014/main" id="{DF9542A8-BFBC-0511-D656-379FA5EEE777}"/>
                </a:ext>
              </a:extLst>
            </p:cNvPr>
            <p:cNvSpPr/>
            <p:nvPr/>
          </p:nvSpPr>
          <p:spPr>
            <a:xfrm>
              <a:off x="49530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49" name="Oval 948">
              <a:extLst>
                <a:ext uri="{FF2B5EF4-FFF2-40B4-BE49-F238E27FC236}">
                  <a16:creationId xmlns:a16="http://schemas.microsoft.com/office/drawing/2014/main" id="{FE1A9BA6-8773-21FB-D6D9-8EF0C6A01CE6}"/>
                </a:ext>
              </a:extLst>
            </p:cNvPr>
            <p:cNvSpPr/>
            <p:nvPr/>
          </p:nvSpPr>
          <p:spPr>
            <a:xfrm>
              <a:off x="51587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0" name="Rectangle 949">
              <a:extLst>
                <a:ext uri="{FF2B5EF4-FFF2-40B4-BE49-F238E27FC236}">
                  <a16:creationId xmlns:a16="http://schemas.microsoft.com/office/drawing/2014/main" id="{203B4945-D96F-B8F9-E322-2BD16B101AD7}"/>
                </a:ext>
              </a:extLst>
            </p:cNvPr>
            <p:cNvSpPr/>
            <p:nvPr/>
          </p:nvSpPr>
          <p:spPr>
            <a:xfrm>
              <a:off x="51054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1" name="Oval 950">
              <a:extLst>
                <a:ext uri="{FF2B5EF4-FFF2-40B4-BE49-F238E27FC236}">
                  <a16:creationId xmlns:a16="http://schemas.microsoft.com/office/drawing/2014/main" id="{22EC2873-DF65-3BD9-0DFD-1F8871FE7DA2}"/>
                </a:ext>
              </a:extLst>
            </p:cNvPr>
            <p:cNvSpPr/>
            <p:nvPr/>
          </p:nvSpPr>
          <p:spPr>
            <a:xfrm>
              <a:off x="53111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2" name="Rectangle 951">
              <a:extLst>
                <a:ext uri="{FF2B5EF4-FFF2-40B4-BE49-F238E27FC236}">
                  <a16:creationId xmlns:a16="http://schemas.microsoft.com/office/drawing/2014/main" id="{E8429FB0-5683-E609-53CA-6CB0F0F11E8F}"/>
                </a:ext>
              </a:extLst>
            </p:cNvPr>
            <p:cNvSpPr/>
            <p:nvPr/>
          </p:nvSpPr>
          <p:spPr>
            <a:xfrm>
              <a:off x="52578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3" name="Oval 952">
              <a:extLst>
                <a:ext uri="{FF2B5EF4-FFF2-40B4-BE49-F238E27FC236}">
                  <a16:creationId xmlns:a16="http://schemas.microsoft.com/office/drawing/2014/main" id="{28600AB9-9AE0-D22B-1A0D-3CC86793E16B}"/>
                </a:ext>
              </a:extLst>
            </p:cNvPr>
            <p:cNvSpPr/>
            <p:nvPr/>
          </p:nvSpPr>
          <p:spPr>
            <a:xfrm>
              <a:off x="54635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4" name="Rectangle 953">
              <a:extLst>
                <a:ext uri="{FF2B5EF4-FFF2-40B4-BE49-F238E27FC236}">
                  <a16:creationId xmlns:a16="http://schemas.microsoft.com/office/drawing/2014/main" id="{9281BCBA-253C-A916-C1F2-BBB85D8468AB}"/>
                </a:ext>
              </a:extLst>
            </p:cNvPr>
            <p:cNvSpPr/>
            <p:nvPr/>
          </p:nvSpPr>
          <p:spPr>
            <a:xfrm>
              <a:off x="54102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5" name="Oval 954">
              <a:extLst>
                <a:ext uri="{FF2B5EF4-FFF2-40B4-BE49-F238E27FC236}">
                  <a16:creationId xmlns:a16="http://schemas.microsoft.com/office/drawing/2014/main" id="{6663F721-97DD-8DFF-6707-F7751DEB7988}"/>
                </a:ext>
              </a:extLst>
            </p:cNvPr>
            <p:cNvSpPr/>
            <p:nvPr/>
          </p:nvSpPr>
          <p:spPr>
            <a:xfrm>
              <a:off x="56159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6" name="Rectangle 955">
              <a:extLst>
                <a:ext uri="{FF2B5EF4-FFF2-40B4-BE49-F238E27FC236}">
                  <a16:creationId xmlns:a16="http://schemas.microsoft.com/office/drawing/2014/main" id="{2265A63E-9736-FCE0-1FE8-BEF5F94DF5DF}"/>
                </a:ext>
              </a:extLst>
            </p:cNvPr>
            <p:cNvSpPr/>
            <p:nvPr/>
          </p:nvSpPr>
          <p:spPr>
            <a:xfrm>
              <a:off x="55626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7" name="Oval 956">
              <a:extLst>
                <a:ext uri="{FF2B5EF4-FFF2-40B4-BE49-F238E27FC236}">
                  <a16:creationId xmlns:a16="http://schemas.microsoft.com/office/drawing/2014/main" id="{BD315718-402A-D104-8CDB-E7BEE38767CF}"/>
                </a:ext>
              </a:extLst>
            </p:cNvPr>
            <p:cNvSpPr/>
            <p:nvPr/>
          </p:nvSpPr>
          <p:spPr>
            <a:xfrm>
              <a:off x="57683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8" name="Rectangle 957">
              <a:extLst>
                <a:ext uri="{FF2B5EF4-FFF2-40B4-BE49-F238E27FC236}">
                  <a16:creationId xmlns:a16="http://schemas.microsoft.com/office/drawing/2014/main" id="{9389DFE4-A7A1-CDF6-0218-054D444897FE}"/>
                </a:ext>
              </a:extLst>
            </p:cNvPr>
            <p:cNvSpPr/>
            <p:nvPr/>
          </p:nvSpPr>
          <p:spPr>
            <a:xfrm>
              <a:off x="57150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59" name="Oval 958">
              <a:extLst>
                <a:ext uri="{FF2B5EF4-FFF2-40B4-BE49-F238E27FC236}">
                  <a16:creationId xmlns:a16="http://schemas.microsoft.com/office/drawing/2014/main" id="{743CC021-54D2-F6AA-240D-85F4CAFA9F15}"/>
                </a:ext>
              </a:extLst>
            </p:cNvPr>
            <p:cNvSpPr/>
            <p:nvPr/>
          </p:nvSpPr>
          <p:spPr>
            <a:xfrm>
              <a:off x="59207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0" name="Rectangle 959">
              <a:extLst>
                <a:ext uri="{FF2B5EF4-FFF2-40B4-BE49-F238E27FC236}">
                  <a16:creationId xmlns:a16="http://schemas.microsoft.com/office/drawing/2014/main" id="{CA030F35-1A2B-C32B-9206-FB0321118405}"/>
                </a:ext>
              </a:extLst>
            </p:cNvPr>
            <p:cNvSpPr/>
            <p:nvPr/>
          </p:nvSpPr>
          <p:spPr>
            <a:xfrm>
              <a:off x="58674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1" name="Oval 960">
              <a:extLst>
                <a:ext uri="{FF2B5EF4-FFF2-40B4-BE49-F238E27FC236}">
                  <a16:creationId xmlns:a16="http://schemas.microsoft.com/office/drawing/2014/main" id="{F3C0B894-7925-51EE-145B-586602C05110}"/>
                </a:ext>
              </a:extLst>
            </p:cNvPr>
            <p:cNvSpPr/>
            <p:nvPr/>
          </p:nvSpPr>
          <p:spPr>
            <a:xfrm>
              <a:off x="6073140" y="38442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2" name="Rectangle 961">
              <a:extLst>
                <a:ext uri="{FF2B5EF4-FFF2-40B4-BE49-F238E27FC236}">
                  <a16:creationId xmlns:a16="http://schemas.microsoft.com/office/drawing/2014/main" id="{BE4C50C4-2AEB-80CB-2EB9-4AE91ADB93E9}"/>
                </a:ext>
              </a:extLst>
            </p:cNvPr>
            <p:cNvSpPr/>
            <p:nvPr/>
          </p:nvSpPr>
          <p:spPr>
            <a:xfrm>
              <a:off x="6019800" y="37909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3" name="Oval 962">
              <a:extLst>
                <a:ext uri="{FF2B5EF4-FFF2-40B4-BE49-F238E27FC236}">
                  <a16:creationId xmlns:a16="http://schemas.microsoft.com/office/drawing/2014/main" id="{E77B9E43-2712-8A8F-2654-AD0F26B5099A}"/>
                </a:ext>
              </a:extLst>
            </p:cNvPr>
            <p:cNvSpPr/>
            <p:nvPr/>
          </p:nvSpPr>
          <p:spPr>
            <a:xfrm>
              <a:off x="10439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4" name="Rectangle 963">
              <a:extLst>
                <a:ext uri="{FF2B5EF4-FFF2-40B4-BE49-F238E27FC236}">
                  <a16:creationId xmlns:a16="http://schemas.microsoft.com/office/drawing/2014/main" id="{B7FE9984-9AB3-C98C-324A-D2D6C9EBE0B5}"/>
                </a:ext>
              </a:extLst>
            </p:cNvPr>
            <p:cNvSpPr/>
            <p:nvPr/>
          </p:nvSpPr>
          <p:spPr>
            <a:xfrm>
              <a:off x="9906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5" name="Oval 964">
              <a:extLst>
                <a:ext uri="{FF2B5EF4-FFF2-40B4-BE49-F238E27FC236}">
                  <a16:creationId xmlns:a16="http://schemas.microsoft.com/office/drawing/2014/main" id="{BFD67403-9654-FC86-D226-01B1E9B2BC9A}"/>
                </a:ext>
              </a:extLst>
            </p:cNvPr>
            <p:cNvSpPr/>
            <p:nvPr/>
          </p:nvSpPr>
          <p:spPr>
            <a:xfrm>
              <a:off x="11963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6" name="Rectangle 965">
              <a:extLst>
                <a:ext uri="{FF2B5EF4-FFF2-40B4-BE49-F238E27FC236}">
                  <a16:creationId xmlns:a16="http://schemas.microsoft.com/office/drawing/2014/main" id="{8358BADE-863E-2FDB-7C6D-2A5C0DF2AFDF}"/>
                </a:ext>
              </a:extLst>
            </p:cNvPr>
            <p:cNvSpPr/>
            <p:nvPr/>
          </p:nvSpPr>
          <p:spPr>
            <a:xfrm>
              <a:off x="11430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7" name="Oval 966">
              <a:extLst>
                <a:ext uri="{FF2B5EF4-FFF2-40B4-BE49-F238E27FC236}">
                  <a16:creationId xmlns:a16="http://schemas.microsoft.com/office/drawing/2014/main" id="{3E2FED7C-A643-1714-68B4-35D14DD051BA}"/>
                </a:ext>
              </a:extLst>
            </p:cNvPr>
            <p:cNvSpPr/>
            <p:nvPr/>
          </p:nvSpPr>
          <p:spPr>
            <a:xfrm>
              <a:off x="13487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8" name="Rectangle 967">
              <a:extLst>
                <a:ext uri="{FF2B5EF4-FFF2-40B4-BE49-F238E27FC236}">
                  <a16:creationId xmlns:a16="http://schemas.microsoft.com/office/drawing/2014/main" id="{F60F4C5F-A044-B7F6-0848-15AB532CD8A2}"/>
                </a:ext>
              </a:extLst>
            </p:cNvPr>
            <p:cNvSpPr/>
            <p:nvPr/>
          </p:nvSpPr>
          <p:spPr>
            <a:xfrm>
              <a:off x="12954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69" name="Oval 968">
              <a:extLst>
                <a:ext uri="{FF2B5EF4-FFF2-40B4-BE49-F238E27FC236}">
                  <a16:creationId xmlns:a16="http://schemas.microsoft.com/office/drawing/2014/main" id="{5A9DD20A-0472-A991-CB33-C33B255BCAA3}"/>
                </a:ext>
              </a:extLst>
            </p:cNvPr>
            <p:cNvSpPr/>
            <p:nvPr/>
          </p:nvSpPr>
          <p:spPr>
            <a:xfrm>
              <a:off x="15011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0" name="Rectangle 969">
              <a:extLst>
                <a:ext uri="{FF2B5EF4-FFF2-40B4-BE49-F238E27FC236}">
                  <a16:creationId xmlns:a16="http://schemas.microsoft.com/office/drawing/2014/main" id="{4925F023-6409-B3B8-DD14-EDDD17FB1D32}"/>
                </a:ext>
              </a:extLst>
            </p:cNvPr>
            <p:cNvSpPr/>
            <p:nvPr/>
          </p:nvSpPr>
          <p:spPr>
            <a:xfrm>
              <a:off x="14478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1" name="Oval 970">
              <a:extLst>
                <a:ext uri="{FF2B5EF4-FFF2-40B4-BE49-F238E27FC236}">
                  <a16:creationId xmlns:a16="http://schemas.microsoft.com/office/drawing/2014/main" id="{05214962-28EE-274C-F469-CFF8D83ABBE6}"/>
                </a:ext>
              </a:extLst>
            </p:cNvPr>
            <p:cNvSpPr/>
            <p:nvPr/>
          </p:nvSpPr>
          <p:spPr>
            <a:xfrm>
              <a:off x="16535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2" name="Rectangle 971">
              <a:extLst>
                <a:ext uri="{FF2B5EF4-FFF2-40B4-BE49-F238E27FC236}">
                  <a16:creationId xmlns:a16="http://schemas.microsoft.com/office/drawing/2014/main" id="{3A058EDF-6C67-B706-C3C2-D37877317CBB}"/>
                </a:ext>
              </a:extLst>
            </p:cNvPr>
            <p:cNvSpPr/>
            <p:nvPr/>
          </p:nvSpPr>
          <p:spPr>
            <a:xfrm>
              <a:off x="16002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3" name="Oval 972">
              <a:extLst>
                <a:ext uri="{FF2B5EF4-FFF2-40B4-BE49-F238E27FC236}">
                  <a16:creationId xmlns:a16="http://schemas.microsoft.com/office/drawing/2014/main" id="{CF3B0FE4-CFAF-FA76-2F57-FA5D77EE7A15}"/>
                </a:ext>
              </a:extLst>
            </p:cNvPr>
            <p:cNvSpPr/>
            <p:nvPr/>
          </p:nvSpPr>
          <p:spPr>
            <a:xfrm>
              <a:off x="18059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4" name="Rectangle 973">
              <a:extLst>
                <a:ext uri="{FF2B5EF4-FFF2-40B4-BE49-F238E27FC236}">
                  <a16:creationId xmlns:a16="http://schemas.microsoft.com/office/drawing/2014/main" id="{F63F8C09-38F3-BECC-80BA-17B8E9863F24}"/>
                </a:ext>
              </a:extLst>
            </p:cNvPr>
            <p:cNvSpPr/>
            <p:nvPr/>
          </p:nvSpPr>
          <p:spPr>
            <a:xfrm>
              <a:off x="17526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5" name="Oval 974">
              <a:extLst>
                <a:ext uri="{FF2B5EF4-FFF2-40B4-BE49-F238E27FC236}">
                  <a16:creationId xmlns:a16="http://schemas.microsoft.com/office/drawing/2014/main" id="{015E1E0C-43B7-B80E-B5A0-97538162DB14}"/>
                </a:ext>
              </a:extLst>
            </p:cNvPr>
            <p:cNvSpPr/>
            <p:nvPr/>
          </p:nvSpPr>
          <p:spPr>
            <a:xfrm>
              <a:off x="19583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6" name="Rectangle 975">
              <a:extLst>
                <a:ext uri="{FF2B5EF4-FFF2-40B4-BE49-F238E27FC236}">
                  <a16:creationId xmlns:a16="http://schemas.microsoft.com/office/drawing/2014/main" id="{DAB63756-A914-E49D-9785-637157CB01FD}"/>
                </a:ext>
              </a:extLst>
            </p:cNvPr>
            <p:cNvSpPr/>
            <p:nvPr/>
          </p:nvSpPr>
          <p:spPr>
            <a:xfrm>
              <a:off x="19050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7" name="Oval 976">
              <a:extLst>
                <a:ext uri="{FF2B5EF4-FFF2-40B4-BE49-F238E27FC236}">
                  <a16:creationId xmlns:a16="http://schemas.microsoft.com/office/drawing/2014/main" id="{31749B0E-DF78-58CC-363A-D79BF3662C09}"/>
                </a:ext>
              </a:extLst>
            </p:cNvPr>
            <p:cNvSpPr/>
            <p:nvPr/>
          </p:nvSpPr>
          <p:spPr>
            <a:xfrm>
              <a:off x="21107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8" name="Rectangle 977">
              <a:extLst>
                <a:ext uri="{FF2B5EF4-FFF2-40B4-BE49-F238E27FC236}">
                  <a16:creationId xmlns:a16="http://schemas.microsoft.com/office/drawing/2014/main" id="{4E111499-7C86-305C-F8AF-66181AF2939F}"/>
                </a:ext>
              </a:extLst>
            </p:cNvPr>
            <p:cNvSpPr/>
            <p:nvPr/>
          </p:nvSpPr>
          <p:spPr>
            <a:xfrm>
              <a:off x="20574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9" name="Oval 978">
              <a:extLst>
                <a:ext uri="{FF2B5EF4-FFF2-40B4-BE49-F238E27FC236}">
                  <a16:creationId xmlns:a16="http://schemas.microsoft.com/office/drawing/2014/main" id="{F9EC34D3-13FA-1C10-0BFA-63067A468E19}"/>
                </a:ext>
              </a:extLst>
            </p:cNvPr>
            <p:cNvSpPr/>
            <p:nvPr/>
          </p:nvSpPr>
          <p:spPr>
            <a:xfrm>
              <a:off x="22631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0" name="Rectangle 979">
              <a:extLst>
                <a:ext uri="{FF2B5EF4-FFF2-40B4-BE49-F238E27FC236}">
                  <a16:creationId xmlns:a16="http://schemas.microsoft.com/office/drawing/2014/main" id="{8DCBC84C-0577-128D-0958-168661C8A593}"/>
                </a:ext>
              </a:extLst>
            </p:cNvPr>
            <p:cNvSpPr/>
            <p:nvPr/>
          </p:nvSpPr>
          <p:spPr>
            <a:xfrm>
              <a:off x="22098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1" name="Oval 980">
              <a:extLst>
                <a:ext uri="{FF2B5EF4-FFF2-40B4-BE49-F238E27FC236}">
                  <a16:creationId xmlns:a16="http://schemas.microsoft.com/office/drawing/2014/main" id="{CE8C3B37-DF51-2511-E7F4-24A2772E24B5}"/>
                </a:ext>
              </a:extLst>
            </p:cNvPr>
            <p:cNvSpPr/>
            <p:nvPr/>
          </p:nvSpPr>
          <p:spPr>
            <a:xfrm>
              <a:off x="24155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2" name="Rectangle 981">
              <a:extLst>
                <a:ext uri="{FF2B5EF4-FFF2-40B4-BE49-F238E27FC236}">
                  <a16:creationId xmlns:a16="http://schemas.microsoft.com/office/drawing/2014/main" id="{A2C648EA-1F25-0CC0-E7BB-9FDCA51F12F2}"/>
                </a:ext>
              </a:extLst>
            </p:cNvPr>
            <p:cNvSpPr/>
            <p:nvPr/>
          </p:nvSpPr>
          <p:spPr>
            <a:xfrm>
              <a:off x="23622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3" name="Oval 982">
              <a:extLst>
                <a:ext uri="{FF2B5EF4-FFF2-40B4-BE49-F238E27FC236}">
                  <a16:creationId xmlns:a16="http://schemas.microsoft.com/office/drawing/2014/main" id="{639923B1-D556-0F40-E834-11E38A73CDCE}"/>
                </a:ext>
              </a:extLst>
            </p:cNvPr>
            <p:cNvSpPr/>
            <p:nvPr/>
          </p:nvSpPr>
          <p:spPr>
            <a:xfrm>
              <a:off x="25679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4" name="Rectangle 983">
              <a:extLst>
                <a:ext uri="{FF2B5EF4-FFF2-40B4-BE49-F238E27FC236}">
                  <a16:creationId xmlns:a16="http://schemas.microsoft.com/office/drawing/2014/main" id="{223386A8-4A3D-3F90-2089-306A43514B01}"/>
                </a:ext>
              </a:extLst>
            </p:cNvPr>
            <p:cNvSpPr/>
            <p:nvPr/>
          </p:nvSpPr>
          <p:spPr>
            <a:xfrm>
              <a:off x="25146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5" name="Oval 984">
              <a:extLst>
                <a:ext uri="{FF2B5EF4-FFF2-40B4-BE49-F238E27FC236}">
                  <a16:creationId xmlns:a16="http://schemas.microsoft.com/office/drawing/2014/main" id="{9FADBF90-AA96-897A-771E-3A522BE331DB}"/>
                </a:ext>
              </a:extLst>
            </p:cNvPr>
            <p:cNvSpPr/>
            <p:nvPr/>
          </p:nvSpPr>
          <p:spPr>
            <a:xfrm>
              <a:off x="27203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6" name="Rectangle 985">
              <a:extLst>
                <a:ext uri="{FF2B5EF4-FFF2-40B4-BE49-F238E27FC236}">
                  <a16:creationId xmlns:a16="http://schemas.microsoft.com/office/drawing/2014/main" id="{10B74557-C91A-7562-7873-4D94181A20F3}"/>
                </a:ext>
              </a:extLst>
            </p:cNvPr>
            <p:cNvSpPr/>
            <p:nvPr/>
          </p:nvSpPr>
          <p:spPr>
            <a:xfrm>
              <a:off x="26670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7" name="Oval 986">
              <a:extLst>
                <a:ext uri="{FF2B5EF4-FFF2-40B4-BE49-F238E27FC236}">
                  <a16:creationId xmlns:a16="http://schemas.microsoft.com/office/drawing/2014/main" id="{518A6D61-E792-A981-4E7E-C80EE65E472B}"/>
                </a:ext>
              </a:extLst>
            </p:cNvPr>
            <p:cNvSpPr/>
            <p:nvPr/>
          </p:nvSpPr>
          <p:spPr>
            <a:xfrm>
              <a:off x="28727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8" name="Rectangle 987">
              <a:extLst>
                <a:ext uri="{FF2B5EF4-FFF2-40B4-BE49-F238E27FC236}">
                  <a16:creationId xmlns:a16="http://schemas.microsoft.com/office/drawing/2014/main" id="{997F5A32-EB11-D9C5-18D1-DEE25666A6E7}"/>
                </a:ext>
              </a:extLst>
            </p:cNvPr>
            <p:cNvSpPr/>
            <p:nvPr/>
          </p:nvSpPr>
          <p:spPr>
            <a:xfrm>
              <a:off x="28194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89" name="Oval 988">
              <a:extLst>
                <a:ext uri="{FF2B5EF4-FFF2-40B4-BE49-F238E27FC236}">
                  <a16:creationId xmlns:a16="http://schemas.microsoft.com/office/drawing/2014/main" id="{B6DD4C93-E550-4E8E-C44F-D7FCDD929DF0}"/>
                </a:ext>
              </a:extLst>
            </p:cNvPr>
            <p:cNvSpPr/>
            <p:nvPr/>
          </p:nvSpPr>
          <p:spPr>
            <a:xfrm>
              <a:off x="30251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0" name="Rectangle 989">
              <a:extLst>
                <a:ext uri="{FF2B5EF4-FFF2-40B4-BE49-F238E27FC236}">
                  <a16:creationId xmlns:a16="http://schemas.microsoft.com/office/drawing/2014/main" id="{26EE3D3C-3BF2-CBF5-937E-853D95FF84E4}"/>
                </a:ext>
              </a:extLst>
            </p:cNvPr>
            <p:cNvSpPr/>
            <p:nvPr/>
          </p:nvSpPr>
          <p:spPr>
            <a:xfrm>
              <a:off x="29718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1" name="Oval 990">
              <a:extLst>
                <a:ext uri="{FF2B5EF4-FFF2-40B4-BE49-F238E27FC236}">
                  <a16:creationId xmlns:a16="http://schemas.microsoft.com/office/drawing/2014/main" id="{A77CF4F4-0639-4612-F7B7-14259090951B}"/>
                </a:ext>
              </a:extLst>
            </p:cNvPr>
            <p:cNvSpPr/>
            <p:nvPr/>
          </p:nvSpPr>
          <p:spPr>
            <a:xfrm>
              <a:off x="31775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2" name="Rectangle 991">
              <a:extLst>
                <a:ext uri="{FF2B5EF4-FFF2-40B4-BE49-F238E27FC236}">
                  <a16:creationId xmlns:a16="http://schemas.microsoft.com/office/drawing/2014/main" id="{4737AD12-CF85-E171-358D-A2ED784CCA6A}"/>
                </a:ext>
              </a:extLst>
            </p:cNvPr>
            <p:cNvSpPr/>
            <p:nvPr/>
          </p:nvSpPr>
          <p:spPr>
            <a:xfrm>
              <a:off x="31242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3" name="Oval 992">
              <a:extLst>
                <a:ext uri="{FF2B5EF4-FFF2-40B4-BE49-F238E27FC236}">
                  <a16:creationId xmlns:a16="http://schemas.microsoft.com/office/drawing/2014/main" id="{E0749DA4-8C7C-867A-1AE7-EAEA17A74594}"/>
                </a:ext>
              </a:extLst>
            </p:cNvPr>
            <p:cNvSpPr/>
            <p:nvPr/>
          </p:nvSpPr>
          <p:spPr>
            <a:xfrm>
              <a:off x="33299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4" name="Rectangle 993">
              <a:extLst>
                <a:ext uri="{FF2B5EF4-FFF2-40B4-BE49-F238E27FC236}">
                  <a16:creationId xmlns:a16="http://schemas.microsoft.com/office/drawing/2014/main" id="{7825CAEE-800C-B0D9-7C03-2DE9A78A786C}"/>
                </a:ext>
              </a:extLst>
            </p:cNvPr>
            <p:cNvSpPr/>
            <p:nvPr/>
          </p:nvSpPr>
          <p:spPr>
            <a:xfrm>
              <a:off x="32766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5" name="Oval 994">
              <a:extLst>
                <a:ext uri="{FF2B5EF4-FFF2-40B4-BE49-F238E27FC236}">
                  <a16:creationId xmlns:a16="http://schemas.microsoft.com/office/drawing/2014/main" id="{AFFC63EB-90A0-21FA-246C-3A10F3D89C1B}"/>
                </a:ext>
              </a:extLst>
            </p:cNvPr>
            <p:cNvSpPr/>
            <p:nvPr/>
          </p:nvSpPr>
          <p:spPr>
            <a:xfrm>
              <a:off x="34823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6" name="Rectangle 995">
              <a:extLst>
                <a:ext uri="{FF2B5EF4-FFF2-40B4-BE49-F238E27FC236}">
                  <a16:creationId xmlns:a16="http://schemas.microsoft.com/office/drawing/2014/main" id="{75F84256-8BBE-B53E-E7D8-06BC1E5CD2B1}"/>
                </a:ext>
              </a:extLst>
            </p:cNvPr>
            <p:cNvSpPr/>
            <p:nvPr/>
          </p:nvSpPr>
          <p:spPr>
            <a:xfrm>
              <a:off x="34290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7" name="Oval 996">
              <a:extLst>
                <a:ext uri="{FF2B5EF4-FFF2-40B4-BE49-F238E27FC236}">
                  <a16:creationId xmlns:a16="http://schemas.microsoft.com/office/drawing/2014/main" id="{3EEA5F76-2DBE-4F09-117D-A41EFF1A4357}"/>
                </a:ext>
              </a:extLst>
            </p:cNvPr>
            <p:cNvSpPr/>
            <p:nvPr/>
          </p:nvSpPr>
          <p:spPr>
            <a:xfrm>
              <a:off x="36347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8" name="Rectangle 997">
              <a:extLst>
                <a:ext uri="{FF2B5EF4-FFF2-40B4-BE49-F238E27FC236}">
                  <a16:creationId xmlns:a16="http://schemas.microsoft.com/office/drawing/2014/main" id="{3D3390EE-42BA-159A-EB21-11105CA31DF2}"/>
                </a:ext>
              </a:extLst>
            </p:cNvPr>
            <p:cNvSpPr/>
            <p:nvPr/>
          </p:nvSpPr>
          <p:spPr>
            <a:xfrm>
              <a:off x="35814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99" name="Oval 998">
              <a:extLst>
                <a:ext uri="{FF2B5EF4-FFF2-40B4-BE49-F238E27FC236}">
                  <a16:creationId xmlns:a16="http://schemas.microsoft.com/office/drawing/2014/main" id="{C74F19A4-06F1-B057-CEFE-475F3006ACA3}"/>
                </a:ext>
              </a:extLst>
            </p:cNvPr>
            <p:cNvSpPr/>
            <p:nvPr/>
          </p:nvSpPr>
          <p:spPr>
            <a:xfrm>
              <a:off x="37871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0" name="Rectangle 999">
              <a:extLst>
                <a:ext uri="{FF2B5EF4-FFF2-40B4-BE49-F238E27FC236}">
                  <a16:creationId xmlns:a16="http://schemas.microsoft.com/office/drawing/2014/main" id="{9AE1BD38-FFE2-3B09-71A4-12F61A39D3EA}"/>
                </a:ext>
              </a:extLst>
            </p:cNvPr>
            <p:cNvSpPr/>
            <p:nvPr/>
          </p:nvSpPr>
          <p:spPr>
            <a:xfrm>
              <a:off x="37338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1" name="Oval 1000">
              <a:extLst>
                <a:ext uri="{FF2B5EF4-FFF2-40B4-BE49-F238E27FC236}">
                  <a16:creationId xmlns:a16="http://schemas.microsoft.com/office/drawing/2014/main" id="{E4014931-B956-E65F-5FFF-AAE3C8255871}"/>
                </a:ext>
              </a:extLst>
            </p:cNvPr>
            <p:cNvSpPr/>
            <p:nvPr/>
          </p:nvSpPr>
          <p:spPr>
            <a:xfrm>
              <a:off x="39395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2" name="Rectangle 1001">
              <a:extLst>
                <a:ext uri="{FF2B5EF4-FFF2-40B4-BE49-F238E27FC236}">
                  <a16:creationId xmlns:a16="http://schemas.microsoft.com/office/drawing/2014/main" id="{F0A0F2AB-4F2D-F967-0A9A-F2F993C52BD6}"/>
                </a:ext>
              </a:extLst>
            </p:cNvPr>
            <p:cNvSpPr/>
            <p:nvPr/>
          </p:nvSpPr>
          <p:spPr>
            <a:xfrm>
              <a:off x="38862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3" name="Oval 1002">
              <a:extLst>
                <a:ext uri="{FF2B5EF4-FFF2-40B4-BE49-F238E27FC236}">
                  <a16:creationId xmlns:a16="http://schemas.microsoft.com/office/drawing/2014/main" id="{0637ECC6-9F30-189B-C3EE-19ADD193ABB3}"/>
                </a:ext>
              </a:extLst>
            </p:cNvPr>
            <p:cNvSpPr/>
            <p:nvPr/>
          </p:nvSpPr>
          <p:spPr>
            <a:xfrm>
              <a:off x="40919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4" name="Rectangle 1003">
              <a:extLst>
                <a:ext uri="{FF2B5EF4-FFF2-40B4-BE49-F238E27FC236}">
                  <a16:creationId xmlns:a16="http://schemas.microsoft.com/office/drawing/2014/main" id="{4AB5EAAD-7C46-0BE5-7724-BBF44C8B273E}"/>
                </a:ext>
              </a:extLst>
            </p:cNvPr>
            <p:cNvSpPr/>
            <p:nvPr/>
          </p:nvSpPr>
          <p:spPr>
            <a:xfrm>
              <a:off x="40386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5" name="Oval 1004">
              <a:extLst>
                <a:ext uri="{FF2B5EF4-FFF2-40B4-BE49-F238E27FC236}">
                  <a16:creationId xmlns:a16="http://schemas.microsoft.com/office/drawing/2014/main" id="{4FCE2AE1-CB20-90C4-619F-3B7A1738ECDC}"/>
                </a:ext>
              </a:extLst>
            </p:cNvPr>
            <p:cNvSpPr/>
            <p:nvPr/>
          </p:nvSpPr>
          <p:spPr>
            <a:xfrm>
              <a:off x="42443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6" name="Rectangle 1005">
              <a:extLst>
                <a:ext uri="{FF2B5EF4-FFF2-40B4-BE49-F238E27FC236}">
                  <a16:creationId xmlns:a16="http://schemas.microsoft.com/office/drawing/2014/main" id="{2072DE90-8507-ED25-5D41-93F54677E514}"/>
                </a:ext>
              </a:extLst>
            </p:cNvPr>
            <p:cNvSpPr/>
            <p:nvPr/>
          </p:nvSpPr>
          <p:spPr>
            <a:xfrm>
              <a:off x="41910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7" name="Oval 1006">
              <a:extLst>
                <a:ext uri="{FF2B5EF4-FFF2-40B4-BE49-F238E27FC236}">
                  <a16:creationId xmlns:a16="http://schemas.microsoft.com/office/drawing/2014/main" id="{2CD6315F-2B8A-B595-6BD1-81E2529973BA}"/>
                </a:ext>
              </a:extLst>
            </p:cNvPr>
            <p:cNvSpPr/>
            <p:nvPr/>
          </p:nvSpPr>
          <p:spPr>
            <a:xfrm>
              <a:off x="43967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8" name="Rectangle 1007">
              <a:extLst>
                <a:ext uri="{FF2B5EF4-FFF2-40B4-BE49-F238E27FC236}">
                  <a16:creationId xmlns:a16="http://schemas.microsoft.com/office/drawing/2014/main" id="{BF21899C-D22E-8FC9-AE7E-165004B13A4A}"/>
                </a:ext>
              </a:extLst>
            </p:cNvPr>
            <p:cNvSpPr/>
            <p:nvPr/>
          </p:nvSpPr>
          <p:spPr>
            <a:xfrm>
              <a:off x="43434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09" name="Oval 1008">
              <a:extLst>
                <a:ext uri="{FF2B5EF4-FFF2-40B4-BE49-F238E27FC236}">
                  <a16:creationId xmlns:a16="http://schemas.microsoft.com/office/drawing/2014/main" id="{4624AAD2-39C1-589A-91D1-1314FAF9427C}"/>
                </a:ext>
              </a:extLst>
            </p:cNvPr>
            <p:cNvSpPr/>
            <p:nvPr/>
          </p:nvSpPr>
          <p:spPr>
            <a:xfrm>
              <a:off x="45491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0" name="Rectangle 1009">
              <a:extLst>
                <a:ext uri="{FF2B5EF4-FFF2-40B4-BE49-F238E27FC236}">
                  <a16:creationId xmlns:a16="http://schemas.microsoft.com/office/drawing/2014/main" id="{6C4D8ACA-3C86-9069-FC45-9EAEC1FD351F}"/>
                </a:ext>
              </a:extLst>
            </p:cNvPr>
            <p:cNvSpPr/>
            <p:nvPr/>
          </p:nvSpPr>
          <p:spPr>
            <a:xfrm>
              <a:off x="44958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1" name="Oval 1010">
              <a:extLst>
                <a:ext uri="{FF2B5EF4-FFF2-40B4-BE49-F238E27FC236}">
                  <a16:creationId xmlns:a16="http://schemas.microsoft.com/office/drawing/2014/main" id="{F403D30A-2916-6371-8684-C00CDE903705}"/>
                </a:ext>
              </a:extLst>
            </p:cNvPr>
            <p:cNvSpPr/>
            <p:nvPr/>
          </p:nvSpPr>
          <p:spPr>
            <a:xfrm>
              <a:off x="47015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2" name="Rectangle 1011">
              <a:extLst>
                <a:ext uri="{FF2B5EF4-FFF2-40B4-BE49-F238E27FC236}">
                  <a16:creationId xmlns:a16="http://schemas.microsoft.com/office/drawing/2014/main" id="{9083D567-6530-417B-3AF4-D1490E6546D7}"/>
                </a:ext>
              </a:extLst>
            </p:cNvPr>
            <p:cNvSpPr/>
            <p:nvPr/>
          </p:nvSpPr>
          <p:spPr>
            <a:xfrm>
              <a:off x="46482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3" name="Oval 1012">
              <a:extLst>
                <a:ext uri="{FF2B5EF4-FFF2-40B4-BE49-F238E27FC236}">
                  <a16:creationId xmlns:a16="http://schemas.microsoft.com/office/drawing/2014/main" id="{54D5A609-26A4-9863-CB5A-811219C852C3}"/>
                </a:ext>
              </a:extLst>
            </p:cNvPr>
            <p:cNvSpPr/>
            <p:nvPr/>
          </p:nvSpPr>
          <p:spPr>
            <a:xfrm>
              <a:off x="48539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4" name="Rectangle 1013">
              <a:extLst>
                <a:ext uri="{FF2B5EF4-FFF2-40B4-BE49-F238E27FC236}">
                  <a16:creationId xmlns:a16="http://schemas.microsoft.com/office/drawing/2014/main" id="{0834574A-39D3-FB26-3EDF-29AB44C66C9F}"/>
                </a:ext>
              </a:extLst>
            </p:cNvPr>
            <p:cNvSpPr/>
            <p:nvPr/>
          </p:nvSpPr>
          <p:spPr>
            <a:xfrm>
              <a:off x="48006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5" name="Oval 1014">
              <a:extLst>
                <a:ext uri="{FF2B5EF4-FFF2-40B4-BE49-F238E27FC236}">
                  <a16:creationId xmlns:a16="http://schemas.microsoft.com/office/drawing/2014/main" id="{4E0C5E12-AD9A-4E31-B52E-BBA8D2E97006}"/>
                </a:ext>
              </a:extLst>
            </p:cNvPr>
            <p:cNvSpPr/>
            <p:nvPr/>
          </p:nvSpPr>
          <p:spPr>
            <a:xfrm>
              <a:off x="50063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6" name="Rectangle 1015">
              <a:extLst>
                <a:ext uri="{FF2B5EF4-FFF2-40B4-BE49-F238E27FC236}">
                  <a16:creationId xmlns:a16="http://schemas.microsoft.com/office/drawing/2014/main" id="{B6E44F1D-6AE1-CC51-F4F1-3DC94EC8342D}"/>
                </a:ext>
              </a:extLst>
            </p:cNvPr>
            <p:cNvSpPr/>
            <p:nvPr/>
          </p:nvSpPr>
          <p:spPr>
            <a:xfrm>
              <a:off x="49530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7" name="Oval 1016">
              <a:extLst>
                <a:ext uri="{FF2B5EF4-FFF2-40B4-BE49-F238E27FC236}">
                  <a16:creationId xmlns:a16="http://schemas.microsoft.com/office/drawing/2014/main" id="{D4FFB266-9C15-B8F7-0C7F-2899DFD9F47E}"/>
                </a:ext>
              </a:extLst>
            </p:cNvPr>
            <p:cNvSpPr/>
            <p:nvPr/>
          </p:nvSpPr>
          <p:spPr>
            <a:xfrm>
              <a:off x="51587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8" name="Rectangle 1017">
              <a:extLst>
                <a:ext uri="{FF2B5EF4-FFF2-40B4-BE49-F238E27FC236}">
                  <a16:creationId xmlns:a16="http://schemas.microsoft.com/office/drawing/2014/main" id="{7D81DBE0-C81D-7B81-81F1-776E4286DFDF}"/>
                </a:ext>
              </a:extLst>
            </p:cNvPr>
            <p:cNvSpPr/>
            <p:nvPr/>
          </p:nvSpPr>
          <p:spPr>
            <a:xfrm>
              <a:off x="51054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19" name="Oval 1018">
              <a:extLst>
                <a:ext uri="{FF2B5EF4-FFF2-40B4-BE49-F238E27FC236}">
                  <a16:creationId xmlns:a16="http://schemas.microsoft.com/office/drawing/2014/main" id="{4E61F5A8-43FF-17E7-A381-483DCAE192B8}"/>
                </a:ext>
              </a:extLst>
            </p:cNvPr>
            <p:cNvSpPr/>
            <p:nvPr/>
          </p:nvSpPr>
          <p:spPr>
            <a:xfrm>
              <a:off x="53111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0" name="Rectangle 1019">
              <a:extLst>
                <a:ext uri="{FF2B5EF4-FFF2-40B4-BE49-F238E27FC236}">
                  <a16:creationId xmlns:a16="http://schemas.microsoft.com/office/drawing/2014/main" id="{D3E69B80-1E94-4DE7-5A24-24C66790A23E}"/>
                </a:ext>
              </a:extLst>
            </p:cNvPr>
            <p:cNvSpPr/>
            <p:nvPr/>
          </p:nvSpPr>
          <p:spPr>
            <a:xfrm>
              <a:off x="52578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1" name="Oval 1020">
              <a:extLst>
                <a:ext uri="{FF2B5EF4-FFF2-40B4-BE49-F238E27FC236}">
                  <a16:creationId xmlns:a16="http://schemas.microsoft.com/office/drawing/2014/main" id="{E5AE8F39-C848-F03B-9A0F-83EDEA3065D4}"/>
                </a:ext>
              </a:extLst>
            </p:cNvPr>
            <p:cNvSpPr/>
            <p:nvPr/>
          </p:nvSpPr>
          <p:spPr>
            <a:xfrm>
              <a:off x="54635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2" name="Rectangle 1021">
              <a:extLst>
                <a:ext uri="{FF2B5EF4-FFF2-40B4-BE49-F238E27FC236}">
                  <a16:creationId xmlns:a16="http://schemas.microsoft.com/office/drawing/2014/main" id="{3686786C-DA50-DA15-C378-616732846C64}"/>
                </a:ext>
              </a:extLst>
            </p:cNvPr>
            <p:cNvSpPr/>
            <p:nvPr/>
          </p:nvSpPr>
          <p:spPr>
            <a:xfrm>
              <a:off x="54102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3" name="Oval 1022">
              <a:extLst>
                <a:ext uri="{FF2B5EF4-FFF2-40B4-BE49-F238E27FC236}">
                  <a16:creationId xmlns:a16="http://schemas.microsoft.com/office/drawing/2014/main" id="{5049332D-950C-D696-AC93-E8F231B051C5}"/>
                </a:ext>
              </a:extLst>
            </p:cNvPr>
            <p:cNvSpPr/>
            <p:nvPr/>
          </p:nvSpPr>
          <p:spPr>
            <a:xfrm>
              <a:off x="56159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4" name="Rectangle 1023">
              <a:extLst>
                <a:ext uri="{FF2B5EF4-FFF2-40B4-BE49-F238E27FC236}">
                  <a16:creationId xmlns:a16="http://schemas.microsoft.com/office/drawing/2014/main" id="{1EBD75E3-D3CA-A227-5A09-01DCB1C2A0C0}"/>
                </a:ext>
              </a:extLst>
            </p:cNvPr>
            <p:cNvSpPr/>
            <p:nvPr/>
          </p:nvSpPr>
          <p:spPr>
            <a:xfrm>
              <a:off x="55626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5" name="Oval 1024">
              <a:extLst>
                <a:ext uri="{FF2B5EF4-FFF2-40B4-BE49-F238E27FC236}">
                  <a16:creationId xmlns:a16="http://schemas.microsoft.com/office/drawing/2014/main" id="{245220C9-5F52-7E35-3CBC-151CBF10EFB6}"/>
                </a:ext>
              </a:extLst>
            </p:cNvPr>
            <p:cNvSpPr/>
            <p:nvPr/>
          </p:nvSpPr>
          <p:spPr>
            <a:xfrm>
              <a:off x="57683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6" name="Rectangle 1025">
              <a:extLst>
                <a:ext uri="{FF2B5EF4-FFF2-40B4-BE49-F238E27FC236}">
                  <a16:creationId xmlns:a16="http://schemas.microsoft.com/office/drawing/2014/main" id="{E22B5FBA-EA80-9EEF-06B6-5389DF20E1DB}"/>
                </a:ext>
              </a:extLst>
            </p:cNvPr>
            <p:cNvSpPr/>
            <p:nvPr/>
          </p:nvSpPr>
          <p:spPr>
            <a:xfrm>
              <a:off x="57150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7" name="Oval 1026">
              <a:extLst>
                <a:ext uri="{FF2B5EF4-FFF2-40B4-BE49-F238E27FC236}">
                  <a16:creationId xmlns:a16="http://schemas.microsoft.com/office/drawing/2014/main" id="{903661AA-81EF-4134-0545-BF646770C0EC}"/>
                </a:ext>
              </a:extLst>
            </p:cNvPr>
            <p:cNvSpPr/>
            <p:nvPr/>
          </p:nvSpPr>
          <p:spPr>
            <a:xfrm>
              <a:off x="59207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8" name="Rectangle 1027">
              <a:extLst>
                <a:ext uri="{FF2B5EF4-FFF2-40B4-BE49-F238E27FC236}">
                  <a16:creationId xmlns:a16="http://schemas.microsoft.com/office/drawing/2014/main" id="{98CEE8A4-FCBF-D366-CAB4-29BCE9673080}"/>
                </a:ext>
              </a:extLst>
            </p:cNvPr>
            <p:cNvSpPr/>
            <p:nvPr/>
          </p:nvSpPr>
          <p:spPr>
            <a:xfrm>
              <a:off x="58674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29" name="Oval 1028">
              <a:extLst>
                <a:ext uri="{FF2B5EF4-FFF2-40B4-BE49-F238E27FC236}">
                  <a16:creationId xmlns:a16="http://schemas.microsoft.com/office/drawing/2014/main" id="{47AB408A-918F-7B8A-0743-D182D86D30F8}"/>
                </a:ext>
              </a:extLst>
            </p:cNvPr>
            <p:cNvSpPr/>
            <p:nvPr/>
          </p:nvSpPr>
          <p:spPr>
            <a:xfrm>
              <a:off x="6073140" y="39966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0" name="Rectangle 1029">
              <a:extLst>
                <a:ext uri="{FF2B5EF4-FFF2-40B4-BE49-F238E27FC236}">
                  <a16:creationId xmlns:a16="http://schemas.microsoft.com/office/drawing/2014/main" id="{22E1FE4A-16BF-824E-F507-D2265D619490}"/>
                </a:ext>
              </a:extLst>
            </p:cNvPr>
            <p:cNvSpPr/>
            <p:nvPr/>
          </p:nvSpPr>
          <p:spPr>
            <a:xfrm>
              <a:off x="6019800" y="39433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1" name="Oval 1030">
              <a:extLst>
                <a:ext uri="{FF2B5EF4-FFF2-40B4-BE49-F238E27FC236}">
                  <a16:creationId xmlns:a16="http://schemas.microsoft.com/office/drawing/2014/main" id="{32FEC424-A09F-1FF3-5ECA-F8C05BBC6C47}"/>
                </a:ext>
              </a:extLst>
            </p:cNvPr>
            <p:cNvSpPr/>
            <p:nvPr/>
          </p:nvSpPr>
          <p:spPr>
            <a:xfrm>
              <a:off x="10439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2" name="Rectangle 1031">
              <a:extLst>
                <a:ext uri="{FF2B5EF4-FFF2-40B4-BE49-F238E27FC236}">
                  <a16:creationId xmlns:a16="http://schemas.microsoft.com/office/drawing/2014/main" id="{8162A0DC-DFE4-A47A-DAF6-F738D53095C9}"/>
                </a:ext>
              </a:extLst>
            </p:cNvPr>
            <p:cNvSpPr/>
            <p:nvPr/>
          </p:nvSpPr>
          <p:spPr>
            <a:xfrm>
              <a:off x="9906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3" name="Oval 1032">
              <a:extLst>
                <a:ext uri="{FF2B5EF4-FFF2-40B4-BE49-F238E27FC236}">
                  <a16:creationId xmlns:a16="http://schemas.microsoft.com/office/drawing/2014/main" id="{4D57A9DC-8433-EA38-5049-EB6138C629A6}"/>
                </a:ext>
              </a:extLst>
            </p:cNvPr>
            <p:cNvSpPr/>
            <p:nvPr/>
          </p:nvSpPr>
          <p:spPr>
            <a:xfrm>
              <a:off x="11963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4" name="Rectangle 1033">
              <a:extLst>
                <a:ext uri="{FF2B5EF4-FFF2-40B4-BE49-F238E27FC236}">
                  <a16:creationId xmlns:a16="http://schemas.microsoft.com/office/drawing/2014/main" id="{B557A5C3-36A6-3CCE-D748-BBF717AE7A98}"/>
                </a:ext>
              </a:extLst>
            </p:cNvPr>
            <p:cNvSpPr/>
            <p:nvPr/>
          </p:nvSpPr>
          <p:spPr>
            <a:xfrm>
              <a:off x="11430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5" name="Oval 1034">
              <a:extLst>
                <a:ext uri="{FF2B5EF4-FFF2-40B4-BE49-F238E27FC236}">
                  <a16:creationId xmlns:a16="http://schemas.microsoft.com/office/drawing/2014/main" id="{8815C96F-5E81-A5E4-E136-217291C8D0E7}"/>
                </a:ext>
              </a:extLst>
            </p:cNvPr>
            <p:cNvSpPr/>
            <p:nvPr/>
          </p:nvSpPr>
          <p:spPr>
            <a:xfrm>
              <a:off x="13487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6" name="Rectangle 1035">
              <a:extLst>
                <a:ext uri="{FF2B5EF4-FFF2-40B4-BE49-F238E27FC236}">
                  <a16:creationId xmlns:a16="http://schemas.microsoft.com/office/drawing/2014/main" id="{643D4B5E-E40B-CA60-3DF6-360DB5FBF79C}"/>
                </a:ext>
              </a:extLst>
            </p:cNvPr>
            <p:cNvSpPr/>
            <p:nvPr/>
          </p:nvSpPr>
          <p:spPr>
            <a:xfrm>
              <a:off x="12954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7" name="Oval 1036">
              <a:extLst>
                <a:ext uri="{FF2B5EF4-FFF2-40B4-BE49-F238E27FC236}">
                  <a16:creationId xmlns:a16="http://schemas.microsoft.com/office/drawing/2014/main" id="{6C38A408-386C-CFED-880A-E9EBAF820B6A}"/>
                </a:ext>
              </a:extLst>
            </p:cNvPr>
            <p:cNvSpPr/>
            <p:nvPr/>
          </p:nvSpPr>
          <p:spPr>
            <a:xfrm>
              <a:off x="15011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8" name="Rectangle 1037">
              <a:extLst>
                <a:ext uri="{FF2B5EF4-FFF2-40B4-BE49-F238E27FC236}">
                  <a16:creationId xmlns:a16="http://schemas.microsoft.com/office/drawing/2014/main" id="{DF80050B-C110-D6CF-563C-36220B7080AC}"/>
                </a:ext>
              </a:extLst>
            </p:cNvPr>
            <p:cNvSpPr/>
            <p:nvPr/>
          </p:nvSpPr>
          <p:spPr>
            <a:xfrm>
              <a:off x="14478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39" name="Oval 1038">
              <a:extLst>
                <a:ext uri="{FF2B5EF4-FFF2-40B4-BE49-F238E27FC236}">
                  <a16:creationId xmlns:a16="http://schemas.microsoft.com/office/drawing/2014/main" id="{E3E36EC5-20A4-1504-3E2F-AEE8AD7E51D7}"/>
                </a:ext>
              </a:extLst>
            </p:cNvPr>
            <p:cNvSpPr/>
            <p:nvPr/>
          </p:nvSpPr>
          <p:spPr>
            <a:xfrm>
              <a:off x="16535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0" name="Rectangle 1039">
              <a:extLst>
                <a:ext uri="{FF2B5EF4-FFF2-40B4-BE49-F238E27FC236}">
                  <a16:creationId xmlns:a16="http://schemas.microsoft.com/office/drawing/2014/main" id="{6E96D779-0606-2056-0F5C-87AA96F38DB1}"/>
                </a:ext>
              </a:extLst>
            </p:cNvPr>
            <p:cNvSpPr/>
            <p:nvPr/>
          </p:nvSpPr>
          <p:spPr>
            <a:xfrm>
              <a:off x="16002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1" name="Oval 1040">
              <a:extLst>
                <a:ext uri="{FF2B5EF4-FFF2-40B4-BE49-F238E27FC236}">
                  <a16:creationId xmlns:a16="http://schemas.microsoft.com/office/drawing/2014/main" id="{DBB12A33-664A-AC00-2508-76D2976F9C8F}"/>
                </a:ext>
              </a:extLst>
            </p:cNvPr>
            <p:cNvSpPr/>
            <p:nvPr/>
          </p:nvSpPr>
          <p:spPr>
            <a:xfrm>
              <a:off x="18059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2" name="Rectangle 1041">
              <a:extLst>
                <a:ext uri="{FF2B5EF4-FFF2-40B4-BE49-F238E27FC236}">
                  <a16:creationId xmlns:a16="http://schemas.microsoft.com/office/drawing/2014/main" id="{9160A86F-B2E9-95A3-A9B3-66B93914C267}"/>
                </a:ext>
              </a:extLst>
            </p:cNvPr>
            <p:cNvSpPr/>
            <p:nvPr/>
          </p:nvSpPr>
          <p:spPr>
            <a:xfrm>
              <a:off x="17526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3" name="Oval 1042">
              <a:extLst>
                <a:ext uri="{FF2B5EF4-FFF2-40B4-BE49-F238E27FC236}">
                  <a16:creationId xmlns:a16="http://schemas.microsoft.com/office/drawing/2014/main" id="{4B035157-055A-4431-B862-E86E1C5C967A}"/>
                </a:ext>
              </a:extLst>
            </p:cNvPr>
            <p:cNvSpPr/>
            <p:nvPr/>
          </p:nvSpPr>
          <p:spPr>
            <a:xfrm>
              <a:off x="19583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4" name="Rectangle 1043">
              <a:extLst>
                <a:ext uri="{FF2B5EF4-FFF2-40B4-BE49-F238E27FC236}">
                  <a16:creationId xmlns:a16="http://schemas.microsoft.com/office/drawing/2014/main" id="{E3D46052-115E-9BCE-94A5-8625BA1F4EF9}"/>
                </a:ext>
              </a:extLst>
            </p:cNvPr>
            <p:cNvSpPr/>
            <p:nvPr/>
          </p:nvSpPr>
          <p:spPr>
            <a:xfrm>
              <a:off x="19050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5" name="Oval 1044">
              <a:extLst>
                <a:ext uri="{FF2B5EF4-FFF2-40B4-BE49-F238E27FC236}">
                  <a16:creationId xmlns:a16="http://schemas.microsoft.com/office/drawing/2014/main" id="{4EE79EDA-D2C2-7EB4-A9F7-87A5796021A3}"/>
                </a:ext>
              </a:extLst>
            </p:cNvPr>
            <p:cNvSpPr/>
            <p:nvPr/>
          </p:nvSpPr>
          <p:spPr>
            <a:xfrm>
              <a:off x="21107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6" name="Rectangle 1045">
              <a:extLst>
                <a:ext uri="{FF2B5EF4-FFF2-40B4-BE49-F238E27FC236}">
                  <a16:creationId xmlns:a16="http://schemas.microsoft.com/office/drawing/2014/main" id="{AA9B87B1-5B65-5C62-EAF8-B8FE7EF40D2B}"/>
                </a:ext>
              </a:extLst>
            </p:cNvPr>
            <p:cNvSpPr/>
            <p:nvPr/>
          </p:nvSpPr>
          <p:spPr>
            <a:xfrm>
              <a:off x="20574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7" name="Oval 1046">
              <a:extLst>
                <a:ext uri="{FF2B5EF4-FFF2-40B4-BE49-F238E27FC236}">
                  <a16:creationId xmlns:a16="http://schemas.microsoft.com/office/drawing/2014/main" id="{761ED4E2-634C-FAED-FB2B-75CF6DCC2D2B}"/>
                </a:ext>
              </a:extLst>
            </p:cNvPr>
            <p:cNvSpPr/>
            <p:nvPr/>
          </p:nvSpPr>
          <p:spPr>
            <a:xfrm>
              <a:off x="22631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8" name="Rectangle 1047">
              <a:extLst>
                <a:ext uri="{FF2B5EF4-FFF2-40B4-BE49-F238E27FC236}">
                  <a16:creationId xmlns:a16="http://schemas.microsoft.com/office/drawing/2014/main" id="{8BDF9C6C-14BF-CF29-0318-3683DFE6B574}"/>
                </a:ext>
              </a:extLst>
            </p:cNvPr>
            <p:cNvSpPr/>
            <p:nvPr/>
          </p:nvSpPr>
          <p:spPr>
            <a:xfrm>
              <a:off x="22098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49" name="Oval 1048">
              <a:extLst>
                <a:ext uri="{FF2B5EF4-FFF2-40B4-BE49-F238E27FC236}">
                  <a16:creationId xmlns:a16="http://schemas.microsoft.com/office/drawing/2014/main" id="{9A0AF1C2-0D3B-4AC6-D374-0CA156997F6F}"/>
                </a:ext>
              </a:extLst>
            </p:cNvPr>
            <p:cNvSpPr/>
            <p:nvPr/>
          </p:nvSpPr>
          <p:spPr>
            <a:xfrm>
              <a:off x="24155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0" name="Rectangle 1049">
              <a:extLst>
                <a:ext uri="{FF2B5EF4-FFF2-40B4-BE49-F238E27FC236}">
                  <a16:creationId xmlns:a16="http://schemas.microsoft.com/office/drawing/2014/main" id="{C7182FC5-74A1-6276-9AAC-5F492A587EB6}"/>
                </a:ext>
              </a:extLst>
            </p:cNvPr>
            <p:cNvSpPr/>
            <p:nvPr/>
          </p:nvSpPr>
          <p:spPr>
            <a:xfrm>
              <a:off x="23622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1" name="Oval 1050">
              <a:extLst>
                <a:ext uri="{FF2B5EF4-FFF2-40B4-BE49-F238E27FC236}">
                  <a16:creationId xmlns:a16="http://schemas.microsoft.com/office/drawing/2014/main" id="{B5277CC4-1C3C-F1D3-2858-A2DBB16DDFB4}"/>
                </a:ext>
              </a:extLst>
            </p:cNvPr>
            <p:cNvSpPr/>
            <p:nvPr/>
          </p:nvSpPr>
          <p:spPr>
            <a:xfrm>
              <a:off x="25679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2" name="Rectangle 1051">
              <a:extLst>
                <a:ext uri="{FF2B5EF4-FFF2-40B4-BE49-F238E27FC236}">
                  <a16:creationId xmlns:a16="http://schemas.microsoft.com/office/drawing/2014/main" id="{57230B30-D22A-BB69-3749-2B0229507935}"/>
                </a:ext>
              </a:extLst>
            </p:cNvPr>
            <p:cNvSpPr/>
            <p:nvPr/>
          </p:nvSpPr>
          <p:spPr>
            <a:xfrm>
              <a:off x="25146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3" name="Oval 1052">
              <a:extLst>
                <a:ext uri="{FF2B5EF4-FFF2-40B4-BE49-F238E27FC236}">
                  <a16:creationId xmlns:a16="http://schemas.microsoft.com/office/drawing/2014/main" id="{FD30B978-544D-A749-DE57-DCC008C85A42}"/>
                </a:ext>
              </a:extLst>
            </p:cNvPr>
            <p:cNvSpPr/>
            <p:nvPr/>
          </p:nvSpPr>
          <p:spPr>
            <a:xfrm>
              <a:off x="27203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4" name="Rectangle 1053">
              <a:extLst>
                <a:ext uri="{FF2B5EF4-FFF2-40B4-BE49-F238E27FC236}">
                  <a16:creationId xmlns:a16="http://schemas.microsoft.com/office/drawing/2014/main" id="{CF5D20D9-8B11-816C-2729-A4F02D694E58}"/>
                </a:ext>
              </a:extLst>
            </p:cNvPr>
            <p:cNvSpPr/>
            <p:nvPr/>
          </p:nvSpPr>
          <p:spPr>
            <a:xfrm>
              <a:off x="26670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5" name="Oval 1054">
              <a:extLst>
                <a:ext uri="{FF2B5EF4-FFF2-40B4-BE49-F238E27FC236}">
                  <a16:creationId xmlns:a16="http://schemas.microsoft.com/office/drawing/2014/main" id="{6B3F020D-CB3F-9E36-9CDB-706249DAA800}"/>
                </a:ext>
              </a:extLst>
            </p:cNvPr>
            <p:cNvSpPr/>
            <p:nvPr/>
          </p:nvSpPr>
          <p:spPr>
            <a:xfrm>
              <a:off x="28727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6" name="Rectangle 1055">
              <a:extLst>
                <a:ext uri="{FF2B5EF4-FFF2-40B4-BE49-F238E27FC236}">
                  <a16:creationId xmlns:a16="http://schemas.microsoft.com/office/drawing/2014/main" id="{F2CFB429-73B7-2E97-6037-C670747FA2D2}"/>
                </a:ext>
              </a:extLst>
            </p:cNvPr>
            <p:cNvSpPr/>
            <p:nvPr/>
          </p:nvSpPr>
          <p:spPr>
            <a:xfrm>
              <a:off x="28194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7" name="Oval 1056">
              <a:extLst>
                <a:ext uri="{FF2B5EF4-FFF2-40B4-BE49-F238E27FC236}">
                  <a16:creationId xmlns:a16="http://schemas.microsoft.com/office/drawing/2014/main" id="{C5BE67C2-61F0-B996-7679-8D83799307C2}"/>
                </a:ext>
              </a:extLst>
            </p:cNvPr>
            <p:cNvSpPr/>
            <p:nvPr/>
          </p:nvSpPr>
          <p:spPr>
            <a:xfrm>
              <a:off x="30251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8" name="Rectangle 1057">
              <a:extLst>
                <a:ext uri="{FF2B5EF4-FFF2-40B4-BE49-F238E27FC236}">
                  <a16:creationId xmlns:a16="http://schemas.microsoft.com/office/drawing/2014/main" id="{DE857DBF-E7EF-6273-5F90-274E29C8CB48}"/>
                </a:ext>
              </a:extLst>
            </p:cNvPr>
            <p:cNvSpPr/>
            <p:nvPr/>
          </p:nvSpPr>
          <p:spPr>
            <a:xfrm>
              <a:off x="29718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59" name="Oval 1058">
              <a:extLst>
                <a:ext uri="{FF2B5EF4-FFF2-40B4-BE49-F238E27FC236}">
                  <a16:creationId xmlns:a16="http://schemas.microsoft.com/office/drawing/2014/main" id="{A9F5CDAD-24E5-7DAF-6EAF-41C3EE0FD1B7}"/>
                </a:ext>
              </a:extLst>
            </p:cNvPr>
            <p:cNvSpPr/>
            <p:nvPr/>
          </p:nvSpPr>
          <p:spPr>
            <a:xfrm>
              <a:off x="31775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0" name="Rectangle 1059">
              <a:extLst>
                <a:ext uri="{FF2B5EF4-FFF2-40B4-BE49-F238E27FC236}">
                  <a16:creationId xmlns:a16="http://schemas.microsoft.com/office/drawing/2014/main" id="{505FE982-9DA8-A3BB-11DB-140CF062209F}"/>
                </a:ext>
              </a:extLst>
            </p:cNvPr>
            <p:cNvSpPr/>
            <p:nvPr/>
          </p:nvSpPr>
          <p:spPr>
            <a:xfrm>
              <a:off x="31242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1" name="Oval 1060">
              <a:extLst>
                <a:ext uri="{FF2B5EF4-FFF2-40B4-BE49-F238E27FC236}">
                  <a16:creationId xmlns:a16="http://schemas.microsoft.com/office/drawing/2014/main" id="{C7A27B6B-643A-7A94-CB9E-8C08E66A770F}"/>
                </a:ext>
              </a:extLst>
            </p:cNvPr>
            <p:cNvSpPr/>
            <p:nvPr/>
          </p:nvSpPr>
          <p:spPr>
            <a:xfrm>
              <a:off x="33299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2" name="Rectangle 1061">
              <a:extLst>
                <a:ext uri="{FF2B5EF4-FFF2-40B4-BE49-F238E27FC236}">
                  <a16:creationId xmlns:a16="http://schemas.microsoft.com/office/drawing/2014/main" id="{16AEBC12-12B6-9D2D-43C9-81F558AE0C18}"/>
                </a:ext>
              </a:extLst>
            </p:cNvPr>
            <p:cNvSpPr/>
            <p:nvPr/>
          </p:nvSpPr>
          <p:spPr>
            <a:xfrm>
              <a:off x="32766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3" name="Oval 1062">
              <a:extLst>
                <a:ext uri="{FF2B5EF4-FFF2-40B4-BE49-F238E27FC236}">
                  <a16:creationId xmlns:a16="http://schemas.microsoft.com/office/drawing/2014/main" id="{675D0AC3-861D-2318-8267-2404B3D19DBB}"/>
                </a:ext>
              </a:extLst>
            </p:cNvPr>
            <p:cNvSpPr/>
            <p:nvPr/>
          </p:nvSpPr>
          <p:spPr>
            <a:xfrm>
              <a:off x="34823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4" name="Rectangle 1063">
              <a:extLst>
                <a:ext uri="{FF2B5EF4-FFF2-40B4-BE49-F238E27FC236}">
                  <a16:creationId xmlns:a16="http://schemas.microsoft.com/office/drawing/2014/main" id="{1E1169E8-62AD-C28C-B09E-0F4E8764E882}"/>
                </a:ext>
              </a:extLst>
            </p:cNvPr>
            <p:cNvSpPr/>
            <p:nvPr/>
          </p:nvSpPr>
          <p:spPr>
            <a:xfrm>
              <a:off x="34290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5" name="Oval 1064">
              <a:extLst>
                <a:ext uri="{FF2B5EF4-FFF2-40B4-BE49-F238E27FC236}">
                  <a16:creationId xmlns:a16="http://schemas.microsoft.com/office/drawing/2014/main" id="{00923DFF-0471-DC1E-6DF1-45B761DAC311}"/>
                </a:ext>
              </a:extLst>
            </p:cNvPr>
            <p:cNvSpPr/>
            <p:nvPr/>
          </p:nvSpPr>
          <p:spPr>
            <a:xfrm>
              <a:off x="36347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6" name="Rectangle 1065">
              <a:extLst>
                <a:ext uri="{FF2B5EF4-FFF2-40B4-BE49-F238E27FC236}">
                  <a16:creationId xmlns:a16="http://schemas.microsoft.com/office/drawing/2014/main" id="{B41C5080-933E-5CF3-698F-210F14634977}"/>
                </a:ext>
              </a:extLst>
            </p:cNvPr>
            <p:cNvSpPr/>
            <p:nvPr/>
          </p:nvSpPr>
          <p:spPr>
            <a:xfrm>
              <a:off x="35814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7" name="Oval 1066">
              <a:extLst>
                <a:ext uri="{FF2B5EF4-FFF2-40B4-BE49-F238E27FC236}">
                  <a16:creationId xmlns:a16="http://schemas.microsoft.com/office/drawing/2014/main" id="{E746691A-DB0B-26E1-19D9-089B6B00F9BB}"/>
                </a:ext>
              </a:extLst>
            </p:cNvPr>
            <p:cNvSpPr/>
            <p:nvPr/>
          </p:nvSpPr>
          <p:spPr>
            <a:xfrm>
              <a:off x="37871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8" name="Rectangle 1067">
              <a:extLst>
                <a:ext uri="{FF2B5EF4-FFF2-40B4-BE49-F238E27FC236}">
                  <a16:creationId xmlns:a16="http://schemas.microsoft.com/office/drawing/2014/main" id="{A40484AF-5AB6-7BBC-8C2B-B1E0CCFF3F0C}"/>
                </a:ext>
              </a:extLst>
            </p:cNvPr>
            <p:cNvSpPr/>
            <p:nvPr/>
          </p:nvSpPr>
          <p:spPr>
            <a:xfrm>
              <a:off x="37338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9" name="Oval 1068">
              <a:extLst>
                <a:ext uri="{FF2B5EF4-FFF2-40B4-BE49-F238E27FC236}">
                  <a16:creationId xmlns:a16="http://schemas.microsoft.com/office/drawing/2014/main" id="{C0671B1C-1BA4-9917-A4F1-1D8CB3D93EDA}"/>
                </a:ext>
              </a:extLst>
            </p:cNvPr>
            <p:cNvSpPr/>
            <p:nvPr/>
          </p:nvSpPr>
          <p:spPr>
            <a:xfrm>
              <a:off x="39395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0" name="Rectangle 1069">
              <a:extLst>
                <a:ext uri="{FF2B5EF4-FFF2-40B4-BE49-F238E27FC236}">
                  <a16:creationId xmlns:a16="http://schemas.microsoft.com/office/drawing/2014/main" id="{59B6D1B1-C252-6249-F4D1-D949AA1AD6A8}"/>
                </a:ext>
              </a:extLst>
            </p:cNvPr>
            <p:cNvSpPr/>
            <p:nvPr/>
          </p:nvSpPr>
          <p:spPr>
            <a:xfrm>
              <a:off x="38862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1" name="Oval 1070">
              <a:extLst>
                <a:ext uri="{FF2B5EF4-FFF2-40B4-BE49-F238E27FC236}">
                  <a16:creationId xmlns:a16="http://schemas.microsoft.com/office/drawing/2014/main" id="{FD0AE700-9DB1-8D52-18CD-9E158ABA6F14}"/>
                </a:ext>
              </a:extLst>
            </p:cNvPr>
            <p:cNvSpPr/>
            <p:nvPr/>
          </p:nvSpPr>
          <p:spPr>
            <a:xfrm>
              <a:off x="40919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2" name="Rectangle 1071">
              <a:extLst>
                <a:ext uri="{FF2B5EF4-FFF2-40B4-BE49-F238E27FC236}">
                  <a16:creationId xmlns:a16="http://schemas.microsoft.com/office/drawing/2014/main" id="{DEE81CBE-C652-7318-57B2-3B2CC34943C1}"/>
                </a:ext>
              </a:extLst>
            </p:cNvPr>
            <p:cNvSpPr/>
            <p:nvPr/>
          </p:nvSpPr>
          <p:spPr>
            <a:xfrm>
              <a:off x="40386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3" name="Oval 1072">
              <a:extLst>
                <a:ext uri="{FF2B5EF4-FFF2-40B4-BE49-F238E27FC236}">
                  <a16:creationId xmlns:a16="http://schemas.microsoft.com/office/drawing/2014/main" id="{1AB13A6D-645E-625E-2C39-B2A80ED3A9D7}"/>
                </a:ext>
              </a:extLst>
            </p:cNvPr>
            <p:cNvSpPr/>
            <p:nvPr/>
          </p:nvSpPr>
          <p:spPr>
            <a:xfrm>
              <a:off x="42443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4" name="Rectangle 1073">
              <a:extLst>
                <a:ext uri="{FF2B5EF4-FFF2-40B4-BE49-F238E27FC236}">
                  <a16:creationId xmlns:a16="http://schemas.microsoft.com/office/drawing/2014/main" id="{0E726282-5478-F0F0-EC49-D2561B76C268}"/>
                </a:ext>
              </a:extLst>
            </p:cNvPr>
            <p:cNvSpPr/>
            <p:nvPr/>
          </p:nvSpPr>
          <p:spPr>
            <a:xfrm>
              <a:off x="41910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5" name="Oval 1074">
              <a:extLst>
                <a:ext uri="{FF2B5EF4-FFF2-40B4-BE49-F238E27FC236}">
                  <a16:creationId xmlns:a16="http://schemas.microsoft.com/office/drawing/2014/main" id="{72B7B5EE-A4E9-A070-718F-DAF8968E3566}"/>
                </a:ext>
              </a:extLst>
            </p:cNvPr>
            <p:cNvSpPr/>
            <p:nvPr/>
          </p:nvSpPr>
          <p:spPr>
            <a:xfrm>
              <a:off x="43967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6" name="Rectangle 1075">
              <a:extLst>
                <a:ext uri="{FF2B5EF4-FFF2-40B4-BE49-F238E27FC236}">
                  <a16:creationId xmlns:a16="http://schemas.microsoft.com/office/drawing/2014/main" id="{AE2AB8A7-1E49-4BC3-764E-6E359249D57E}"/>
                </a:ext>
              </a:extLst>
            </p:cNvPr>
            <p:cNvSpPr/>
            <p:nvPr/>
          </p:nvSpPr>
          <p:spPr>
            <a:xfrm>
              <a:off x="43434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7" name="Oval 1076">
              <a:extLst>
                <a:ext uri="{FF2B5EF4-FFF2-40B4-BE49-F238E27FC236}">
                  <a16:creationId xmlns:a16="http://schemas.microsoft.com/office/drawing/2014/main" id="{1A2A3E3E-8167-9A5F-CF20-BF8D11FD3D9C}"/>
                </a:ext>
              </a:extLst>
            </p:cNvPr>
            <p:cNvSpPr/>
            <p:nvPr/>
          </p:nvSpPr>
          <p:spPr>
            <a:xfrm>
              <a:off x="45491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8" name="Rectangle 1077">
              <a:extLst>
                <a:ext uri="{FF2B5EF4-FFF2-40B4-BE49-F238E27FC236}">
                  <a16:creationId xmlns:a16="http://schemas.microsoft.com/office/drawing/2014/main" id="{B87400B7-0D80-FF9D-DAC6-6E20F7339C63}"/>
                </a:ext>
              </a:extLst>
            </p:cNvPr>
            <p:cNvSpPr/>
            <p:nvPr/>
          </p:nvSpPr>
          <p:spPr>
            <a:xfrm>
              <a:off x="44958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79" name="Oval 1078">
              <a:extLst>
                <a:ext uri="{FF2B5EF4-FFF2-40B4-BE49-F238E27FC236}">
                  <a16:creationId xmlns:a16="http://schemas.microsoft.com/office/drawing/2014/main" id="{AF04F9E5-627C-117A-8938-D0B400B4B60B}"/>
                </a:ext>
              </a:extLst>
            </p:cNvPr>
            <p:cNvSpPr/>
            <p:nvPr/>
          </p:nvSpPr>
          <p:spPr>
            <a:xfrm>
              <a:off x="47015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0" name="Rectangle 1079">
              <a:extLst>
                <a:ext uri="{FF2B5EF4-FFF2-40B4-BE49-F238E27FC236}">
                  <a16:creationId xmlns:a16="http://schemas.microsoft.com/office/drawing/2014/main" id="{886B94C5-B1DB-5A91-6CB1-48BE548EAAC0}"/>
                </a:ext>
              </a:extLst>
            </p:cNvPr>
            <p:cNvSpPr/>
            <p:nvPr/>
          </p:nvSpPr>
          <p:spPr>
            <a:xfrm>
              <a:off x="46482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1" name="Oval 1080">
              <a:extLst>
                <a:ext uri="{FF2B5EF4-FFF2-40B4-BE49-F238E27FC236}">
                  <a16:creationId xmlns:a16="http://schemas.microsoft.com/office/drawing/2014/main" id="{35255BBD-961B-269E-1685-54EF409DFAC5}"/>
                </a:ext>
              </a:extLst>
            </p:cNvPr>
            <p:cNvSpPr/>
            <p:nvPr/>
          </p:nvSpPr>
          <p:spPr>
            <a:xfrm>
              <a:off x="48539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2" name="Rectangle 1081">
              <a:extLst>
                <a:ext uri="{FF2B5EF4-FFF2-40B4-BE49-F238E27FC236}">
                  <a16:creationId xmlns:a16="http://schemas.microsoft.com/office/drawing/2014/main" id="{8E502D34-0A68-5EF0-28AA-626668CADA58}"/>
                </a:ext>
              </a:extLst>
            </p:cNvPr>
            <p:cNvSpPr/>
            <p:nvPr/>
          </p:nvSpPr>
          <p:spPr>
            <a:xfrm>
              <a:off x="48006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3" name="Oval 1082">
              <a:extLst>
                <a:ext uri="{FF2B5EF4-FFF2-40B4-BE49-F238E27FC236}">
                  <a16:creationId xmlns:a16="http://schemas.microsoft.com/office/drawing/2014/main" id="{6152246C-3769-8AC5-609C-18676F9D4561}"/>
                </a:ext>
              </a:extLst>
            </p:cNvPr>
            <p:cNvSpPr/>
            <p:nvPr/>
          </p:nvSpPr>
          <p:spPr>
            <a:xfrm>
              <a:off x="50063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4" name="Rectangle 1083">
              <a:extLst>
                <a:ext uri="{FF2B5EF4-FFF2-40B4-BE49-F238E27FC236}">
                  <a16:creationId xmlns:a16="http://schemas.microsoft.com/office/drawing/2014/main" id="{4428E1A6-8396-7414-024E-1713B7137EFD}"/>
                </a:ext>
              </a:extLst>
            </p:cNvPr>
            <p:cNvSpPr/>
            <p:nvPr/>
          </p:nvSpPr>
          <p:spPr>
            <a:xfrm>
              <a:off x="49530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5" name="Oval 1084">
              <a:extLst>
                <a:ext uri="{FF2B5EF4-FFF2-40B4-BE49-F238E27FC236}">
                  <a16:creationId xmlns:a16="http://schemas.microsoft.com/office/drawing/2014/main" id="{554017E1-4E07-3D0C-8827-5E514F02B8FE}"/>
                </a:ext>
              </a:extLst>
            </p:cNvPr>
            <p:cNvSpPr/>
            <p:nvPr/>
          </p:nvSpPr>
          <p:spPr>
            <a:xfrm>
              <a:off x="51587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6" name="Rectangle 1085">
              <a:extLst>
                <a:ext uri="{FF2B5EF4-FFF2-40B4-BE49-F238E27FC236}">
                  <a16:creationId xmlns:a16="http://schemas.microsoft.com/office/drawing/2014/main" id="{B940FD5E-567D-C187-141D-01BF253C65CD}"/>
                </a:ext>
              </a:extLst>
            </p:cNvPr>
            <p:cNvSpPr/>
            <p:nvPr/>
          </p:nvSpPr>
          <p:spPr>
            <a:xfrm>
              <a:off x="51054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7" name="Oval 1086">
              <a:extLst>
                <a:ext uri="{FF2B5EF4-FFF2-40B4-BE49-F238E27FC236}">
                  <a16:creationId xmlns:a16="http://schemas.microsoft.com/office/drawing/2014/main" id="{D0DA8D29-DD75-5E53-7DA8-B33C690E626B}"/>
                </a:ext>
              </a:extLst>
            </p:cNvPr>
            <p:cNvSpPr/>
            <p:nvPr/>
          </p:nvSpPr>
          <p:spPr>
            <a:xfrm>
              <a:off x="53111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8" name="Rectangle 1087">
              <a:extLst>
                <a:ext uri="{FF2B5EF4-FFF2-40B4-BE49-F238E27FC236}">
                  <a16:creationId xmlns:a16="http://schemas.microsoft.com/office/drawing/2014/main" id="{9D409152-0CB4-0297-4D9A-3937B09A5FBB}"/>
                </a:ext>
              </a:extLst>
            </p:cNvPr>
            <p:cNvSpPr/>
            <p:nvPr/>
          </p:nvSpPr>
          <p:spPr>
            <a:xfrm>
              <a:off x="52578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89" name="Oval 1088">
              <a:extLst>
                <a:ext uri="{FF2B5EF4-FFF2-40B4-BE49-F238E27FC236}">
                  <a16:creationId xmlns:a16="http://schemas.microsoft.com/office/drawing/2014/main" id="{50881177-C171-A6F4-490F-EB3CD65ED307}"/>
                </a:ext>
              </a:extLst>
            </p:cNvPr>
            <p:cNvSpPr/>
            <p:nvPr/>
          </p:nvSpPr>
          <p:spPr>
            <a:xfrm>
              <a:off x="54635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0" name="Rectangle 1089">
              <a:extLst>
                <a:ext uri="{FF2B5EF4-FFF2-40B4-BE49-F238E27FC236}">
                  <a16:creationId xmlns:a16="http://schemas.microsoft.com/office/drawing/2014/main" id="{B9A9EC99-D736-F3E2-FDA3-81A1EB3C6774}"/>
                </a:ext>
              </a:extLst>
            </p:cNvPr>
            <p:cNvSpPr/>
            <p:nvPr/>
          </p:nvSpPr>
          <p:spPr>
            <a:xfrm>
              <a:off x="54102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1" name="Oval 1090">
              <a:extLst>
                <a:ext uri="{FF2B5EF4-FFF2-40B4-BE49-F238E27FC236}">
                  <a16:creationId xmlns:a16="http://schemas.microsoft.com/office/drawing/2014/main" id="{3AF8690A-3513-037D-CF49-F95BAD2EB087}"/>
                </a:ext>
              </a:extLst>
            </p:cNvPr>
            <p:cNvSpPr/>
            <p:nvPr/>
          </p:nvSpPr>
          <p:spPr>
            <a:xfrm>
              <a:off x="56159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2" name="Rectangle 1091">
              <a:extLst>
                <a:ext uri="{FF2B5EF4-FFF2-40B4-BE49-F238E27FC236}">
                  <a16:creationId xmlns:a16="http://schemas.microsoft.com/office/drawing/2014/main" id="{49C2321B-1DB2-42B2-811C-BE28B0433F89}"/>
                </a:ext>
              </a:extLst>
            </p:cNvPr>
            <p:cNvSpPr/>
            <p:nvPr/>
          </p:nvSpPr>
          <p:spPr>
            <a:xfrm>
              <a:off x="55626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3" name="Oval 1092">
              <a:extLst>
                <a:ext uri="{FF2B5EF4-FFF2-40B4-BE49-F238E27FC236}">
                  <a16:creationId xmlns:a16="http://schemas.microsoft.com/office/drawing/2014/main" id="{F41ECE59-1219-A0D2-7870-3C7F197C2A16}"/>
                </a:ext>
              </a:extLst>
            </p:cNvPr>
            <p:cNvSpPr/>
            <p:nvPr/>
          </p:nvSpPr>
          <p:spPr>
            <a:xfrm>
              <a:off x="57683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4" name="Rectangle 1093">
              <a:extLst>
                <a:ext uri="{FF2B5EF4-FFF2-40B4-BE49-F238E27FC236}">
                  <a16:creationId xmlns:a16="http://schemas.microsoft.com/office/drawing/2014/main" id="{A8D58AF5-75D3-80C1-6FDF-B9A635C412A5}"/>
                </a:ext>
              </a:extLst>
            </p:cNvPr>
            <p:cNvSpPr/>
            <p:nvPr/>
          </p:nvSpPr>
          <p:spPr>
            <a:xfrm>
              <a:off x="57150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5" name="Oval 1094">
              <a:extLst>
                <a:ext uri="{FF2B5EF4-FFF2-40B4-BE49-F238E27FC236}">
                  <a16:creationId xmlns:a16="http://schemas.microsoft.com/office/drawing/2014/main" id="{1622624E-1F0E-E918-818D-B068E8DE1B13}"/>
                </a:ext>
              </a:extLst>
            </p:cNvPr>
            <p:cNvSpPr/>
            <p:nvPr/>
          </p:nvSpPr>
          <p:spPr>
            <a:xfrm>
              <a:off x="59207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6" name="Rectangle 1095">
              <a:extLst>
                <a:ext uri="{FF2B5EF4-FFF2-40B4-BE49-F238E27FC236}">
                  <a16:creationId xmlns:a16="http://schemas.microsoft.com/office/drawing/2014/main" id="{07A58861-4062-D230-F7F6-632E699E0779}"/>
                </a:ext>
              </a:extLst>
            </p:cNvPr>
            <p:cNvSpPr/>
            <p:nvPr/>
          </p:nvSpPr>
          <p:spPr>
            <a:xfrm>
              <a:off x="58674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7" name="Oval 1096">
              <a:extLst>
                <a:ext uri="{FF2B5EF4-FFF2-40B4-BE49-F238E27FC236}">
                  <a16:creationId xmlns:a16="http://schemas.microsoft.com/office/drawing/2014/main" id="{68B48337-5517-C0CA-94B4-A2CE684DABB2}"/>
                </a:ext>
              </a:extLst>
            </p:cNvPr>
            <p:cNvSpPr/>
            <p:nvPr/>
          </p:nvSpPr>
          <p:spPr>
            <a:xfrm>
              <a:off x="6073140" y="41490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8" name="Rectangle 1097">
              <a:extLst>
                <a:ext uri="{FF2B5EF4-FFF2-40B4-BE49-F238E27FC236}">
                  <a16:creationId xmlns:a16="http://schemas.microsoft.com/office/drawing/2014/main" id="{E67EED28-CDD7-E28B-992B-F7BD4F248974}"/>
                </a:ext>
              </a:extLst>
            </p:cNvPr>
            <p:cNvSpPr/>
            <p:nvPr/>
          </p:nvSpPr>
          <p:spPr>
            <a:xfrm>
              <a:off x="6019800" y="40957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99" name="Oval 1098">
              <a:extLst>
                <a:ext uri="{FF2B5EF4-FFF2-40B4-BE49-F238E27FC236}">
                  <a16:creationId xmlns:a16="http://schemas.microsoft.com/office/drawing/2014/main" id="{481EED26-B66A-CB8F-12F0-56CDD702242C}"/>
                </a:ext>
              </a:extLst>
            </p:cNvPr>
            <p:cNvSpPr/>
            <p:nvPr/>
          </p:nvSpPr>
          <p:spPr>
            <a:xfrm>
              <a:off x="10439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0" name="Rectangle 1099">
              <a:extLst>
                <a:ext uri="{FF2B5EF4-FFF2-40B4-BE49-F238E27FC236}">
                  <a16:creationId xmlns:a16="http://schemas.microsoft.com/office/drawing/2014/main" id="{4DA8A65B-5FFC-5E8E-E725-4B22B1FC2DE5}"/>
                </a:ext>
              </a:extLst>
            </p:cNvPr>
            <p:cNvSpPr/>
            <p:nvPr/>
          </p:nvSpPr>
          <p:spPr>
            <a:xfrm>
              <a:off x="9906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1" name="Oval 1100">
              <a:extLst>
                <a:ext uri="{FF2B5EF4-FFF2-40B4-BE49-F238E27FC236}">
                  <a16:creationId xmlns:a16="http://schemas.microsoft.com/office/drawing/2014/main" id="{49459482-53D0-F9E1-9D54-DD2C620663FD}"/>
                </a:ext>
              </a:extLst>
            </p:cNvPr>
            <p:cNvSpPr/>
            <p:nvPr/>
          </p:nvSpPr>
          <p:spPr>
            <a:xfrm>
              <a:off x="11963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2" name="Rectangle 1101">
              <a:extLst>
                <a:ext uri="{FF2B5EF4-FFF2-40B4-BE49-F238E27FC236}">
                  <a16:creationId xmlns:a16="http://schemas.microsoft.com/office/drawing/2014/main" id="{A5314924-4D1D-B82B-5DC2-D9E0C9306398}"/>
                </a:ext>
              </a:extLst>
            </p:cNvPr>
            <p:cNvSpPr/>
            <p:nvPr/>
          </p:nvSpPr>
          <p:spPr>
            <a:xfrm>
              <a:off x="11430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3" name="Oval 1102">
              <a:extLst>
                <a:ext uri="{FF2B5EF4-FFF2-40B4-BE49-F238E27FC236}">
                  <a16:creationId xmlns:a16="http://schemas.microsoft.com/office/drawing/2014/main" id="{29B143D1-A8B0-6399-BBD4-FE8BCEB13E2F}"/>
                </a:ext>
              </a:extLst>
            </p:cNvPr>
            <p:cNvSpPr/>
            <p:nvPr/>
          </p:nvSpPr>
          <p:spPr>
            <a:xfrm>
              <a:off x="13487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4" name="Rectangle 1103">
              <a:extLst>
                <a:ext uri="{FF2B5EF4-FFF2-40B4-BE49-F238E27FC236}">
                  <a16:creationId xmlns:a16="http://schemas.microsoft.com/office/drawing/2014/main" id="{8EC96863-9F1F-AF1D-8DD0-87752B597BB0}"/>
                </a:ext>
              </a:extLst>
            </p:cNvPr>
            <p:cNvSpPr/>
            <p:nvPr/>
          </p:nvSpPr>
          <p:spPr>
            <a:xfrm>
              <a:off x="12954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5" name="Oval 1104">
              <a:extLst>
                <a:ext uri="{FF2B5EF4-FFF2-40B4-BE49-F238E27FC236}">
                  <a16:creationId xmlns:a16="http://schemas.microsoft.com/office/drawing/2014/main" id="{D9EBC763-489B-67B3-FD00-7EA97E6D1F75}"/>
                </a:ext>
              </a:extLst>
            </p:cNvPr>
            <p:cNvSpPr/>
            <p:nvPr/>
          </p:nvSpPr>
          <p:spPr>
            <a:xfrm>
              <a:off x="15011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6" name="Rectangle 1105">
              <a:extLst>
                <a:ext uri="{FF2B5EF4-FFF2-40B4-BE49-F238E27FC236}">
                  <a16:creationId xmlns:a16="http://schemas.microsoft.com/office/drawing/2014/main" id="{B687B848-C439-D9B3-A0D7-9476C8CDBEB0}"/>
                </a:ext>
              </a:extLst>
            </p:cNvPr>
            <p:cNvSpPr/>
            <p:nvPr/>
          </p:nvSpPr>
          <p:spPr>
            <a:xfrm>
              <a:off x="14478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7" name="Oval 1106">
              <a:extLst>
                <a:ext uri="{FF2B5EF4-FFF2-40B4-BE49-F238E27FC236}">
                  <a16:creationId xmlns:a16="http://schemas.microsoft.com/office/drawing/2014/main" id="{7CDD092E-8618-4DE1-B8AE-2F28251D0C80}"/>
                </a:ext>
              </a:extLst>
            </p:cNvPr>
            <p:cNvSpPr/>
            <p:nvPr/>
          </p:nvSpPr>
          <p:spPr>
            <a:xfrm>
              <a:off x="16535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8" name="Rectangle 1107">
              <a:extLst>
                <a:ext uri="{FF2B5EF4-FFF2-40B4-BE49-F238E27FC236}">
                  <a16:creationId xmlns:a16="http://schemas.microsoft.com/office/drawing/2014/main" id="{824903E3-E770-4545-DD82-F0DAF2E786B4}"/>
                </a:ext>
              </a:extLst>
            </p:cNvPr>
            <p:cNvSpPr/>
            <p:nvPr/>
          </p:nvSpPr>
          <p:spPr>
            <a:xfrm>
              <a:off x="16002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09" name="Oval 1108">
              <a:extLst>
                <a:ext uri="{FF2B5EF4-FFF2-40B4-BE49-F238E27FC236}">
                  <a16:creationId xmlns:a16="http://schemas.microsoft.com/office/drawing/2014/main" id="{66835D74-BA5B-23E6-8AA7-DBD905F47516}"/>
                </a:ext>
              </a:extLst>
            </p:cNvPr>
            <p:cNvSpPr/>
            <p:nvPr/>
          </p:nvSpPr>
          <p:spPr>
            <a:xfrm>
              <a:off x="18059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0" name="Rectangle 1109">
              <a:extLst>
                <a:ext uri="{FF2B5EF4-FFF2-40B4-BE49-F238E27FC236}">
                  <a16:creationId xmlns:a16="http://schemas.microsoft.com/office/drawing/2014/main" id="{6641D4F2-9427-3659-C985-C38CFAB9D9D8}"/>
                </a:ext>
              </a:extLst>
            </p:cNvPr>
            <p:cNvSpPr/>
            <p:nvPr/>
          </p:nvSpPr>
          <p:spPr>
            <a:xfrm>
              <a:off x="17526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1" name="Oval 1110">
              <a:extLst>
                <a:ext uri="{FF2B5EF4-FFF2-40B4-BE49-F238E27FC236}">
                  <a16:creationId xmlns:a16="http://schemas.microsoft.com/office/drawing/2014/main" id="{641AF96E-1869-9B4C-D204-3DD582535A32}"/>
                </a:ext>
              </a:extLst>
            </p:cNvPr>
            <p:cNvSpPr/>
            <p:nvPr/>
          </p:nvSpPr>
          <p:spPr>
            <a:xfrm>
              <a:off x="19583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2" name="Rectangle 1111">
              <a:extLst>
                <a:ext uri="{FF2B5EF4-FFF2-40B4-BE49-F238E27FC236}">
                  <a16:creationId xmlns:a16="http://schemas.microsoft.com/office/drawing/2014/main" id="{ABA772A0-3EEA-2A38-8360-AE465B4BEE0D}"/>
                </a:ext>
              </a:extLst>
            </p:cNvPr>
            <p:cNvSpPr/>
            <p:nvPr/>
          </p:nvSpPr>
          <p:spPr>
            <a:xfrm>
              <a:off x="19050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3" name="Oval 1112">
              <a:extLst>
                <a:ext uri="{FF2B5EF4-FFF2-40B4-BE49-F238E27FC236}">
                  <a16:creationId xmlns:a16="http://schemas.microsoft.com/office/drawing/2014/main" id="{4296C624-A4DE-DF7C-7D74-22E444C5808D}"/>
                </a:ext>
              </a:extLst>
            </p:cNvPr>
            <p:cNvSpPr/>
            <p:nvPr/>
          </p:nvSpPr>
          <p:spPr>
            <a:xfrm>
              <a:off x="21107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4" name="Rectangle 1113">
              <a:extLst>
                <a:ext uri="{FF2B5EF4-FFF2-40B4-BE49-F238E27FC236}">
                  <a16:creationId xmlns:a16="http://schemas.microsoft.com/office/drawing/2014/main" id="{BA2CB798-583D-417A-587A-182BC54B096B}"/>
                </a:ext>
              </a:extLst>
            </p:cNvPr>
            <p:cNvSpPr/>
            <p:nvPr/>
          </p:nvSpPr>
          <p:spPr>
            <a:xfrm>
              <a:off x="20574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5" name="Oval 1114">
              <a:extLst>
                <a:ext uri="{FF2B5EF4-FFF2-40B4-BE49-F238E27FC236}">
                  <a16:creationId xmlns:a16="http://schemas.microsoft.com/office/drawing/2014/main" id="{4369BAD1-B37D-C3EE-A551-97B7DFB5D61F}"/>
                </a:ext>
              </a:extLst>
            </p:cNvPr>
            <p:cNvSpPr/>
            <p:nvPr/>
          </p:nvSpPr>
          <p:spPr>
            <a:xfrm>
              <a:off x="22631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6" name="Rectangle 1115">
              <a:extLst>
                <a:ext uri="{FF2B5EF4-FFF2-40B4-BE49-F238E27FC236}">
                  <a16:creationId xmlns:a16="http://schemas.microsoft.com/office/drawing/2014/main" id="{8FB81488-A12B-8232-1A99-56393F3104FA}"/>
                </a:ext>
              </a:extLst>
            </p:cNvPr>
            <p:cNvSpPr/>
            <p:nvPr/>
          </p:nvSpPr>
          <p:spPr>
            <a:xfrm>
              <a:off x="22098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7" name="Oval 1116">
              <a:extLst>
                <a:ext uri="{FF2B5EF4-FFF2-40B4-BE49-F238E27FC236}">
                  <a16:creationId xmlns:a16="http://schemas.microsoft.com/office/drawing/2014/main" id="{7C4E64C7-BE1A-55D8-2200-22604C4B4B9A}"/>
                </a:ext>
              </a:extLst>
            </p:cNvPr>
            <p:cNvSpPr/>
            <p:nvPr/>
          </p:nvSpPr>
          <p:spPr>
            <a:xfrm>
              <a:off x="24155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8" name="Rectangle 1117">
              <a:extLst>
                <a:ext uri="{FF2B5EF4-FFF2-40B4-BE49-F238E27FC236}">
                  <a16:creationId xmlns:a16="http://schemas.microsoft.com/office/drawing/2014/main" id="{34D143AA-608B-FE16-D678-E2FFF2B6C5C0}"/>
                </a:ext>
              </a:extLst>
            </p:cNvPr>
            <p:cNvSpPr/>
            <p:nvPr/>
          </p:nvSpPr>
          <p:spPr>
            <a:xfrm>
              <a:off x="23622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19" name="Oval 1118">
              <a:extLst>
                <a:ext uri="{FF2B5EF4-FFF2-40B4-BE49-F238E27FC236}">
                  <a16:creationId xmlns:a16="http://schemas.microsoft.com/office/drawing/2014/main" id="{79C6EC3D-D5B2-9D21-F2F7-1845D9C31830}"/>
                </a:ext>
              </a:extLst>
            </p:cNvPr>
            <p:cNvSpPr/>
            <p:nvPr/>
          </p:nvSpPr>
          <p:spPr>
            <a:xfrm>
              <a:off x="25679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0" name="Rectangle 1119">
              <a:extLst>
                <a:ext uri="{FF2B5EF4-FFF2-40B4-BE49-F238E27FC236}">
                  <a16:creationId xmlns:a16="http://schemas.microsoft.com/office/drawing/2014/main" id="{2EA0D0A4-E14F-CAAC-2A1D-6B57A724075C}"/>
                </a:ext>
              </a:extLst>
            </p:cNvPr>
            <p:cNvSpPr/>
            <p:nvPr/>
          </p:nvSpPr>
          <p:spPr>
            <a:xfrm>
              <a:off x="25146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1" name="Oval 1120">
              <a:extLst>
                <a:ext uri="{FF2B5EF4-FFF2-40B4-BE49-F238E27FC236}">
                  <a16:creationId xmlns:a16="http://schemas.microsoft.com/office/drawing/2014/main" id="{A15E0154-FFA5-2530-294B-5BF0A8F69A43}"/>
                </a:ext>
              </a:extLst>
            </p:cNvPr>
            <p:cNvSpPr/>
            <p:nvPr/>
          </p:nvSpPr>
          <p:spPr>
            <a:xfrm>
              <a:off x="27203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2" name="Rectangle 1121">
              <a:extLst>
                <a:ext uri="{FF2B5EF4-FFF2-40B4-BE49-F238E27FC236}">
                  <a16:creationId xmlns:a16="http://schemas.microsoft.com/office/drawing/2014/main" id="{1F4261BC-0DF8-B6AE-1842-2E4EB9241B3A}"/>
                </a:ext>
              </a:extLst>
            </p:cNvPr>
            <p:cNvSpPr/>
            <p:nvPr/>
          </p:nvSpPr>
          <p:spPr>
            <a:xfrm>
              <a:off x="26670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3" name="Oval 1122">
              <a:extLst>
                <a:ext uri="{FF2B5EF4-FFF2-40B4-BE49-F238E27FC236}">
                  <a16:creationId xmlns:a16="http://schemas.microsoft.com/office/drawing/2014/main" id="{49288F37-D45B-7FDB-1946-5ACCB35276F0}"/>
                </a:ext>
              </a:extLst>
            </p:cNvPr>
            <p:cNvSpPr/>
            <p:nvPr/>
          </p:nvSpPr>
          <p:spPr>
            <a:xfrm>
              <a:off x="28727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4" name="Rectangle 1123">
              <a:extLst>
                <a:ext uri="{FF2B5EF4-FFF2-40B4-BE49-F238E27FC236}">
                  <a16:creationId xmlns:a16="http://schemas.microsoft.com/office/drawing/2014/main" id="{292907C2-C95A-FC92-B36E-81206B3DE6D5}"/>
                </a:ext>
              </a:extLst>
            </p:cNvPr>
            <p:cNvSpPr/>
            <p:nvPr/>
          </p:nvSpPr>
          <p:spPr>
            <a:xfrm>
              <a:off x="28194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5" name="Oval 1124">
              <a:extLst>
                <a:ext uri="{FF2B5EF4-FFF2-40B4-BE49-F238E27FC236}">
                  <a16:creationId xmlns:a16="http://schemas.microsoft.com/office/drawing/2014/main" id="{A4BC412F-F6D0-37F0-95D9-16A5FE33E7AF}"/>
                </a:ext>
              </a:extLst>
            </p:cNvPr>
            <p:cNvSpPr/>
            <p:nvPr/>
          </p:nvSpPr>
          <p:spPr>
            <a:xfrm>
              <a:off x="30251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6" name="Rectangle 1125">
              <a:extLst>
                <a:ext uri="{FF2B5EF4-FFF2-40B4-BE49-F238E27FC236}">
                  <a16:creationId xmlns:a16="http://schemas.microsoft.com/office/drawing/2014/main" id="{150601BA-AAEE-85A1-0ADB-C33FE0525EDC}"/>
                </a:ext>
              </a:extLst>
            </p:cNvPr>
            <p:cNvSpPr/>
            <p:nvPr/>
          </p:nvSpPr>
          <p:spPr>
            <a:xfrm>
              <a:off x="29718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7" name="Oval 1126">
              <a:extLst>
                <a:ext uri="{FF2B5EF4-FFF2-40B4-BE49-F238E27FC236}">
                  <a16:creationId xmlns:a16="http://schemas.microsoft.com/office/drawing/2014/main" id="{FB511667-DB95-73F4-2E2F-4190073C2A81}"/>
                </a:ext>
              </a:extLst>
            </p:cNvPr>
            <p:cNvSpPr/>
            <p:nvPr/>
          </p:nvSpPr>
          <p:spPr>
            <a:xfrm>
              <a:off x="31775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8" name="Rectangle 1127">
              <a:extLst>
                <a:ext uri="{FF2B5EF4-FFF2-40B4-BE49-F238E27FC236}">
                  <a16:creationId xmlns:a16="http://schemas.microsoft.com/office/drawing/2014/main" id="{FB8E9179-E108-138D-F9B2-7C4226A364EC}"/>
                </a:ext>
              </a:extLst>
            </p:cNvPr>
            <p:cNvSpPr/>
            <p:nvPr/>
          </p:nvSpPr>
          <p:spPr>
            <a:xfrm>
              <a:off x="31242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29" name="Oval 1128">
              <a:extLst>
                <a:ext uri="{FF2B5EF4-FFF2-40B4-BE49-F238E27FC236}">
                  <a16:creationId xmlns:a16="http://schemas.microsoft.com/office/drawing/2014/main" id="{F3B68241-7E58-6818-E9BA-1C8F98118592}"/>
                </a:ext>
              </a:extLst>
            </p:cNvPr>
            <p:cNvSpPr/>
            <p:nvPr/>
          </p:nvSpPr>
          <p:spPr>
            <a:xfrm>
              <a:off x="33299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0" name="Rectangle 1129">
              <a:extLst>
                <a:ext uri="{FF2B5EF4-FFF2-40B4-BE49-F238E27FC236}">
                  <a16:creationId xmlns:a16="http://schemas.microsoft.com/office/drawing/2014/main" id="{77041319-177A-3B85-BFAF-3408AF8C3471}"/>
                </a:ext>
              </a:extLst>
            </p:cNvPr>
            <p:cNvSpPr/>
            <p:nvPr/>
          </p:nvSpPr>
          <p:spPr>
            <a:xfrm>
              <a:off x="32766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1" name="Oval 1130">
              <a:extLst>
                <a:ext uri="{FF2B5EF4-FFF2-40B4-BE49-F238E27FC236}">
                  <a16:creationId xmlns:a16="http://schemas.microsoft.com/office/drawing/2014/main" id="{022F56F4-E4C0-1443-3603-C43595469AC4}"/>
                </a:ext>
              </a:extLst>
            </p:cNvPr>
            <p:cNvSpPr/>
            <p:nvPr/>
          </p:nvSpPr>
          <p:spPr>
            <a:xfrm>
              <a:off x="34823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2" name="Rectangle 1131">
              <a:extLst>
                <a:ext uri="{FF2B5EF4-FFF2-40B4-BE49-F238E27FC236}">
                  <a16:creationId xmlns:a16="http://schemas.microsoft.com/office/drawing/2014/main" id="{DE9F8734-B5E2-D2DE-0907-815F37A2F38A}"/>
                </a:ext>
              </a:extLst>
            </p:cNvPr>
            <p:cNvSpPr/>
            <p:nvPr/>
          </p:nvSpPr>
          <p:spPr>
            <a:xfrm>
              <a:off x="34290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3" name="Oval 1132">
              <a:extLst>
                <a:ext uri="{FF2B5EF4-FFF2-40B4-BE49-F238E27FC236}">
                  <a16:creationId xmlns:a16="http://schemas.microsoft.com/office/drawing/2014/main" id="{BF53E63B-245C-F9E8-98BC-62C22B3B2C25}"/>
                </a:ext>
              </a:extLst>
            </p:cNvPr>
            <p:cNvSpPr/>
            <p:nvPr/>
          </p:nvSpPr>
          <p:spPr>
            <a:xfrm>
              <a:off x="36347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4" name="Rectangle 1133">
              <a:extLst>
                <a:ext uri="{FF2B5EF4-FFF2-40B4-BE49-F238E27FC236}">
                  <a16:creationId xmlns:a16="http://schemas.microsoft.com/office/drawing/2014/main" id="{A1130A8A-3163-3E0F-591A-A0383798BF7C}"/>
                </a:ext>
              </a:extLst>
            </p:cNvPr>
            <p:cNvSpPr/>
            <p:nvPr/>
          </p:nvSpPr>
          <p:spPr>
            <a:xfrm>
              <a:off x="35814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5" name="Oval 1134">
              <a:extLst>
                <a:ext uri="{FF2B5EF4-FFF2-40B4-BE49-F238E27FC236}">
                  <a16:creationId xmlns:a16="http://schemas.microsoft.com/office/drawing/2014/main" id="{8236D76C-9B13-EA86-8204-351E6213A116}"/>
                </a:ext>
              </a:extLst>
            </p:cNvPr>
            <p:cNvSpPr/>
            <p:nvPr/>
          </p:nvSpPr>
          <p:spPr>
            <a:xfrm>
              <a:off x="37871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6" name="Rectangle 1135">
              <a:extLst>
                <a:ext uri="{FF2B5EF4-FFF2-40B4-BE49-F238E27FC236}">
                  <a16:creationId xmlns:a16="http://schemas.microsoft.com/office/drawing/2014/main" id="{D0D83C9D-4B0E-835A-25E8-874F6255FA2F}"/>
                </a:ext>
              </a:extLst>
            </p:cNvPr>
            <p:cNvSpPr/>
            <p:nvPr/>
          </p:nvSpPr>
          <p:spPr>
            <a:xfrm>
              <a:off x="37338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7" name="Oval 1136">
              <a:extLst>
                <a:ext uri="{FF2B5EF4-FFF2-40B4-BE49-F238E27FC236}">
                  <a16:creationId xmlns:a16="http://schemas.microsoft.com/office/drawing/2014/main" id="{4C11A7DB-5BBC-8DB7-4870-FBD6971FF41D}"/>
                </a:ext>
              </a:extLst>
            </p:cNvPr>
            <p:cNvSpPr/>
            <p:nvPr/>
          </p:nvSpPr>
          <p:spPr>
            <a:xfrm>
              <a:off x="39395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8" name="Rectangle 1137">
              <a:extLst>
                <a:ext uri="{FF2B5EF4-FFF2-40B4-BE49-F238E27FC236}">
                  <a16:creationId xmlns:a16="http://schemas.microsoft.com/office/drawing/2014/main" id="{B17EA7C5-4475-F087-5415-B755694ECF78}"/>
                </a:ext>
              </a:extLst>
            </p:cNvPr>
            <p:cNvSpPr/>
            <p:nvPr/>
          </p:nvSpPr>
          <p:spPr>
            <a:xfrm>
              <a:off x="38862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39" name="Oval 1138">
              <a:extLst>
                <a:ext uri="{FF2B5EF4-FFF2-40B4-BE49-F238E27FC236}">
                  <a16:creationId xmlns:a16="http://schemas.microsoft.com/office/drawing/2014/main" id="{C454D0A4-578A-ECC2-2C1C-6E881254D751}"/>
                </a:ext>
              </a:extLst>
            </p:cNvPr>
            <p:cNvSpPr/>
            <p:nvPr/>
          </p:nvSpPr>
          <p:spPr>
            <a:xfrm>
              <a:off x="40919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0" name="Rectangle 1139">
              <a:extLst>
                <a:ext uri="{FF2B5EF4-FFF2-40B4-BE49-F238E27FC236}">
                  <a16:creationId xmlns:a16="http://schemas.microsoft.com/office/drawing/2014/main" id="{7A2E0ED3-A305-116F-728B-1723278D725D}"/>
                </a:ext>
              </a:extLst>
            </p:cNvPr>
            <p:cNvSpPr/>
            <p:nvPr/>
          </p:nvSpPr>
          <p:spPr>
            <a:xfrm>
              <a:off x="40386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1" name="Oval 1140">
              <a:extLst>
                <a:ext uri="{FF2B5EF4-FFF2-40B4-BE49-F238E27FC236}">
                  <a16:creationId xmlns:a16="http://schemas.microsoft.com/office/drawing/2014/main" id="{F2DB043A-938F-C74D-C92D-BB811F325052}"/>
                </a:ext>
              </a:extLst>
            </p:cNvPr>
            <p:cNvSpPr/>
            <p:nvPr/>
          </p:nvSpPr>
          <p:spPr>
            <a:xfrm>
              <a:off x="42443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2" name="Rectangle 1141">
              <a:extLst>
                <a:ext uri="{FF2B5EF4-FFF2-40B4-BE49-F238E27FC236}">
                  <a16:creationId xmlns:a16="http://schemas.microsoft.com/office/drawing/2014/main" id="{595A6C4F-3C47-481A-53D6-D01CD9AAEB1B}"/>
                </a:ext>
              </a:extLst>
            </p:cNvPr>
            <p:cNvSpPr/>
            <p:nvPr/>
          </p:nvSpPr>
          <p:spPr>
            <a:xfrm>
              <a:off x="41910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3" name="Oval 1142">
              <a:extLst>
                <a:ext uri="{FF2B5EF4-FFF2-40B4-BE49-F238E27FC236}">
                  <a16:creationId xmlns:a16="http://schemas.microsoft.com/office/drawing/2014/main" id="{897E9C41-1422-3B02-F144-6F2827176D96}"/>
                </a:ext>
              </a:extLst>
            </p:cNvPr>
            <p:cNvSpPr/>
            <p:nvPr/>
          </p:nvSpPr>
          <p:spPr>
            <a:xfrm>
              <a:off x="43967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4" name="Rectangle 1143">
              <a:extLst>
                <a:ext uri="{FF2B5EF4-FFF2-40B4-BE49-F238E27FC236}">
                  <a16:creationId xmlns:a16="http://schemas.microsoft.com/office/drawing/2014/main" id="{20CA1601-3A55-331C-C9EF-7559E046B211}"/>
                </a:ext>
              </a:extLst>
            </p:cNvPr>
            <p:cNvSpPr/>
            <p:nvPr/>
          </p:nvSpPr>
          <p:spPr>
            <a:xfrm>
              <a:off x="43434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5" name="Oval 1144">
              <a:extLst>
                <a:ext uri="{FF2B5EF4-FFF2-40B4-BE49-F238E27FC236}">
                  <a16:creationId xmlns:a16="http://schemas.microsoft.com/office/drawing/2014/main" id="{22A20EB7-40DF-EBCC-86EB-D72EEEDAF068}"/>
                </a:ext>
              </a:extLst>
            </p:cNvPr>
            <p:cNvSpPr/>
            <p:nvPr/>
          </p:nvSpPr>
          <p:spPr>
            <a:xfrm>
              <a:off x="45491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6" name="Rectangle 1145">
              <a:extLst>
                <a:ext uri="{FF2B5EF4-FFF2-40B4-BE49-F238E27FC236}">
                  <a16:creationId xmlns:a16="http://schemas.microsoft.com/office/drawing/2014/main" id="{AE3CB2F1-0DD5-F5A6-65EC-E69C74C4FD9B}"/>
                </a:ext>
              </a:extLst>
            </p:cNvPr>
            <p:cNvSpPr/>
            <p:nvPr/>
          </p:nvSpPr>
          <p:spPr>
            <a:xfrm>
              <a:off x="44958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7" name="Oval 1146">
              <a:extLst>
                <a:ext uri="{FF2B5EF4-FFF2-40B4-BE49-F238E27FC236}">
                  <a16:creationId xmlns:a16="http://schemas.microsoft.com/office/drawing/2014/main" id="{A27B7C35-FC88-FEB8-18EE-D1810C9FF461}"/>
                </a:ext>
              </a:extLst>
            </p:cNvPr>
            <p:cNvSpPr/>
            <p:nvPr/>
          </p:nvSpPr>
          <p:spPr>
            <a:xfrm>
              <a:off x="47015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8" name="Rectangle 1147">
              <a:extLst>
                <a:ext uri="{FF2B5EF4-FFF2-40B4-BE49-F238E27FC236}">
                  <a16:creationId xmlns:a16="http://schemas.microsoft.com/office/drawing/2014/main" id="{28B76E28-05F7-AB09-4A4C-467689170734}"/>
                </a:ext>
              </a:extLst>
            </p:cNvPr>
            <p:cNvSpPr/>
            <p:nvPr/>
          </p:nvSpPr>
          <p:spPr>
            <a:xfrm>
              <a:off x="46482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9" name="Oval 1148">
              <a:extLst>
                <a:ext uri="{FF2B5EF4-FFF2-40B4-BE49-F238E27FC236}">
                  <a16:creationId xmlns:a16="http://schemas.microsoft.com/office/drawing/2014/main" id="{A8A19B17-B387-A6E9-18E0-6439698A1865}"/>
                </a:ext>
              </a:extLst>
            </p:cNvPr>
            <p:cNvSpPr/>
            <p:nvPr/>
          </p:nvSpPr>
          <p:spPr>
            <a:xfrm>
              <a:off x="48539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0" name="Rectangle 1149">
              <a:extLst>
                <a:ext uri="{FF2B5EF4-FFF2-40B4-BE49-F238E27FC236}">
                  <a16:creationId xmlns:a16="http://schemas.microsoft.com/office/drawing/2014/main" id="{AF1964FD-32D1-0830-59B3-4ED1F16FABAB}"/>
                </a:ext>
              </a:extLst>
            </p:cNvPr>
            <p:cNvSpPr/>
            <p:nvPr/>
          </p:nvSpPr>
          <p:spPr>
            <a:xfrm>
              <a:off x="48006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1" name="Oval 1150">
              <a:extLst>
                <a:ext uri="{FF2B5EF4-FFF2-40B4-BE49-F238E27FC236}">
                  <a16:creationId xmlns:a16="http://schemas.microsoft.com/office/drawing/2014/main" id="{C83B1F12-59FC-BD3C-3724-E7C3E5D587BA}"/>
                </a:ext>
              </a:extLst>
            </p:cNvPr>
            <p:cNvSpPr/>
            <p:nvPr/>
          </p:nvSpPr>
          <p:spPr>
            <a:xfrm>
              <a:off x="50063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2" name="Rectangle 1151">
              <a:extLst>
                <a:ext uri="{FF2B5EF4-FFF2-40B4-BE49-F238E27FC236}">
                  <a16:creationId xmlns:a16="http://schemas.microsoft.com/office/drawing/2014/main" id="{2D79B2B6-7292-FDDD-76D9-8B99D1232C1F}"/>
                </a:ext>
              </a:extLst>
            </p:cNvPr>
            <p:cNvSpPr/>
            <p:nvPr/>
          </p:nvSpPr>
          <p:spPr>
            <a:xfrm>
              <a:off x="49530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3" name="Oval 1152">
              <a:extLst>
                <a:ext uri="{FF2B5EF4-FFF2-40B4-BE49-F238E27FC236}">
                  <a16:creationId xmlns:a16="http://schemas.microsoft.com/office/drawing/2014/main" id="{F326CBAC-24C8-084A-C273-03F34E24352A}"/>
                </a:ext>
              </a:extLst>
            </p:cNvPr>
            <p:cNvSpPr/>
            <p:nvPr/>
          </p:nvSpPr>
          <p:spPr>
            <a:xfrm>
              <a:off x="51587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4" name="Rectangle 1153">
              <a:extLst>
                <a:ext uri="{FF2B5EF4-FFF2-40B4-BE49-F238E27FC236}">
                  <a16:creationId xmlns:a16="http://schemas.microsoft.com/office/drawing/2014/main" id="{23083109-F9C2-90AF-0A1F-D4227DDE3F4D}"/>
                </a:ext>
              </a:extLst>
            </p:cNvPr>
            <p:cNvSpPr/>
            <p:nvPr/>
          </p:nvSpPr>
          <p:spPr>
            <a:xfrm>
              <a:off x="51054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5" name="Oval 1154">
              <a:extLst>
                <a:ext uri="{FF2B5EF4-FFF2-40B4-BE49-F238E27FC236}">
                  <a16:creationId xmlns:a16="http://schemas.microsoft.com/office/drawing/2014/main" id="{CB27B9FA-4151-2047-261C-FE74874F1637}"/>
                </a:ext>
              </a:extLst>
            </p:cNvPr>
            <p:cNvSpPr/>
            <p:nvPr/>
          </p:nvSpPr>
          <p:spPr>
            <a:xfrm>
              <a:off x="53111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6" name="Rectangle 1155">
              <a:extLst>
                <a:ext uri="{FF2B5EF4-FFF2-40B4-BE49-F238E27FC236}">
                  <a16:creationId xmlns:a16="http://schemas.microsoft.com/office/drawing/2014/main" id="{02423BA9-98EE-53E6-1E81-B7D8337F09A9}"/>
                </a:ext>
              </a:extLst>
            </p:cNvPr>
            <p:cNvSpPr/>
            <p:nvPr/>
          </p:nvSpPr>
          <p:spPr>
            <a:xfrm>
              <a:off x="52578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7" name="Oval 1156">
              <a:extLst>
                <a:ext uri="{FF2B5EF4-FFF2-40B4-BE49-F238E27FC236}">
                  <a16:creationId xmlns:a16="http://schemas.microsoft.com/office/drawing/2014/main" id="{54F5668A-88DA-B65E-EED4-040E9930DE93}"/>
                </a:ext>
              </a:extLst>
            </p:cNvPr>
            <p:cNvSpPr/>
            <p:nvPr/>
          </p:nvSpPr>
          <p:spPr>
            <a:xfrm>
              <a:off x="54635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8" name="Rectangle 1157">
              <a:extLst>
                <a:ext uri="{FF2B5EF4-FFF2-40B4-BE49-F238E27FC236}">
                  <a16:creationId xmlns:a16="http://schemas.microsoft.com/office/drawing/2014/main" id="{8B94E85B-E317-E005-9ED0-B1387B3A19DF}"/>
                </a:ext>
              </a:extLst>
            </p:cNvPr>
            <p:cNvSpPr/>
            <p:nvPr/>
          </p:nvSpPr>
          <p:spPr>
            <a:xfrm>
              <a:off x="54102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59" name="Oval 1158">
              <a:extLst>
                <a:ext uri="{FF2B5EF4-FFF2-40B4-BE49-F238E27FC236}">
                  <a16:creationId xmlns:a16="http://schemas.microsoft.com/office/drawing/2014/main" id="{74864960-31D2-5DCB-D4C3-63DA389EB9B0}"/>
                </a:ext>
              </a:extLst>
            </p:cNvPr>
            <p:cNvSpPr/>
            <p:nvPr/>
          </p:nvSpPr>
          <p:spPr>
            <a:xfrm>
              <a:off x="56159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0" name="Rectangle 1159">
              <a:extLst>
                <a:ext uri="{FF2B5EF4-FFF2-40B4-BE49-F238E27FC236}">
                  <a16:creationId xmlns:a16="http://schemas.microsoft.com/office/drawing/2014/main" id="{F65E0E6E-DD6D-6477-0B93-9932F334F1DA}"/>
                </a:ext>
              </a:extLst>
            </p:cNvPr>
            <p:cNvSpPr/>
            <p:nvPr/>
          </p:nvSpPr>
          <p:spPr>
            <a:xfrm>
              <a:off x="55626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1" name="Oval 1160">
              <a:extLst>
                <a:ext uri="{FF2B5EF4-FFF2-40B4-BE49-F238E27FC236}">
                  <a16:creationId xmlns:a16="http://schemas.microsoft.com/office/drawing/2014/main" id="{81861F77-A6CA-9C0E-EA1D-F0186DBD7E9B}"/>
                </a:ext>
              </a:extLst>
            </p:cNvPr>
            <p:cNvSpPr/>
            <p:nvPr/>
          </p:nvSpPr>
          <p:spPr>
            <a:xfrm>
              <a:off x="57683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2" name="Rectangle 1161">
              <a:extLst>
                <a:ext uri="{FF2B5EF4-FFF2-40B4-BE49-F238E27FC236}">
                  <a16:creationId xmlns:a16="http://schemas.microsoft.com/office/drawing/2014/main" id="{624EDA70-0A7F-B8ED-17AB-E841E047AB07}"/>
                </a:ext>
              </a:extLst>
            </p:cNvPr>
            <p:cNvSpPr/>
            <p:nvPr/>
          </p:nvSpPr>
          <p:spPr>
            <a:xfrm>
              <a:off x="57150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3" name="Oval 1162">
              <a:extLst>
                <a:ext uri="{FF2B5EF4-FFF2-40B4-BE49-F238E27FC236}">
                  <a16:creationId xmlns:a16="http://schemas.microsoft.com/office/drawing/2014/main" id="{A9859D6D-3CF9-EF69-93B1-984DE76C0BB7}"/>
                </a:ext>
              </a:extLst>
            </p:cNvPr>
            <p:cNvSpPr/>
            <p:nvPr/>
          </p:nvSpPr>
          <p:spPr>
            <a:xfrm>
              <a:off x="59207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4" name="Rectangle 1163">
              <a:extLst>
                <a:ext uri="{FF2B5EF4-FFF2-40B4-BE49-F238E27FC236}">
                  <a16:creationId xmlns:a16="http://schemas.microsoft.com/office/drawing/2014/main" id="{C6E12488-6D9F-7426-0EE3-C70C300C5F29}"/>
                </a:ext>
              </a:extLst>
            </p:cNvPr>
            <p:cNvSpPr/>
            <p:nvPr/>
          </p:nvSpPr>
          <p:spPr>
            <a:xfrm>
              <a:off x="58674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5" name="Oval 1164">
              <a:extLst>
                <a:ext uri="{FF2B5EF4-FFF2-40B4-BE49-F238E27FC236}">
                  <a16:creationId xmlns:a16="http://schemas.microsoft.com/office/drawing/2014/main" id="{AFF1B54D-22D8-9A87-ED41-597C46F244AF}"/>
                </a:ext>
              </a:extLst>
            </p:cNvPr>
            <p:cNvSpPr/>
            <p:nvPr/>
          </p:nvSpPr>
          <p:spPr>
            <a:xfrm>
              <a:off x="6073140" y="43014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6" name="Rectangle 1165">
              <a:extLst>
                <a:ext uri="{FF2B5EF4-FFF2-40B4-BE49-F238E27FC236}">
                  <a16:creationId xmlns:a16="http://schemas.microsoft.com/office/drawing/2014/main" id="{F4FF1FC7-0E86-36EE-C7E5-9D0045721161}"/>
                </a:ext>
              </a:extLst>
            </p:cNvPr>
            <p:cNvSpPr/>
            <p:nvPr/>
          </p:nvSpPr>
          <p:spPr>
            <a:xfrm>
              <a:off x="6019800" y="42481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7" name="Oval 1166">
              <a:extLst>
                <a:ext uri="{FF2B5EF4-FFF2-40B4-BE49-F238E27FC236}">
                  <a16:creationId xmlns:a16="http://schemas.microsoft.com/office/drawing/2014/main" id="{301A1928-4F4B-D8B5-9181-44867B32579D}"/>
                </a:ext>
              </a:extLst>
            </p:cNvPr>
            <p:cNvSpPr/>
            <p:nvPr/>
          </p:nvSpPr>
          <p:spPr>
            <a:xfrm>
              <a:off x="10439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8" name="Rectangle 1167">
              <a:extLst>
                <a:ext uri="{FF2B5EF4-FFF2-40B4-BE49-F238E27FC236}">
                  <a16:creationId xmlns:a16="http://schemas.microsoft.com/office/drawing/2014/main" id="{E513D4D3-D88E-A650-9891-A244DE1CDD8E}"/>
                </a:ext>
              </a:extLst>
            </p:cNvPr>
            <p:cNvSpPr/>
            <p:nvPr/>
          </p:nvSpPr>
          <p:spPr>
            <a:xfrm>
              <a:off x="9906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69" name="Oval 1168">
              <a:extLst>
                <a:ext uri="{FF2B5EF4-FFF2-40B4-BE49-F238E27FC236}">
                  <a16:creationId xmlns:a16="http://schemas.microsoft.com/office/drawing/2014/main" id="{ABCEF5E9-67E1-AADE-B9F5-848E9B9E1089}"/>
                </a:ext>
              </a:extLst>
            </p:cNvPr>
            <p:cNvSpPr/>
            <p:nvPr/>
          </p:nvSpPr>
          <p:spPr>
            <a:xfrm>
              <a:off x="11963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0" name="Rectangle 1169">
              <a:extLst>
                <a:ext uri="{FF2B5EF4-FFF2-40B4-BE49-F238E27FC236}">
                  <a16:creationId xmlns:a16="http://schemas.microsoft.com/office/drawing/2014/main" id="{24EB4072-DE64-79AC-396C-B21D29D0DD28}"/>
                </a:ext>
              </a:extLst>
            </p:cNvPr>
            <p:cNvSpPr/>
            <p:nvPr/>
          </p:nvSpPr>
          <p:spPr>
            <a:xfrm>
              <a:off x="11430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1" name="Oval 1170">
              <a:extLst>
                <a:ext uri="{FF2B5EF4-FFF2-40B4-BE49-F238E27FC236}">
                  <a16:creationId xmlns:a16="http://schemas.microsoft.com/office/drawing/2014/main" id="{DBD55FF3-80EB-3627-8232-7C20F0DF6F97}"/>
                </a:ext>
              </a:extLst>
            </p:cNvPr>
            <p:cNvSpPr/>
            <p:nvPr/>
          </p:nvSpPr>
          <p:spPr>
            <a:xfrm>
              <a:off x="13487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2" name="Rectangle 1171">
              <a:extLst>
                <a:ext uri="{FF2B5EF4-FFF2-40B4-BE49-F238E27FC236}">
                  <a16:creationId xmlns:a16="http://schemas.microsoft.com/office/drawing/2014/main" id="{8D6D6E9A-7333-8322-FE5E-07B64F3CCD7E}"/>
                </a:ext>
              </a:extLst>
            </p:cNvPr>
            <p:cNvSpPr/>
            <p:nvPr/>
          </p:nvSpPr>
          <p:spPr>
            <a:xfrm>
              <a:off x="12954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3" name="Oval 1172">
              <a:extLst>
                <a:ext uri="{FF2B5EF4-FFF2-40B4-BE49-F238E27FC236}">
                  <a16:creationId xmlns:a16="http://schemas.microsoft.com/office/drawing/2014/main" id="{E51A371D-23F5-6E0B-E8F2-5824FC79A7B9}"/>
                </a:ext>
              </a:extLst>
            </p:cNvPr>
            <p:cNvSpPr/>
            <p:nvPr/>
          </p:nvSpPr>
          <p:spPr>
            <a:xfrm>
              <a:off x="15011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4" name="Rectangle 1173">
              <a:extLst>
                <a:ext uri="{FF2B5EF4-FFF2-40B4-BE49-F238E27FC236}">
                  <a16:creationId xmlns:a16="http://schemas.microsoft.com/office/drawing/2014/main" id="{9B653BD0-06C0-9F9D-2893-5FA2FEB58CD7}"/>
                </a:ext>
              </a:extLst>
            </p:cNvPr>
            <p:cNvSpPr/>
            <p:nvPr/>
          </p:nvSpPr>
          <p:spPr>
            <a:xfrm>
              <a:off x="14478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5" name="Oval 1174">
              <a:extLst>
                <a:ext uri="{FF2B5EF4-FFF2-40B4-BE49-F238E27FC236}">
                  <a16:creationId xmlns:a16="http://schemas.microsoft.com/office/drawing/2014/main" id="{78388636-548F-F785-04C9-87E449952700}"/>
                </a:ext>
              </a:extLst>
            </p:cNvPr>
            <p:cNvSpPr/>
            <p:nvPr/>
          </p:nvSpPr>
          <p:spPr>
            <a:xfrm>
              <a:off x="16535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6" name="Rectangle 1175">
              <a:extLst>
                <a:ext uri="{FF2B5EF4-FFF2-40B4-BE49-F238E27FC236}">
                  <a16:creationId xmlns:a16="http://schemas.microsoft.com/office/drawing/2014/main" id="{0634C7AA-76FB-1E5C-F41E-CADBA89F0D23}"/>
                </a:ext>
              </a:extLst>
            </p:cNvPr>
            <p:cNvSpPr/>
            <p:nvPr/>
          </p:nvSpPr>
          <p:spPr>
            <a:xfrm>
              <a:off x="16002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7" name="Oval 1176">
              <a:extLst>
                <a:ext uri="{FF2B5EF4-FFF2-40B4-BE49-F238E27FC236}">
                  <a16:creationId xmlns:a16="http://schemas.microsoft.com/office/drawing/2014/main" id="{59F6046F-E0FE-536F-0593-9B8BB3994F2A}"/>
                </a:ext>
              </a:extLst>
            </p:cNvPr>
            <p:cNvSpPr/>
            <p:nvPr/>
          </p:nvSpPr>
          <p:spPr>
            <a:xfrm>
              <a:off x="18059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8" name="Rectangle 1177">
              <a:extLst>
                <a:ext uri="{FF2B5EF4-FFF2-40B4-BE49-F238E27FC236}">
                  <a16:creationId xmlns:a16="http://schemas.microsoft.com/office/drawing/2014/main" id="{3E41DD1C-1E74-53B3-3784-FB896DE04678}"/>
                </a:ext>
              </a:extLst>
            </p:cNvPr>
            <p:cNvSpPr/>
            <p:nvPr/>
          </p:nvSpPr>
          <p:spPr>
            <a:xfrm>
              <a:off x="17526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79" name="Oval 1178">
              <a:extLst>
                <a:ext uri="{FF2B5EF4-FFF2-40B4-BE49-F238E27FC236}">
                  <a16:creationId xmlns:a16="http://schemas.microsoft.com/office/drawing/2014/main" id="{5670DBB0-729C-D974-15F7-74E82A3544AA}"/>
                </a:ext>
              </a:extLst>
            </p:cNvPr>
            <p:cNvSpPr/>
            <p:nvPr/>
          </p:nvSpPr>
          <p:spPr>
            <a:xfrm>
              <a:off x="19583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0" name="Rectangle 1179">
              <a:extLst>
                <a:ext uri="{FF2B5EF4-FFF2-40B4-BE49-F238E27FC236}">
                  <a16:creationId xmlns:a16="http://schemas.microsoft.com/office/drawing/2014/main" id="{F57FF9FF-1CB6-4F4C-2CED-CF8D34B2EDEB}"/>
                </a:ext>
              </a:extLst>
            </p:cNvPr>
            <p:cNvSpPr/>
            <p:nvPr/>
          </p:nvSpPr>
          <p:spPr>
            <a:xfrm>
              <a:off x="19050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1" name="Oval 1180">
              <a:extLst>
                <a:ext uri="{FF2B5EF4-FFF2-40B4-BE49-F238E27FC236}">
                  <a16:creationId xmlns:a16="http://schemas.microsoft.com/office/drawing/2014/main" id="{A4538216-248A-992F-A4A1-B5333D470FC6}"/>
                </a:ext>
              </a:extLst>
            </p:cNvPr>
            <p:cNvSpPr/>
            <p:nvPr/>
          </p:nvSpPr>
          <p:spPr>
            <a:xfrm>
              <a:off x="21107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2" name="Rectangle 1181">
              <a:extLst>
                <a:ext uri="{FF2B5EF4-FFF2-40B4-BE49-F238E27FC236}">
                  <a16:creationId xmlns:a16="http://schemas.microsoft.com/office/drawing/2014/main" id="{57175927-E079-E68B-7F08-7B166FD561AD}"/>
                </a:ext>
              </a:extLst>
            </p:cNvPr>
            <p:cNvSpPr/>
            <p:nvPr/>
          </p:nvSpPr>
          <p:spPr>
            <a:xfrm>
              <a:off x="20574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3" name="Oval 1182">
              <a:extLst>
                <a:ext uri="{FF2B5EF4-FFF2-40B4-BE49-F238E27FC236}">
                  <a16:creationId xmlns:a16="http://schemas.microsoft.com/office/drawing/2014/main" id="{DFF1FB02-3646-BB73-79B5-91A62D1C5D7A}"/>
                </a:ext>
              </a:extLst>
            </p:cNvPr>
            <p:cNvSpPr/>
            <p:nvPr/>
          </p:nvSpPr>
          <p:spPr>
            <a:xfrm>
              <a:off x="22631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4" name="Rectangle 1183">
              <a:extLst>
                <a:ext uri="{FF2B5EF4-FFF2-40B4-BE49-F238E27FC236}">
                  <a16:creationId xmlns:a16="http://schemas.microsoft.com/office/drawing/2014/main" id="{6EBDC6E0-8BA6-FA3D-9387-4871098E5B2D}"/>
                </a:ext>
              </a:extLst>
            </p:cNvPr>
            <p:cNvSpPr/>
            <p:nvPr/>
          </p:nvSpPr>
          <p:spPr>
            <a:xfrm>
              <a:off x="22098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5" name="Oval 1184">
              <a:extLst>
                <a:ext uri="{FF2B5EF4-FFF2-40B4-BE49-F238E27FC236}">
                  <a16:creationId xmlns:a16="http://schemas.microsoft.com/office/drawing/2014/main" id="{2F369C7F-F619-EAAB-270B-88B06F538A61}"/>
                </a:ext>
              </a:extLst>
            </p:cNvPr>
            <p:cNvSpPr/>
            <p:nvPr/>
          </p:nvSpPr>
          <p:spPr>
            <a:xfrm>
              <a:off x="24155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6" name="Rectangle 1185">
              <a:extLst>
                <a:ext uri="{FF2B5EF4-FFF2-40B4-BE49-F238E27FC236}">
                  <a16:creationId xmlns:a16="http://schemas.microsoft.com/office/drawing/2014/main" id="{6F457ABB-F7D9-6D00-1ABC-216A4955852E}"/>
                </a:ext>
              </a:extLst>
            </p:cNvPr>
            <p:cNvSpPr/>
            <p:nvPr/>
          </p:nvSpPr>
          <p:spPr>
            <a:xfrm>
              <a:off x="23622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7" name="Oval 1186">
              <a:extLst>
                <a:ext uri="{FF2B5EF4-FFF2-40B4-BE49-F238E27FC236}">
                  <a16:creationId xmlns:a16="http://schemas.microsoft.com/office/drawing/2014/main" id="{5476C4FE-86E4-1324-C174-998D5AE9A11A}"/>
                </a:ext>
              </a:extLst>
            </p:cNvPr>
            <p:cNvSpPr/>
            <p:nvPr/>
          </p:nvSpPr>
          <p:spPr>
            <a:xfrm>
              <a:off x="25679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8" name="Rectangle 1187">
              <a:extLst>
                <a:ext uri="{FF2B5EF4-FFF2-40B4-BE49-F238E27FC236}">
                  <a16:creationId xmlns:a16="http://schemas.microsoft.com/office/drawing/2014/main" id="{06DCA7C2-28CC-F198-0DBE-EFC394EC4D45}"/>
                </a:ext>
              </a:extLst>
            </p:cNvPr>
            <p:cNvSpPr/>
            <p:nvPr/>
          </p:nvSpPr>
          <p:spPr>
            <a:xfrm>
              <a:off x="25146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9" name="Oval 1188">
              <a:extLst>
                <a:ext uri="{FF2B5EF4-FFF2-40B4-BE49-F238E27FC236}">
                  <a16:creationId xmlns:a16="http://schemas.microsoft.com/office/drawing/2014/main" id="{8810EAFB-1528-A0A6-E4FC-471A74696972}"/>
                </a:ext>
              </a:extLst>
            </p:cNvPr>
            <p:cNvSpPr/>
            <p:nvPr/>
          </p:nvSpPr>
          <p:spPr>
            <a:xfrm>
              <a:off x="27203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0" name="Rectangle 1189">
              <a:extLst>
                <a:ext uri="{FF2B5EF4-FFF2-40B4-BE49-F238E27FC236}">
                  <a16:creationId xmlns:a16="http://schemas.microsoft.com/office/drawing/2014/main" id="{9DAD93BE-4FAA-B5A6-0BB9-9C866B0726E3}"/>
                </a:ext>
              </a:extLst>
            </p:cNvPr>
            <p:cNvSpPr/>
            <p:nvPr/>
          </p:nvSpPr>
          <p:spPr>
            <a:xfrm>
              <a:off x="26670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1" name="Oval 1190">
              <a:extLst>
                <a:ext uri="{FF2B5EF4-FFF2-40B4-BE49-F238E27FC236}">
                  <a16:creationId xmlns:a16="http://schemas.microsoft.com/office/drawing/2014/main" id="{81392593-5183-5D72-D871-3037C9C286CB}"/>
                </a:ext>
              </a:extLst>
            </p:cNvPr>
            <p:cNvSpPr/>
            <p:nvPr/>
          </p:nvSpPr>
          <p:spPr>
            <a:xfrm>
              <a:off x="28727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2" name="Rectangle 1191">
              <a:extLst>
                <a:ext uri="{FF2B5EF4-FFF2-40B4-BE49-F238E27FC236}">
                  <a16:creationId xmlns:a16="http://schemas.microsoft.com/office/drawing/2014/main" id="{1156A9A7-06D4-808A-66A2-44684903B26B}"/>
                </a:ext>
              </a:extLst>
            </p:cNvPr>
            <p:cNvSpPr/>
            <p:nvPr/>
          </p:nvSpPr>
          <p:spPr>
            <a:xfrm>
              <a:off x="28194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3" name="Oval 1192">
              <a:extLst>
                <a:ext uri="{FF2B5EF4-FFF2-40B4-BE49-F238E27FC236}">
                  <a16:creationId xmlns:a16="http://schemas.microsoft.com/office/drawing/2014/main" id="{940DE42D-901C-3A60-0DC8-9186F9DA17E6}"/>
                </a:ext>
              </a:extLst>
            </p:cNvPr>
            <p:cNvSpPr/>
            <p:nvPr/>
          </p:nvSpPr>
          <p:spPr>
            <a:xfrm>
              <a:off x="30251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4" name="Rectangle 1193">
              <a:extLst>
                <a:ext uri="{FF2B5EF4-FFF2-40B4-BE49-F238E27FC236}">
                  <a16:creationId xmlns:a16="http://schemas.microsoft.com/office/drawing/2014/main" id="{A56781BB-1BDB-7D87-5042-FEEFAAE7F237}"/>
                </a:ext>
              </a:extLst>
            </p:cNvPr>
            <p:cNvSpPr/>
            <p:nvPr/>
          </p:nvSpPr>
          <p:spPr>
            <a:xfrm>
              <a:off x="29718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5" name="Oval 1194">
              <a:extLst>
                <a:ext uri="{FF2B5EF4-FFF2-40B4-BE49-F238E27FC236}">
                  <a16:creationId xmlns:a16="http://schemas.microsoft.com/office/drawing/2014/main" id="{1D8DD62D-264B-7E79-5840-CCF212585CB4}"/>
                </a:ext>
              </a:extLst>
            </p:cNvPr>
            <p:cNvSpPr/>
            <p:nvPr/>
          </p:nvSpPr>
          <p:spPr>
            <a:xfrm>
              <a:off x="31775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6" name="Rectangle 1195">
              <a:extLst>
                <a:ext uri="{FF2B5EF4-FFF2-40B4-BE49-F238E27FC236}">
                  <a16:creationId xmlns:a16="http://schemas.microsoft.com/office/drawing/2014/main" id="{D5885CE6-7694-F170-3C16-BBC23BA0E9A3}"/>
                </a:ext>
              </a:extLst>
            </p:cNvPr>
            <p:cNvSpPr/>
            <p:nvPr/>
          </p:nvSpPr>
          <p:spPr>
            <a:xfrm>
              <a:off x="31242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7" name="Oval 1196">
              <a:extLst>
                <a:ext uri="{FF2B5EF4-FFF2-40B4-BE49-F238E27FC236}">
                  <a16:creationId xmlns:a16="http://schemas.microsoft.com/office/drawing/2014/main" id="{6FC26D18-8CB8-9F16-6DB3-DD004071C8A6}"/>
                </a:ext>
              </a:extLst>
            </p:cNvPr>
            <p:cNvSpPr/>
            <p:nvPr/>
          </p:nvSpPr>
          <p:spPr>
            <a:xfrm>
              <a:off x="33299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8" name="Rectangle 1197">
              <a:extLst>
                <a:ext uri="{FF2B5EF4-FFF2-40B4-BE49-F238E27FC236}">
                  <a16:creationId xmlns:a16="http://schemas.microsoft.com/office/drawing/2014/main" id="{DA7949F7-7E9A-A9C1-3DEF-0E35F29E545D}"/>
                </a:ext>
              </a:extLst>
            </p:cNvPr>
            <p:cNvSpPr/>
            <p:nvPr/>
          </p:nvSpPr>
          <p:spPr>
            <a:xfrm>
              <a:off x="32766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9" name="Oval 1198">
              <a:extLst>
                <a:ext uri="{FF2B5EF4-FFF2-40B4-BE49-F238E27FC236}">
                  <a16:creationId xmlns:a16="http://schemas.microsoft.com/office/drawing/2014/main" id="{2CF03599-C23B-BE5A-8582-03EF69B58898}"/>
                </a:ext>
              </a:extLst>
            </p:cNvPr>
            <p:cNvSpPr/>
            <p:nvPr/>
          </p:nvSpPr>
          <p:spPr>
            <a:xfrm>
              <a:off x="34823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0" name="Rectangle 1199">
              <a:extLst>
                <a:ext uri="{FF2B5EF4-FFF2-40B4-BE49-F238E27FC236}">
                  <a16:creationId xmlns:a16="http://schemas.microsoft.com/office/drawing/2014/main" id="{1EB0DD9C-BCF0-42F7-BDC1-776EFFD1C747}"/>
                </a:ext>
              </a:extLst>
            </p:cNvPr>
            <p:cNvSpPr/>
            <p:nvPr/>
          </p:nvSpPr>
          <p:spPr>
            <a:xfrm>
              <a:off x="34290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1" name="Oval 1200">
              <a:extLst>
                <a:ext uri="{FF2B5EF4-FFF2-40B4-BE49-F238E27FC236}">
                  <a16:creationId xmlns:a16="http://schemas.microsoft.com/office/drawing/2014/main" id="{BDA6B895-05C2-4609-0CF2-8AB6BFA20D56}"/>
                </a:ext>
              </a:extLst>
            </p:cNvPr>
            <p:cNvSpPr/>
            <p:nvPr/>
          </p:nvSpPr>
          <p:spPr>
            <a:xfrm>
              <a:off x="36347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2" name="Rectangle 1201">
              <a:extLst>
                <a:ext uri="{FF2B5EF4-FFF2-40B4-BE49-F238E27FC236}">
                  <a16:creationId xmlns:a16="http://schemas.microsoft.com/office/drawing/2014/main" id="{B6EDF72C-1369-D631-818B-D607649A7444}"/>
                </a:ext>
              </a:extLst>
            </p:cNvPr>
            <p:cNvSpPr/>
            <p:nvPr/>
          </p:nvSpPr>
          <p:spPr>
            <a:xfrm>
              <a:off x="35814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3" name="Oval 1202">
              <a:extLst>
                <a:ext uri="{FF2B5EF4-FFF2-40B4-BE49-F238E27FC236}">
                  <a16:creationId xmlns:a16="http://schemas.microsoft.com/office/drawing/2014/main" id="{B0F65DF7-421E-A750-128D-574DBA8E38BC}"/>
                </a:ext>
              </a:extLst>
            </p:cNvPr>
            <p:cNvSpPr/>
            <p:nvPr/>
          </p:nvSpPr>
          <p:spPr>
            <a:xfrm>
              <a:off x="37871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4" name="Rectangle 1203">
              <a:extLst>
                <a:ext uri="{FF2B5EF4-FFF2-40B4-BE49-F238E27FC236}">
                  <a16:creationId xmlns:a16="http://schemas.microsoft.com/office/drawing/2014/main" id="{C770D8A8-A68B-7857-8F04-4BDCF9CE592F}"/>
                </a:ext>
              </a:extLst>
            </p:cNvPr>
            <p:cNvSpPr/>
            <p:nvPr/>
          </p:nvSpPr>
          <p:spPr>
            <a:xfrm>
              <a:off x="37338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5" name="Oval 1204">
              <a:extLst>
                <a:ext uri="{FF2B5EF4-FFF2-40B4-BE49-F238E27FC236}">
                  <a16:creationId xmlns:a16="http://schemas.microsoft.com/office/drawing/2014/main" id="{8D3BAB92-C5B2-9F26-5823-9FCB2D906F52}"/>
                </a:ext>
              </a:extLst>
            </p:cNvPr>
            <p:cNvSpPr/>
            <p:nvPr/>
          </p:nvSpPr>
          <p:spPr>
            <a:xfrm>
              <a:off x="39395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6" name="Rectangle 1205">
              <a:extLst>
                <a:ext uri="{FF2B5EF4-FFF2-40B4-BE49-F238E27FC236}">
                  <a16:creationId xmlns:a16="http://schemas.microsoft.com/office/drawing/2014/main" id="{2F01FBC9-76E3-BB0B-2442-B66E4526F0FD}"/>
                </a:ext>
              </a:extLst>
            </p:cNvPr>
            <p:cNvSpPr/>
            <p:nvPr/>
          </p:nvSpPr>
          <p:spPr>
            <a:xfrm>
              <a:off x="38862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7" name="Oval 1206">
              <a:extLst>
                <a:ext uri="{FF2B5EF4-FFF2-40B4-BE49-F238E27FC236}">
                  <a16:creationId xmlns:a16="http://schemas.microsoft.com/office/drawing/2014/main" id="{BD7B82BC-B213-37DD-619B-02E40D44B468}"/>
                </a:ext>
              </a:extLst>
            </p:cNvPr>
            <p:cNvSpPr/>
            <p:nvPr/>
          </p:nvSpPr>
          <p:spPr>
            <a:xfrm>
              <a:off x="40919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8" name="Rectangle 1207">
              <a:extLst>
                <a:ext uri="{FF2B5EF4-FFF2-40B4-BE49-F238E27FC236}">
                  <a16:creationId xmlns:a16="http://schemas.microsoft.com/office/drawing/2014/main" id="{F53AA390-F87E-20AE-DBA6-5E44DA5C2BCB}"/>
                </a:ext>
              </a:extLst>
            </p:cNvPr>
            <p:cNvSpPr/>
            <p:nvPr/>
          </p:nvSpPr>
          <p:spPr>
            <a:xfrm>
              <a:off x="40386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09" name="Oval 1208">
              <a:extLst>
                <a:ext uri="{FF2B5EF4-FFF2-40B4-BE49-F238E27FC236}">
                  <a16:creationId xmlns:a16="http://schemas.microsoft.com/office/drawing/2014/main" id="{5F97D1B4-A796-3E86-26BD-740FF0A89704}"/>
                </a:ext>
              </a:extLst>
            </p:cNvPr>
            <p:cNvSpPr/>
            <p:nvPr/>
          </p:nvSpPr>
          <p:spPr>
            <a:xfrm>
              <a:off x="42443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0" name="Rectangle 1209">
              <a:extLst>
                <a:ext uri="{FF2B5EF4-FFF2-40B4-BE49-F238E27FC236}">
                  <a16:creationId xmlns:a16="http://schemas.microsoft.com/office/drawing/2014/main" id="{0A49D51D-C7A9-E41B-DABB-7ECC82462ABA}"/>
                </a:ext>
              </a:extLst>
            </p:cNvPr>
            <p:cNvSpPr/>
            <p:nvPr/>
          </p:nvSpPr>
          <p:spPr>
            <a:xfrm>
              <a:off x="41910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1" name="Oval 1210">
              <a:extLst>
                <a:ext uri="{FF2B5EF4-FFF2-40B4-BE49-F238E27FC236}">
                  <a16:creationId xmlns:a16="http://schemas.microsoft.com/office/drawing/2014/main" id="{BFBE6EDE-0923-5445-AD66-30140C287D72}"/>
                </a:ext>
              </a:extLst>
            </p:cNvPr>
            <p:cNvSpPr/>
            <p:nvPr/>
          </p:nvSpPr>
          <p:spPr>
            <a:xfrm>
              <a:off x="43967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2" name="Rectangle 1211">
              <a:extLst>
                <a:ext uri="{FF2B5EF4-FFF2-40B4-BE49-F238E27FC236}">
                  <a16:creationId xmlns:a16="http://schemas.microsoft.com/office/drawing/2014/main" id="{6C94193A-7E05-C23E-27C1-C866B33C7504}"/>
                </a:ext>
              </a:extLst>
            </p:cNvPr>
            <p:cNvSpPr/>
            <p:nvPr/>
          </p:nvSpPr>
          <p:spPr>
            <a:xfrm>
              <a:off x="43434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3" name="Oval 1212">
              <a:extLst>
                <a:ext uri="{FF2B5EF4-FFF2-40B4-BE49-F238E27FC236}">
                  <a16:creationId xmlns:a16="http://schemas.microsoft.com/office/drawing/2014/main" id="{312CF46D-DA70-F06B-0761-B80C4B88FCB4}"/>
                </a:ext>
              </a:extLst>
            </p:cNvPr>
            <p:cNvSpPr/>
            <p:nvPr/>
          </p:nvSpPr>
          <p:spPr>
            <a:xfrm>
              <a:off x="45491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4" name="Rectangle 1213">
              <a:extLst>
                <a:ext uri="{FF2B5EF4-FFF2-40B4-BE49-F238E27FC236}">
                  <a16:creationId xmlns:a16="http://schemas.microsoft.com/office/drawing/2014/main" id="{EECADE0D-AA3E-9213-3A8E-0A1E17DEDE88}"/>
                </a:ext>
              </a:extLst>
            </p:cNvPr>
            <p:cNvSpPr/>
            <p:nvPr/>
          </p:nvSpPr>
          <p:spPr>
            <a:xfrm>
              <a:off x="44958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5" name="Oval 1214">
              <a:extLst>
                <a:ext uri="{FF2B5EF4-FFF2-40B4-BE49-F238E27FC236}">
                  <a16:creationId xmlns:a16="http://schemas.microsoft.com/office/drawing/2014/main" id="{E5BF5ABD-8E41-F56F-4D78-C161442CA1C8}"/>
                </a:ext>
              </a:extLst>
            </p:cNvPr>
            <p:cNvSpPr/>
            <p:nvPr/>
          </p:nvSpPr>
          <p:spPr>
            <a:xfrm>
              <a:off x="47015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6" name="Rectangle 1215">
              <a:extLst>
                <a:ext uri="{FF2B5EF4-FFF2-40B4-BE49-F238E27FC236}">
                  <a16:creationId xmlns:a16="http://schemas.microsoft.com/office/drawing/2014/main" id="{42DE017F-F58F-519D-7222-70197E780FAE}"/>
                </a:ext>
              </a:extLst>
            </p:cNvPr>
            <p:cNvSpPr/>
            <p:nvPr/>
          </p:nvSpPr>
          <p:spPr>
            <a:xfrm>
              <a:off x="46482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7" name="Oval 1216">
              <a:extLst>
                <a:ext uri="{FF2B5EF4-FFF2-40B4-BE49-F238E27FC236}">
                  <a16:creationId xmlns:a16="http://schemas.microsoft.com/office/drawing/2014/main" id="{9F13A102-BDDD-98A1-6101-A6D13A8274CF}"/>
                </a:ext>
              </a:extLst>
            </p:cNvPr>
            <p:cNvSpPr/>
            <p:nvPr/>
          </p:nvSpPr>
          <p:spPr>
            <a:xfrm>
              <a:off x="48539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8" name="Rectangle 1217">
              <a:extLst>
                <a:ext uri="{FF2B5EF4-FFF2-40B4-BE49-F238E27FC236}">
                  <a16:creationId xmlns:a16="http://schemas.microsoft.com/office/drawing/2014/main" id="{00BD5449-947F-6BF0-4E5F-05827DC10683}"/>
                </a:ext>
              </a:extLst>
            </p:cNvPr>
            <p:cNvSpPr/>
            <p:nvPr/>
          </p:nvSpPr>
          <p:spPr>
            <a:xfrm>
              <a:off x="48006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19" name="Oval 1218">
              <a:extLst>
                <a:ext uri="{FF2B5EF4-FFF2-40B4-BE49-F238E27FC236}">
                  <a16:creationId xmlns:a16="http://schemas.microsoft.com/office/drawing/2014/main" id="{346A4E9A-E9D4-B5C5-5B3E-B9562094BCD9}"/>
                </a:ext>
              </a:extLst>
            </p:cNvPr>
            <p:cNvSpPr/>
            <p:nvPr/>
          </p:nvSpPr>
          <p:spPr>
            <a:xfrm>
              <a:off x="50063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0" name="Rectangle 1219">
              <a:extLst>
                <a:ext uri="{FF2B5EF4-FFF2-40B4-BE49-F238E27FC236}">
                  <a16:creationId xmlns:a16="http://schemas.microsoft.com/office/drawing/2014/main" id="{B46C35E1-9E22-10BE-238E-49B5AFF13090}"/>
                </a:ext>
              </a:extLst>
            </p:cNvPr>
            <p:cNvSpPr/>
            <p:nvPr/>
          </p:nvSpPr>
          <p:spPr>
            <a:xfrm>
              <a:off x="49530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1" name="Oval 1220">
              <a:extLst>
                <a:ext uri="{FF2B5EF4-FFF2-40B4-BE49-F238E27FC236}">
                  <a16:creationId xmlns:a16="http://schemas.microsoft.com/office/drawing/2014/main" id="{7BAC52B0-DEFA-D93B-64E3-0630380A7A86}"/>
                </a:ext>
              </a:extLst>
            </p:cNvPr>
            <p:cNvSpPr/>
            <p:nvPr/>
          </p:nvSpPr>
          <p:spPr>
            <a:xfrm>
              <a:off x="51587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2" name="Rectangle 1221">
              <a:extLst>
                <a:ext uri="{FF2B5EF4-FFF2-40B4-BE49-F238E27FC236}">
                  <a16:creationId xmlns:a16="http://schemas.microsoft.com/office/drawing/2014/main" id="{CBD43F54-3D1E-9AF2-8C0D-CE2F9BEBB80F}"/>
                </a:ext>
              </a:extLst>
            </p:cNvPr>
            <p:cNvSpPr/>
            <p:nvPr/>
          </p:nvSpPr>
          <p:spPr>
            <a:xfrm>
              <a:off x="51054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3" name="Oval 1222">
              <a:extLst>
                <a:ext uri="{FF2B5EF4-FFF2-40B4-BE49-F238E27FC236}">
                  <a16:creationId xmlns:a16="http://schemas.microsoft.com/office/drawing/2014/main" id="{E1EB19DD-1B02-23AC-8367-93BA3A8A1676}"/>
                </a:ext>
              </a:extLst>
            </p:cNvPr>
            <p:cNvSpPr/>
            <p:nvPr/>
          </p:nvSpPr>
          <p:spPr>
            <a:xfrm>
              <a:off x="53111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4" name="Rectangle 1223">
              <a:extLst>
                <a:ext uri="{FF2B5EF4-FFF2-40B4-BE49-F238E27FC236}">
                  <a16:creationId xmlns:a16="http://schemas.microsoft.com/office/drawing/2014/main" id="{7BFC1A50-011C-7E68-ED61-5FB649D0185A}"/>
                </a:ext>
              </a:extLst>
            </p:cNvPr>
            <p:cNvSpPr/>
            <p:nvPr/>
          </p:nvSpPr>
          <p:spPr>
            <a:xfrm>
              <a:off x="52578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5" name="Oval 1224">
              <a:extLst>
                <a:ext uri="{FF2B5EF4-FFF2-40B4-BE49-F238E27FC236}">
                  <a16:creationId xmlns:a16="http://schemas.microsoft.com/office/drawing/2014/main" id="{7B19E3CF-5DB6-6D51-8CDF-E95D95FC80E5}"/>
                </a:ext>
              </a:extLst>
            </p:cNvPr>
            <p:cNvSpPr/>
            <p:nvPr/>
          </p:nvSpPr>
          <p:spPr>
            <a:xfrm>
              <a:off x="54635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6" name="Rectangle 1225">
              <a:extLst>
                <a:ext uri="{FF2B5EF4-FFF2-40B4-BE49-F238E27FC236}">
                  <a16:creationId xmlns:a16="http://schemas.microsoft.com/office/drawing/2014/main" id="{1432D108-81D2-065A-956C-8C27C8DB4463}"/>
                </a:ext>
              </a:extLst>
            </p:cNvPr>
            <p:cNvSpPr/>
            <p:nvPr/>
          </p:nvSpPr>
          <p:spPr>
            <a:xfrm>
              <a:off x="54102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7" name="Oval 1226">
              <a:extLst>
                <a:ext uri="{FF2B5EF4-FFF2-40B4-BE49-F238E27FC236}">
                  <a16:creationId xmlns:a16="http://schemas.microsoft.com/office/drawing/2014/main" id="{98045F5C-9B34-76FC-348E-4E6A9BB52541}"/>
                </a:ext>
              </a:extLst>
            </p:cNvPr>
            <p:cNvSpPr/>
            <p:nvPr/>
          </p:nvSpPr>
          <p:spPr>
            <a:xfrm>
              <a:off x="56159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8" name="Rectangle 1227">
              <a:extLst>
                <a:ext uri="{FF2B5EF4-FFF2-40B4-BE49-F238E27FC236}">
                  <a16:creationId xmlns:a16="http://schemas.microsoft.com/office/drawing/2014/main" id="{E8C35E50-1F97-5338-0CBF-1F804EC4870D}"/>
                </a:ext>
              </a:extLst>
            </p:cNvPr>
            <p:cNvSpPr/>
            <p:nvPr/>
          </p:nvSpPr>
          <p:spPr>
            <a:xfrm>
              <a:off x="55626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29" name="Oval 1228">
              <a:extLst>
                <a:ext uri="{FF2B5EF4-FFF2-40B4-BE49-F238E27FC236}">
                  <a16:creationId xmlns:a16="http://schemas.microsoft.com/office/drawing/2014/main" id="{0F260EC9-E2CC-8E8E-9210-0FDDDD81E4E0}"/>
                </a:ext>
              </a:extLst>
            </p:cNvPr>
            <p:cNvSpPr/>
            <p:nvPr/>
          </p:nvSpPr>
          <p:spPr>
            <a:xfrm>
              <a:off x="57683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0" name="Rectangle 1229">
              <a:extLst>
                <a:ext uri="{FF2B5EF4-FFF2-40B4-BE49-F238E27FC236}">
                  <a16:creationId xmlns:a16="http://schemas.microsoft.com/office/drawing/2014/main" id="{06D58588-61A2-6955-38F4-7C207BC285DF}"/>
                </a:ext>
              </a:extLst>
            </p:cNvPr>
            <p:cNvSpPr/>
            <p:nvPr/>
          </p:nvSpPr>
          <p:spPr>
            <a:xfrm>
              <a:off x="57150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1" name="Oval 1230">
              <a:extLst>
                <a:ext uri="{FF2B5EF4-FFF2-40B4-BE49-F238E27FC236}">
                  <a16:creationId xmlns:a16="http://schemas.microsoft.com/office/drawing/2014/main" id="{14E79CBB-26EE-D56D-91FD-583B80069774}"/>
                </a:ext>
              </a:extLst>
            </p:cNvPr>
            <p:cNvSpPr/>
            <p:nvPr/>
          </p:nvSpPr>
          <p:spPr>
            <a:xfrm>
              <a:off x="59207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2" name="Rectangle 1231">
              <a:extLst>
                <a:ext uri="{FF2B5EF4-FFF2-40B4-BE49-F238E27FC236}">
                  <a16:creationId xmlns:a16="http://schemas.microsoft.com/office/drawing/2014/main" id="{49100EBF-53AB-F2FF-1A17-CD98E5F79D2A}"/>
                </a:ext>
              </a:extLst>
            </p:cNvPr>
            <p:cNvSpPr/>
            <p:nvPr/>
          </p:nvSpPr>
          <p:spPr>
            <a:xfrm>
              <a:off x="58674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3" name="Oval 1232">
              <a:extLst>
                <a:ext uri="{FF2B5EF4-FFF2-40B4-BE49-F238E27FC236}">
                  <a16:creationId xmlns:a16="http://schemas.microsoft.com/office/drawing/2014/main" id="{929E71CC-E0A6-AF9A-BF43-8542AC56CC20}"/>
                </a:ext>
              </a:extLst>
            </p:cNvPr>
            <p:cNvSpPr/>
            <p:nvPr/>
          </p:nvSpPr>
          <p:spPr>
            <a:xfrm>
              <a:off x="6073140" y="4453890"/>
              <a:ext cx="45719" cy="45719"/>
            </a:xfrm>
            <a:prstGeom prst="ellipse">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34" name="Rectangle 1233">
              <a:extLst>
                <a:ext uri="{FF2B5EF4-FFF2-40B4-BE49-F238E27FC236}">
                  <a16:creationId xmlns:a16="http://schemas.microsoft.com/office/drawing/2014/main" id="{C9D77FFC-E0ED-998E-EA22-041219D9A810}"/>
                </a:ext>
              </a:extLst>
            </p:cNvPr>
            <p:cNvSpPr/>
            <p:nvPr/>
          </p:nvSpPr>
          <p:spPr>
            <a:xfrm>
              <a:off x="6019800" y="4400550"/>
              <a:ext cx="152400" cy="152400"/>
            </a:xfrm>
            <a:prstGeom prst="rect">
              <a:avLst/>
            </a:prstGeom>
            <a:noFill/>
            <a:ln w="6350">
              <a:solidFill>
                <a:schemeClr val="tx1">
                  <a:lumMod val="6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35" name="Straight Arrow Connector 1234">
              <a:extLst>
                <a:ext uri="{FF2B5EF4-FFF2-40B4-BE49-F238E27FC236}">
                  <a16:creationId xmlns:a16="http://schemas.microsoft.com/office/drawing/2014/main" id="{82DEC097-7E03-6B67-6B9F-90252BDFE51E}"/>
                </a:ext>
              </a:extLst>
            </p:cNvPr>
            <p:cNvCxnSpPr>
              <a:stCxn id="434" idx="6"/>
              <a:endCxn id="338" idx="3"/>
            </p:cNvCxnSpPr>
            <p:nvPr/>
          </p:nvCxnSpPr>
          <p:spPr>
            <a:xfrm flipV="1">
              <a:off x="2156459" y="2511714"/>
              <a:ext cx="3008976" cy="288636"/>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36" name="Straight Arrow Connector 1235">
              <a:extLst>
                <a:ext uri="{FF2B5EF4-FFF2-40B4-BE49-F238E27FC236}">
                  <a16:creationId xmlns:a16="http://schemas.microsoft.com/office/drawing/2014/main" id="{318CE2BB-4334-54F6-2FE9-A89FF84965F4}"/>
                </a:ext>
              </a:extLst>
            </p:cNvPr>
            <p:cNvCxnSpPr>
              <a:stCxn id="578" idx="6"/>
              <a:endCxn id="542" idx="2"/>
            </p:cNvCxnSpPr>
            <p:nvPr/>
          </p:nvCxnSpPr>
          <p:spPr>
            <a:xfrm flipV="1">
              <a:off x="2766059" y="2952750"/>
              <a:ext cx="2392681" cy="15240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37" name="Straight Arrow Connector 1236">
              <a:extLst>
                <a:ext uri="{FF2B5EF4-FFF2-40B4-BE49-F238E27FC236}">
                  <a16:creationId xmlns:a16="http://schemas.microsoft.com/office/drawing/2014/main" id="{337BE866-78B0-993C-895B-3211D8AF47DE}"/>
                </a:ext>
              </a:extLst>
            </p:cNvPr>
            <p:cNvCxnSpPr>
              <a:stCxn id="914" idx="6"/>
              <a:endCxn id="806" idx="2"/>
            </p:cNvCxnSpPr>
            <p:nvPr/>
          </p:nvCxnSpPr>
          <p:spPr>
            <a:xfrm flipV="1">
              <a:off x="2461259" y="3562350"/>
              <a:ext cx="2087881" cy="304800"/>
            </a:xfrm>
            <a:prstGeom prst="straightConnector1">
              <a:avLst/>
            </a:prstGeom>
            <a:ln w="19050">
              <a:headEnd type="non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110553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0C7F11E-F853-76B6-CE69-A5D89BE07336}"/>
              </a:ext>
            </a:extLst>
          </p:cNvPr>
          <p:cNvSpPr txBox="1"/>
          <p:nvPr/>
        </p:nvSpPr>
        <p:spPr>
          <a:xfrm>
            <a:off x="539496" y="1438501"/>
            <a:ext cx="7303794" cy="646331"/>
          </a:xfrm>
          <a:prstGeom prst="rect">
            <a:avLst/>
          </a:prstGeom>
          <a:noFill/>
        </p:spPr>
        <p:txBody>
          <a:bodyPr wrap="none" rtlCol="0">
            <a:spAutoFit/>
          </a:bodyPr>
          <a:lstStyle/>
          <a:p>
            <a:r>
              <a:rPr lang="en-US" sz="3600" dirty="0"/>
              <a:t>Deterministic and reversible evolution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802991B-AE91-9AF4-6F2B-A6434EB37005}"/>
                  </a:ext>
                </a:extLst>
              </p:cNvPr>
              <p:cNvSpPr txBox="1"/>
              <p:nvPr/>
            </p:nvSpPr>
            <p:spPr>
              <a:xfrm>
                <a:off x="539496" y="2225540"/>
                <a:ext cx="6686382" cy="1200329"/>
              </a:xfrm>
              <a:prstGeom prst="rect">
                <a:avLst/>
              </a:prstGeom>
              <a:noFill/>
            </p:spPr>
            <p:txBody>
              <a:bodyPr wrap="none" rtlCol="0">
                <a:spAutoFit/>
              </a:bodyPr>
              <a:lstStyle/>
              <a:p>
                <a14:m>
                  <m:oMath xmlns:m="http://schemas.openxmlformats.org/officeDocument/2006/math">
                    <m:r>
                      <a:rPr lang="en-US" sz="3600" b="0" i="1" smtClean="0">
                        <a:latin typeface="Cambria Math" panose="02040503050406030204" pitchFamily="18" charset="0"/>
                      </a:rPr>
                      <m:t>⇒</m:t>
                    </m:r>
                  </m:oMath>
                </a14:m>
                <a:r>
                  <a:rPr lang="en-US" sz="3600" dirty="0"/>
                  <a:t> past and future depend only on </a:t>
                </a:r>
              </a:p>
              <a:p>
                <a:r>
                  <a:rPr lang="en-US" sz="3600" dirty="0"/>
                  <a:t>the state of the system</a:t>
                </a:r>
              </a:p>
            </p:txBody>
          </p:sp>
        </mc:Choice>
        <mc:Fallback xmlns="">
          <p:sp>
            <p:nvSpPr>
              <p:cNvPr id="9" name="TextBox 8">
                <a:extLst>
                  <a:ext uri="{FF2B5EF4-FFF2-40B4-BE49-F238E27FC236}">
                    <a16:creationId xmlns:a16="http://schemas.microsoft.com/office/drawing/2014/main" id="{7802991B-AE91-9AF4-6F2B-A6434EB37005}"/>
                  </a:ext>
                </a:extLst>
              </p:cNvPr>
              <p:cNvSpPr txBox="1">
                <a:spLocks noRot="1" noChangeAspect="1" noMove="1" noResize="1" noEditPoints="1" noAdjustHandles="1" noChangeArrowheads="1" noChangeShapeType="1" noTextEdit="1"/>
              </p:cNvSpPr>
              <p:nvPr/>
            </p:nvSpPr>
            <p:spPr>
              <a:xfrm>
                <a:off x="539496" y="2225540"/>
                <a:ext cx="6686382" cy="1200329"/>
              </a:xfrm>
              <a:prstGeom prst="rect">
                <a:avLst/>
              </a:prstGeom>
              <a:blipFill>
                <a:blip r:embed="rId3"/>
                <a:stretch>
                  <a:fillRect l="-2828" t="-7614" r="-1825" b="-182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F6D0172-E20A-A522-C020-4F739B83E56D}"/>
                  </a:ext>
                </a:extLst>
              </p:cNvPr>
              <p:cNvSpPr txBox="1"/>
              <p:nvPr/>
            </p:nvSpPr>
            <p:spPr>
              <a:xfrm>
                <a:off x="539496" y="3566577"/>
                <a:ext cx="6564489" cy="1200329"/>
              </a:xfrm>
              <a:prstGeom prst="rect">
                <a:avLst/>
              </a:prstGeom>
              <a:noFill/>
            </p:spPr>
            <p:txBody>
              <a:bodyPr wrap="none" rtlCol="0">
                <a:spAutoFit/>
              </a:bodyPr>
              <a:lstStyle/>
              <a:p>
                <a14:m>
                  <m:oMath xmlns:m="http://schemas.openxmlformats.org/officeDocument/2006/math">
                    <m:r>
                      <a:rPr lang="en-US" sz="3600" b="0" i="1" smtClean="0">
                        <a:latin typeface="Cambria Math" panose="02040503050406030204" pitchFamily="18" charset="0"/>
                      </a:rPr>
                      <m:t>⇒</m:t>
                    </m:r>
                  </m:oMath>
                </a14:m>
                <a:r>
                  <a:rPr lang="en-US" sz="3600" dirty="0"/>
                  <a:t> the evolution does not depend </a:t>
                </a:r>
              </a:p>
              <a:p>
                <a:r>
                  <a:rPr lang="en-US" sz="3600" dirty="0"/>
                  <a:t>on anything else</a:t>
                </a:r>
              </a:p>
            </p:txBody>
          </p:sp>
        </mc:Choice>
        <mc:Fallback xmlns="">
          <p:sp>
            <p:nvSpPr>
              <p:cNvPr id="10" name="TextBox 9">
                <a:extLst>
                  <a:ext uri="{FF2B5EF4-FFF2-40B4-BE49-F238E27FC236}">
                    <a16:creationId xmlns:a16="http://schemas.microsoft.com/office/drawing/2014/main" id="{2F6D0172-E20A-A522-C020-4F739B83E56D}"/>
                  </a:ext>
                </a:extLst>
              </p:cNvPr>
              <p:cNvSpPr txBox="1">
                <a:spLocks noRot="1" noChangeAspect="1" noMove="1" noResize="1" noEditPoints="1" noAdjustHandles="1" noChangeArrowheads="1" noChangeShapeType="1" noTextEdit="1"/>
              </p:cNvSpPr>
              <p:nvPr/>
            </p:nvSpPr>
            <p:spPr>
              <a:xfrm>
                <a:off x="539496" y="3566577"/>
                <a:ext cx="6564489" cy="1200329"/>
              </a:xfrm>
              <a:prstGeom prst="rect">
                <a:avLst/>
              </a:prstGeom>
              <a:blipFill>
                <a:blip r:embed="rId4"/>
                <a:stretch>
                  <a:fillRect l="-2881" t="-7614" r="-1952" b="-1827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6601CBC-0004-502E-49A8-6F442B728909}"/>
                  </a:ext>
                </a:extLst>
              </p:cNvPr>
              <p:cNvSpPr txBox="1"/>
              <p:nvPr/>
            </p:nvSpPr>
            <p:spPr>
              <a:xfrm>
                <a:off x="539496" y="4907614"/>
                <a:ext cx="4685963" cy="646331"/>
              </a:xfrm>
              <a:prstGeom prst="rect">
                <a:avLst/>
              </a:prstGeom>
              <a:noFill/>
            </p:spPr>
            <p:txBody>
              <a:bodyPr wrap="none" rtlCol="0">
                <a:spAutoFit/>
              </a:bodyPr>
              <a:lstStyle/>
              <a:p>
                <a14:m>
                  <m:oMath xmlns:m="http://schemas.openxmlformats.org/officeDocument/2006/math">
                    <m:r>
                      <a:rPr lang="en-US" sz="3600" b="0" i="1" smtClean="0">
                        <a:latin typeface="Cambria Math" panose="02040503050406030204" pitchFamily="18" charset="0"/>
                      </a:rPr>
                      <m:t>⇒</m:t>
                    </m:r>
                  </m:oMath>
                </a14:m>
                <a:r>
                  <a:rPr lang="en-US" sz="3600" dirty="0"/>
                  <a:t> the system is isolated</a:t>
                </a:r>
              </a:p>
            </p:txBody>
          </p:sp>
        </mc:Choice>
        <mc:Fallback xmlns="">
          <p:sp>
            <p:nvSpPr>
              <p:cNvPr id="11" name="TextBox 10">
                <a:extLst>
                  <a:ext uri="{FF2B5EF4-FFF2-40B4-BE49-F238E27FC236}">
                    <a16:creationId xmlns:a16="http://schemas.microsoft.com/office/drawing/2014/main" id="{26601CBC-0004-502E-49A8-6F442B728909}"/>
                  </a:ext>
                </a:extLst>
              </p:cNvPr>
              <p:cNvSpPr txBox="1">
                <a:spLocks noRot="1" noChangeAspect="1" noMove="1" noResize="1" noEditPoints="1" noAdjustHandles="1" noChangeArrowheads="1" noChangeShapeType="1" noTextEdit="1"/>
              </p:cNvSpPr>
              <p:nvPr/>
            </p:nvSpPr>
            <p:spPr>
              <a:xfrm>
                <a:off x="539496" y="4907614"/>
                <a:ext cx="4685963" cy="646331"/>
              </a:xfrm>
              <a:prstGeom prst="rect">
                <a:avLst/>
              </a:prstGeom>
              <a:blipFill>
                <a:blip r:embed="rId5"/>
                <a:stretch>
                  <a:fillRect t="-14151" r="-2865" b="-349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8B4FBAD-7AA6-0329-3135-1096D36D89E3}"/>
                  </a:ext>
                </a:extLst>
              </p:cNvPr>
              <p:cNvSpPr txBox="1"/>
              <p:nvPr/>
            </p:nvSpPr>
            <p:spPr>
              <a:xfrm>
                <a:off x="539496" y="5694654"/>
                <a:ext cx="6073073" cy="646331"/>
              </a:xfrm>
              <a:prstGeom prst="rect">
                <a:avLst/>
              </a:prstGeom>
              <a:noFill/>
            </p:spPr>
            <p:txBody>
              <a:bodyPr wrap="none" rtlCol="0">
                <a:spAutoFit/>
              </a:bodyPr>
              <a:lstStyle/>
              <a:p>
                <a14:m>
                  <m:oMath xmlns:m="http://schemas.openxmlformats.org/officeDocument/2006/math">
                    <m:r>
                      <a:rPr lang="en-US" sz="3600" b="0" i="1" smtClean="0">
                        <a:latin typeface="Cambria Math" panose="02040503050406030204" pitchFamily="18" charset="0"/>
                      </a:rPr>
                      <m:t>⇒</m:t>
                    </m:r>
                  </m:oMath>
                </a14:m>
                <a:r>
                  <a:rPr lang="en-US" sz="3600" dirty="0"/>
                  <a:t> the system conserves energy</a:t>
                </a:r>
              </a:p>
            </p:txBody>
          </p:sp>
        </mc:Choice>
        <mc:Fallback xmlns="">
          <p:sp>
            <p:nvSpPr>
              <p:cNvPr id="12" name="TextBox 11">
                <a:extLst>
                  <a:ext uri="{FF2B5EF4-FFF2-40B4-BE49-F238E27FC236}">
                    <a16:creationId xmlns:a16="http://schemas.microsoft.com/office/drawing/2014/main" id="{C8B4FBAD-7AA6-0329-3135-1096D36D89E3}"/>
                  </a:ext>
                </a:extLst>
              </p:cNvPr>
              <p:cNvSpPr txBox="1">
                <a:spLocks noRot="1" noChangeAspect="1" noMove="1" noResize="1" noEditPoints="1" noAdjustHandles="1" noChangeArrowheads="1" noChangeShapeType="1" noTextEdit="1"/>
              </p:cNvSpPr>
              <p:nvPr/>
            </p:nvSpPr>
            <p:spPr>
              <a:xfrm>
                <a:off x="539496" y="5694654"/>
                <a:ext cx="6073073" cy="646331"/>
              </a:xfrm>
              <a:prstGeom prst="rect">
                <a:avLst/>
              </a:prstGeom>
              <a:blipFill>
                <a:blip r:embed="rId6"/>
                <a:stretch>
                  <a:fillRect t="-14151" r="-2008" b="-34906"/>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5B463380-118C-1FB8-A05B-A4684C9A5651}"/>
              </a:ext>
            </a:extLst>
          </p:cNvPr>
          <p:cNvSpPr txBox="1"/>
          <p:nvPr/>
        </p:nvSpPr>
        <p:spPr>
          <a:xfrm>
            <a:off x="5289467" y="5325322"/>
            <a:ext cx="2920864" cy="369332"/>
          </a:xfrm>
          <a:prstGeom prst="rect">
            <a:avLst/>
          </a:prstGeom>
          <a:noFill/>
        </p:spPr>
        <p:txBody>
          <a:bodyPr wrap="none" rtlCol="0">
            <a:spAutoFit/>
          </a:bodyPr>
          <a:lstStyle/>
          <a:p>
            <a:r>
              <a:rPr lang="en-US" dirty="0"/>
              <a:t>First law of thermodynamics!</a:t>
            </a:r>
          </a:p>
        </p:txBody>
      </p:sp>
      <p:grpSp>
        <p:nvGrpSpPr>
          <p:cNvPr id="5" name="Group 4">
            <a:extLst>
              <a:ext uri="{FF2B5EF4-FFF2-40B4-BE49-F238E27FC236}">
                <a16:creationId xmlns:a16="http://schemas.microsoft.com/office/drawing/2014/main" id="{E9E63025-7E98-16E3-27A9-37CFBBABCF42}"/>
              </a:ext>
            </a:extLst>
          </p:cNvPr>
          <p:cNvGrpSpPr/>
          <p:nvPr/>
        </p:nvGrpSpPr>
        <p:grpSpPr>
          <a:xfrm>
            <a:off x="9158031" y="340291"/>
            <a:ext cx="2857770" cy="2852054"/>
            <a:chOff x="4687681" y="2140609"/>
            <a:chExt cx="3546083" cy="3538991"/>
          </a:xfrm>
        </p:grpSpPr>
        <p:sp>
          <p:nvSpPr>
            <p:cNvPr id="16" name="Oval 15">
              <a:extLst>
                <a:ext uri="{FF2B5EF4-FFF2-40B4-BE49-F238E27FC236}">
                  <a16:creationId xmlns:a16="http://schemas.microsoft.com/office/drawing/2014/main" id="{A1336F60-41A7-C78F-D08C-CE28BD560EF5}"/>
                </a:ext>
              </a:extLst>
            </p:cNvPr>
            <p:cNvSpPr/>
            <p:nvPr/>
          </p:nvSpPr>
          <p:spPr>
            <a:xfrm>
              <a:off x="4892370" y="3845427"/>
              <a:ext cx="3116969" cy="183417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17" name="TextBox 16">
              <a:extLst>
                <a:ext uri="{FF2B5EF4-FFF2-40B4-BE49-F238E27FC236}">
                  <a16:creationId xmlns:a16="http://schemas.microsoft.com/office/drawing/2014/main" id="{2DF980DE-D965-EFBB-650E-B4E1196F215D}"/>
                </a:ext>
              </a:extLst>
            </p:cNvPr>
            <p:cNvSpPr txBox="1"/>
            <p:nvPr/>
          </p:nvSpPr>
          <p:spPr>
            <a:xfrm>
              <a:off x="4687681" y="2140609"/>
              <a:ext cx="3546083" cy="878385"/>
            </a:xfrm>
            <a:prstGeom prst="rect">
              <a:avLst/>
            </a:prstGeom>
            <a:noFill/>
          </p:spPr>
          <p:txBody>
            <a:bodyPr wrap="none" rtlCol="0">
              <a:spAutoFit/>
            </a:bodyPr>
            <a:lstStyle/>
            <a:p>
              <a:r>
                <a:rPr lang="en-US" sz="4000" dirty="0"/>
                <a:t>Environment</a:t>
              </a:r>
            </a:p>
          </p:txBody>
        </p:sp>
        <p:sp>
          <p:nvSpPr>
            <p:cNvPr id="18" name="TextBox 17">
              <a:extLst>
                <a:ext uri="{FF2B5EF4-FFF2-40B4-BE49-F238E27FC236}">
                  <a16:creationId xmlns:a16="http://schemas.microsoft.com/office/drawing/2014/main" id="{E0401BD1-C9A3-0BD0-0993-6DE62F834E6F}"/>
                </a:ext>
              </a:extLst>
            </p:cNvPr>
            <p:cNvSpPr txBox="1"/>
            <p:nvPr/>
          </p:nvSpPr>
          <p:spPr>
            <a:xfrm>
              <a:off x="5445800" y="4245410"/>
              <a:ext cx="2069218" cy="878385"/>
            </a:xfrm>
            <a:prstGeom prst="rect">
              <a:avLst/>
            </a:prstGeom>
            <a:noFill/>
          </p:spPr>
          <p:txBody>
            <a:bodyPr wrap="none" rtlCol="0">
              <a:spAutoFit/>
            </a:bodyPr>
            <a:lstStyle/>
            <a:p>
              <a:r>
                <a:rPr lang="en-US" sz="4000" dirty="0"/>
                <a:t>System</a:t>
              </a:r>
            </a:p>
          </p:txBody>
        </p:sp>
      </p:grpSp>
      <p:cxnSp>
        <p:nvCxnSpPr>
          <p:cNvPr id="3" name="Straight Connector 2">
            <a:extLst>
              <a:ext uri="{FF2B5EF4-FFF2-40B4-BE49-F238E27FC236}">
                <a16:creationId xmlns:a16="http://schemas.microsoft.com/office/drawing/2014/main" id="{FB508A21-D45A-C62C-582E-B48CB5D3DB97}"/>
              </a:ext>
            </a:extLst>
          </p:cNvPr>
          <p:cNvCxnSpPr>
            <a:cxnSpLocks/>
          </p:cNvCxnSpPr>
          <p:nvPr/>
        </p:nvCxnSpPr>
        <p:spPr>
          <a:xfrm>
            <a:off x="9235440" y="1344168"/>
            <a:ext cx="2679192" cy="0"/>
          </a:xfrm>
          <a:prstGeom prst="line">
            <a:avLst/>
          </a:prstGeom>
          <a:noFill/>
          <a:ln w="38100">
            <a:solidFill>
              <a:srgbClr val="00B0F0"/>
            </a:solidFill>
            <a:prstDash val="solid"/>
          </a:ln>
        </p:spPr>
        <p:style>
          <a:lnRef idx="2">
            <a:schemeClr val="accent1">
              <a:shade val="15000"/>
            </a:schemeClr>
          </a:lnRef>
          <a:fillRef idx="1">
            <a:schemeClr val="accent1"/>
          </a:fillRef>
          <a:effectRef idx="0">
            <a:schemeClr val="accent1"/>
          </a:effectRef>
          <a:fontRef idx="minor">
            <a:schemeClr val="lt1"/>
          </a:fontRef>
        </p:style>
      </p:cxnSp>
      <p:sp>
        <p:nvSpPr>
          <p:cNvPr id="7" name="TextBox 6">
            <a:extLst>
              <a:ext uri="{FF2B5EF4-FFF2-40B4-BE49-F238E27FC236}">
                <a16:creationId xmlns:a16="http://schemas.microsoft.com/office/drawing/2014/main" id="{48401F3A-71A9-F3C3-BF9F-D8B14DDF6FC2}"/>
              </a:ext>
            </a:extLst>
          </p:cNvPr>
          <p:cNvSpPr txBox="1"/>
          <p:nvPr/>
        </p:nvSpPr>
        <p:spPr>
          <a:xfrm>
            <a:off x="176199" y="167817"/>
            <a:ext cx="8629746" cy="1200329"/>
          </a:xfrm>
          <a:prstGeom prst="rect">
            <a:avLst/>
          </a:prstGeom>
          <a:noFill/>
        </p:spPr>
        <p:txBody>
          <a:bodyPr wrap="square" rtlCol="0">
            <a:spAutoFit/>
          </a:bodyPr>
          <a:lstStyle/>
          <a:p>
            <a:r>
              <a:rPr lang="en-US" sz="3600" dirty="0">
                <a:solidFill>
                  <a:schemeClr val="accent6">
                    <a:lumMod val="75000"/>
                  </a:schemeClr>
                </a:solidFill>
              </a:rPr>
              <a:t>Why should deterministic and reversible evolution give us Hamiltonian mechanics?</a:t>
            </a:r>
          </a:p>
        </p:txBody>
      </p:sp>
    </p:spTree>
    <p:extLst>
      <p:ext uri="{BB962C8B-B14F-4D97-AF65-F5344CB8AC3E}">
        <p14:creationId xmlns:p14="http://schemas.microsoft.com/office/powerpoint/2010/main" val="22060297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068C6F-5DC5-D3E3-8E61-18CCD585F2A5}"/>
              </a:ext>
            </a:extLst>
          </p:cNvPr>
          <p:cNvSpPr>
            <a:spLocks noGrp="1"/>
          </p:cNvSpPr>
          <p:nvPr>
            <p:ph type="title"/>
          </p:nvPr>
        </p:nvSpPr>
        <p:spPr/>
        <p:txBody>
          <a:bodyPr/>
          <a:lstStyle/>
          <a:p>
            <a:r>
              <a:rPr lang="en-US" dirty="0"/>
              <a:t>Flow of states in</a:t>
            </a:r>
            <a:br>
              <a:rPr lang="en-US" dirty="0"/>
            </a:br>
            <a:r>
              <a:rPr lang="en-US" dirty="0"/>
              <a:t>Hamiltonian mechanics</a:t>
            </a:r>
            <a:br>
              <a:rPr lang="en-US" dirty="0"/>
            </a:br>
            <a:endParaRPr lang="en-US" dirty="0"/>
          </a:p>
        </p:txBody>
      </p:sp>
      <p:sp>
        <p:nvSpPr>
          <p:cNvPr id="3" name="Text Placeholder 2">
            <a:extLst>
              <a:ext uri="{FF2B5EF4-FFF2-40B4-BE49-F238E27FC236}">
                <a16:creationId xmlns:a16="http://schemas.microsoft.com/office/drawing/2014/main" id="{53CA498F-038D-4D96-070B-1FB37B3D109A}"/>
              </a:ext>
            </a:extLst>
          </p:cNvPr>
          <p:cNvSpPr>
            <a:spLocks noGrp="1"/>
          </p:cNvSpPr>
          <p:nvPr>
            <p:ph type="body" idx="1"/>
          </p:nvPr>
        </p:nvSpPr>
        <p:spPr/>
        <p:txBody>
          <a:bodyPr/>
          <a:lstStyle/>
          <a:p>
            <a:endParaRPr lang="en-US"/>
          </a:p>
        </p:txBody>
      </p:sp>
      <p:sp>
        <p:nvSpPr>
          <p:cNvPr id="4" name="Footer Placeholder 3">
            <a:extLst>
              <a:ext uri="{FF2B5EF4-FFF2-40B4-BE49-F238E27FC236}">
                <a16:creationId xmlns:a16="http://schemas.microsoft.com/office/drawing/2014/main" id="{86F8A1E6-8261-2008-072B-59ABABEC7364}"/>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86BFFF35-59A2-1BC7-B206-967F70EA0199}"/>
              </a:ext>
            </a:extLst>
          </p:cNvPr>
          <p:cNvSpPr>
            <a:spLocks noGrp="1"/>
          </p:cNvSpPr>
          <p:nvPr>
            <p:ph type="sldNum" sz="quarter" idx="12"/>
          </p:nvPr>
        </p:nvSpPr>
        <p:spPr/>
        <p:txBody>
          <a:bodyPr/>
          <a:lstStyle/>
          <a:p>
            <a:fld id="{F47845EA-7733-40EE-B074-20032348B727}" type="slidenum">
              <a:rPr lang="en-US" smtClean="0"/>
              <a:t>3</a:t>
            </a:fld>
            <a:endParaRPr lang="en-US"/>
          </a:p>
        </p:txBody>
      </p:sp>
    </p:spTree>
    <p:extLst>
      <p:ext uri="{BB962C8B-B14F-4D97-AF65-F5344CB8AC3E}">
        <p14:creationId xmlns:p14="http://schemas.microsoft.com/office/powerpoint/2010/main" val="17442435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30</a:t>
            </a:fld>
            <a:endParaRPr lang="en-US"/>
          </a:p>
        </p:txBody>
      </p:sp>
      <p:sp>
        <p:nvSpPr>
          <p:cNvPr id="8" name="TextBox 7">
            <a:extLst>
              <a:ext uri="{FF2B5EF4-FFF2-40B4-BE49-F238E27FC236}">
                <a16:creationId xmlns:a16="http://schemas.microsoft.com/office/drawing/2014/main" id="{682FFE77-826D-8979-6044-DE5B24FBDD3F}"/>
              </a:ext>
            </a:extLst>
          </p:cNvPr>
          <p:cNvSpPr txBox="1"/>
          <p:nvPr/>
        </p:nvSpPr>
        <p:spPr>
          <a:xfrm>
            <a:off x="248895" y="3397270"/>
            <a:ext cx="7241278" cy="1077218"/>
          </a:xfrm>
          <a:prstGeom prst="rect">
            <a:avLst/>
          </a:prstGeom>
          <a:noFill/>
        </p:spPr>
        <p:txBody>
          <a:bodyPr wrap="none" rtlCol="0">
            <a:spAutoFit/>
          </a:bodyPr>
          <a:lstStyle/>
          <a:p>
            <a:r>
              <a:rPr lang="en-US" sz="3200" dirty="0"/>
              <a:t>Non-conservative (e.g. dissipative) forces </a:t>
            </a:r>
            <a:br>
              <a:rPr lang="en-US" sz="3200" dirty="0"/>
            </a:br>
            <a:r>
              <a:rPr lang="en-US" sz="3200" dirty="0"/>
              <a:t>are not possible in Hamiltonian mechanics</a:t>
            </a:r>
          </a:p>
        </p:txBody>
      </p:sp>
      <p:sp>
        <p:nvSpPr>
          <p:cNvPr id="4" name="TextBox 3">
            <a:extLst>
              <a:ext uri="{FF2B5EF4-FFF2-40B4-BE49-F238E27FC236}">
                <a16:creationId xmlns:a16="http://schemas.microsoft.com/office/drawing/2014/main" id="{E1A1F6D8-E622-CE8B-98E6-357986E58008}"/>
              </a:ext>
            </a:extLst>
          </p:cNvPr>
          <p:cNvSpPr txBox="1"/>
          <p:nvPr/>
        </p:nvSpPr>
        <p:spPr>
          <a:xfrm>
            <a:off x="300086" y="647425"/>
            <a:ext cx="6697154" cy="584775"/>
          </a:xfrm>
          <a:prstGeom prst="rect">
            <a:avLst/>
          </a:prstGeom>
          <a:noFill/>
        </p:spPr>
        <p:txBody>
          <a:bodyPr wrap="none" rtlCol="0">
            <a:spAutoFit/>
          </a:bodyPr>
          <a:lstStyle/>
          <a:p>
            <a:r>
              <a:rPr lang="en-US" sz="3200" dirty="0"/>
              <a:t>Density cannot concentrate or spread</a:t>
            </a:r>
          </a:p>
        </p:txBody>
      </p:sp>
      <p:sp>
        <p:nvSpPr>
          <p:cNvPr id="5" name="TextBox 4">
            <a:extLst>
              <a:ext uri="{FF2B5EF4-FFF2-40B4-BE49-F238E27FC236}">
                <a16:creationId xmlns:a16="http://schemas.microsoft.com/office/drawing/2014/main" id="{10AA1843-BC79-833D-60AA-6F923C70563B}"/>
              </a:ext>
            </a:extLst>
          </p:cNvPr>
          <p:cNvSpPr txBox="1"/>
          <p:nvPr/>
        </p:nvSpPr>
        <p:spPr>
          <a:xfrm>
            <a:off x="577143" y="1706139"/>
            <a:ext cx="6463885" cy="830997"/>
          </a:xfrm>
          <a:prstGeom prst="rect">
            <a:avLst/>
          </a:prstGeom>
          <a:noFill/>
        </p:spPr>
        <p:txBody>
          <a:bodyPr wrap="none" rtlCol="0">
            <a:spAutoFit/>
          </a:bodyPr>
          <a:lstStyle/>
          <a:p>
            <a:r>
              <a:rPr lang="en-US" sz="4800" dirty="0">
                <a:solidFill>
                  <a:schemeClr val="accent6">
                    <a:lumMod val="75000"/>
                  </a:schemeClr>
                </a:solidFill>
              </a:rPr>
              <a:t>No attractors or </a:t>
            </a:r>
            <a:r>
              <a:rPr lang="en-US" sz="4800" dirty="0" err="1">
                <a:solidFill>
                  <a:schemeClr val="accent6">
                    <a:lumMod val="75000"/>
                  </a:schemeClr>
                </a:solidFill>
              </a:rPr>
              <a:t>repellers</a:t>
            </a:r>
            <a:endParaRPr lang="en-US" sz="4800" dirty="0">
              <a:solidFill>
                <a:schemeClr val="accent6">
                  <a:lumMod val="75000"/>
                </a:schemeClr>
              </a:solidFill>
            </a:endParaRPr>
          </a:p>
        </p:txBody>
      </p:sp>
      <p:sp>
        <p:nvSpPr>
          <p:cNvPr id="9" name="TextBox 20">
            <a:extLst>
              <a:ext uri="{FF2B5EF4-FFF2-40B4-BE49-F238E27FC236}">
                <a16:creationId xmlns:a16="http://schemas.microsoft.com/office/drawing/2014/main" id="{DF8A454A-336C-EF3F-66EA-2C2C84BB3C54}"/>
              </a:ext>
            </a:extLst>
          </p:cNvPr>
          <p:cNvSpPr txBox="1"/>
          <p:nvPr/>
        </p:nvSpPr>
        <p:spPr>
          <a:xfrm>
            <a:off x="8421027" y="161856"/>
            <a:ext cx="3290644" cy="64633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Hamiltonian evolution transports</a:t>
            </a:r>
          </a:p>
          <a:p>
            <a:pPr algn="ctr"/>
            <a:r>
              <a:rPr lang="en-US" dirty="0"/>
              <a:t>probability distributions</a:t>
            </a:r>
          </a:p>
        </p:txBody>
      </p:sp>
      <p:grpSp>
        <p:nvGrpSpPr>
          <p:cNvPr id="29" name="Group 28">
            <a:extLst>
              <a:ext uri="{FF2B5EF4-FFF2-40B4-BE49-F238E27FC236}">
                <a16:creationId xmlns:a16="http://schemas.microsoft.com/office/drawing/2014/main" id="{EA0A6E81-9CF0-F4EA-05D1-98F1AE6FDF4C}"/>
              </a:ext>
            </a:extLst>
          </p:cNvPr>
          <p:cNvGrpSpPr>
            <a:grpSpLocks noChangeAspect="1"/>
          </p:cNvGrpSpPr>
          <p:nvPr/>
        </p:nvGrpSpPr>
        <p:grpSpPr>
          <a:xfrm>
            <a:off x="7766813" y="793674"/>
            <a:ext cx="4176292" cy="2548966"/>
            <a:chOff x="4888481" y="1672407"/>
            <a:chExt cx="3699756" cy="2258116"/>
          </a:xfrm>
        </p:grpSpPr>
        <p:cxnSp>
          <p:nvCxnSpPr>
            <p:cNvPr id="30" name="Straight Arrow Connector 29">
              <a:extLst>
                <a:ext uri="{FF2B5EF4-FFF2-40B4-BE49-F238E27FC236}">
                  <a16:creationId xmlns:a16="http://schemas.microsoft.com/office/drawing/2014/main" id="{CDCC0BA9-F631-21B9-13CA-40F108EFBB7A}"/>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14D2FB25-1C4F-0886-5222-3083A7EAB024}"/>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F85EFF4-0F19-51C1-D59D-7F3D1EEFA2E4}"/>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Freeform 84">
              <a:extLst>
                <a:ext uri="{FF2B5EF4-FFF2-40B4-BE49-F238E27FC236}">
                  <a16:creationId xmlns:a16="http://schemas.microsoft.com/office/drawing/2014/main" id="{9FD00B10-96F9-ECF1-067C-DB2149033084}"/>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4" name="Freeform 85">
              <a:extLst>
                <a:ext uri="{FF2B5EF4-FFF2-40B4-BE49-F238E27FC236}">
                  <a16:creationId xmlns:a16="http://schemas.microsoft.com/office/drawing/2014/main" id="{2E5AEDCF-B5E6-0F2E-54A6-1E2BAFED957F}"/>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5" name="Freeform 86">
              <a:extLst>
                <a:ext uri="{FF2B5EF4-FFF2-40B4-BE49-F238E27FC236}">
                  <a16:creationId xmlns:a16="http://schemas.microsoft.com/office/drawing/2014/main" id="{F4F30782-C809-F2A4-4F49-3F30F4A8531F}"/>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sp>
          <p:nvSpPr>
            <p:cNvPr id="36" name="Freeform 87">
              <a:extLst>
                <a:ext uri="{FF2B5EF4-FFF2-40B4-BE49-F238E27FC236}">
                  <a16:creationId xmlns:a16="http://schemas.microsoft.com/office/drawing/2014/main" id="{234CCC76-253C-9D14-6787-7E4E36957C1D}"/>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cxnSp>
          <p:nvCxnSpPr>
            <p:cNvPr id="37" name="Straight Arrow Connector 36">
              <a:extLst>
                <a:ext uri="{FF2B5EF4-FFF2-40B4-BE49-F238E27FC236}">
                  <a16:creationId xmlns:a16="http://schemas.microsoft.com/office/drawing/2014/main" id="{6657FAF4-A60C-4CCE-C502-517CC1A34908}"/>
                </a:ext>
              </a:extLst>
            </p:cNvPr>
            <p:cNvCxnSpPr>
              <a:cxnSpLocks/>
              <a:stCxn id="34" idx="2"/>
              <a:endCxn id="36" idx="2"/>
            </p:cNvCxnSpPr>
            <p:nvPr/>
          </p:nvCxnSpPr>
          <p:spPr>
            <a:xfrm flipV="1">
              <a:off x="5700425" y="1963291"/>
              <a:ext cx="2138007" cy="68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59205E2-4BAA-B600-B029-C4EEED5A884D}"/>
                </a:ext>
              </a:extLst>
            </p:cNvPr>
            <p:cNvCxnSpPr>
              <a:cxnSpLocks/>
            </p:cNvCxnSpPr>
            <p:nvPr/>
          </p:nvCxnSpPr>
          <p:spPr>
            <a:xfrm flipV="1">
              <a:off x="5597921" y="3150584"/>
              <a:ext cx="2376424" cy="1063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6" name="TextBox 5">
            <a:extLst>
              <a:ext uri="{FF2B5EF4-FFF2-40B4-BE49-F238E27FC236}">
                <a16:creationId xmlns:a16="http://schemas.microsoft.com/office/drawing/2014/main" id="{42CEAF94-A4B8-52F5-E7E4-3D4DB0DF2E6F}"/>
              </a:ext>
            </a:extLst>
          </p:cNvPr>
          <p:cNvSpPr txBox="1"/>
          <p:nvPr/>
        </p:nvSpPr>
        <p:spPr>
          <a:xfrm>
            <a:off x="2484128" y="2488019"/>
            <a:ext cx="2973635" cy="369332"/>
          </a:xfrm>
          <a:prstGeom prst="rect">
            <a:avLst/>
          </a:prstGeom>
          <a:noFill/>
        </p:spPr>
        <p:txBody>
          <a:bodyPr wrap="none" rtlCol="0">
            <a:spAutoFit/>
          </a:bodyPr>
          <a:lstStyle/>
          <a:p>
            <a:r>
              <a:rPr lang="en-US" dirty="0"/>
              <a:t>e.g. stable/unstable equilibria</a:t>
            </a:r>
          </a:p>
        </p:txBody>
      </p:sp>
    </p:spTree>
    <p:extLst>
      <p:ext uri="{BB962C8B-B14F-4D97-AF65-F5344CB8AC3E}">
        <p14:creationId xmlns:p14="http://schemas.microsoft.com/office/powerpoint/2010/main" val="379096518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D09623-B4FE-44CA-66F8-63560DF43D14}"/>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AB88B83-7FDD-A357-6169-064B000FC03D}"/>
              </a:ext>
            </a:extLst>
          </p:cNvPr>
          <p:cNvSpPr>
            <a:spLocks noGrp="1"/>
          </p:cNvSpPr>
          <p:nvPr>
            <p:ph type="sldNum" sz="quarter" idx="12"/>
          </p:nvPr>
        </p:nvSpPr>
        <p:spPr/>
        <p:txBody>
          <a:bodyPr/>
          <a:lstStyle/>
          <a:p>
            <a:fld id="{F47845EA-7733-40EE-B074-20032348B727}" type="slidenum">
              <a:rPr lang="en-US" smtClean="0"/>
              <a:t>31</a:t>
            </a:fld>
            <a:endParaRPr lang="en-US"/>
          </a:p>
        </p:txBody>
      </p:sp>
      <p:sp>
        <p:nvSpPr>
          <p:cNvPr id="7" name="TextBox 6">
            <a:extLst>
              <a:ext uri="{FF2B5EF4-FFF2-40B4-BE49-F238E27FC236}">
                <a16:creationId xmlns:a16="http://schemas.microsoft.com/office/drawing/2014/main" id="{0B666025-54E4-EC37-01F0-3E01488BEBD2}"/>
              </a:ext>
            </a:extLst>
          </p:cNvPr>
          <p:cNvSpPr txBox="1"/>
          <p:nvPr/>
        </p:nvSpPr>
        <p:spPr>
          <a:xfrm>
            <a:off x="366129" y="460588"/>
            <a:ext cx="6569234" cy="646331"/>
          </a:xfrm>
          <a:prstGeom prst="rect">
            <a:avLst/>
          </a:prstGeom>
          <a:noFill/>
        </p:spPr>
        <p:txBody>
          <a:bodyPr wrap="none" rtlCol="0">
            <a:spAutoFit/>
          </a:bodyPr>
          <a:lstStyle/>
          <a:p>
            <a:r>
              <a:rPr lang="en-US" sz="3600" dirty="0"/>
              <a:t>Two different types of reversibility</a:t>
            </a:r>
          </a:p>
        </p:txBody>
      </p:sp>
      <p:sp>
        <p:nvSpPr>
          <p:cNvPr id="9" name="TextBox 8">
            <a:extLst>
              <a:ext uri="{FF2B5EF4-FFF2-40B4-BE49-F238E27FC236}">
                <a16:creationId xmlns:a16="http://schemas.microsoft.com/office/drawing/2014/main" id="{A3EC8B33-8C13-F6BD-2332-A018D212C73D}"/>
              </a:ext>
            </a:extLst>
          </p:cNvPr>
          <p:cNvSpPr txBox="1"/>
          <p:nvPr/>
        </p:nvSpPr>
        <p:spPr>
          <a:xfrm>
            <a:off x="366129" y="1704968"/>
            <a:ext cx="7385740" cy="1200329"/>
          </a:xfrm>
          <a:prstGeom prst="rect">
            <a:avLst/>
          </a:prstGeom>
          <a:noFill/>
        </p:spPr>
        <p:txBody>
          <a:bodyPr wrap="none" rtlCol="0">
            <a:spAutoFit/>
          </a:bodyPr>
          <a:lstStyle/>
          <a:p>
            <a:r>
              <a:rPr lang="en-US" sz="3600" dirty="0"/>
              <a:t>“Dynamically” reversible:</a:t>
            </a:r>
            <a:br>
              <a:rPr lang="en-US" sz="3600" dirty="0"/>
            </a:br>
            <a:r>
              <a:rPr lang="en-US" sz="3600" dirty="0"/>
              <a:t>    ability to reconstruct the initial state</a:t>
            </a:r>
          </a:p>
        </p:txBody>
      </p:sp>
      <p:grpSp>
        <p:nvGrpSpPr>
          <p:cNvPr id="5" name="Group 4">
            <a:extLst>
              <a:ext uri="{FF2B5EF4-FFF2-40B4-BE49-F238E27FC236}">
                <a16:creationId xmlns:a16="http://schemas.microsoft.com/office/drawing/2014/main" id="{52B0F6D6-B464-5339-8235-FD7F97853FDE}"/>
              </a:ext>
            </a:extLst>
          </p:cNvPr>
          <p:cNvGrpSpPr/>
          <p:nvPr/>
        </p:nvGrpSpPr>
        <p:grpSpPr>
          <a:xfrm>
            <a:off x="9158031" y="340291"/>
            <a:ext cx="2857770" cy="2852054"/>
            <a:chOff x="4687681" y="2140609"/>
            <a:chExt cx="3546083" cy="3538991"/>
          </a:xfrm>
        </p:grpSpPr>
        <p:sp>
          <p:nvSpPr>
            <p:cNvPr id="6" name="Oval 5">
              <a:extLst>
                <a:ext uri="{FF2B5EF4-FFF2-40B4-BE49-F238E27FC236}">
                  <a16:creationId xmlns:a16="http://schemas.microsoft.com/office/drawing/2014/main" id="{FE4C94B9-AFBF-113D-10EA-87F54D425C43}"/>
                </a:ext>
              </a:extLst>
            </p:cNvPr>
            <p:cNvSpPr/>
            <p:nvPr/>
          </p:nvSpPr>
          <p:spPr>
            <a:xfrm>
              <a:off x="4892370" y="3845427"/>
              <a:ext cx="3116969" cy="1834173"/>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8" name="TextBox 7">
              <a:extLst>
                <a:ext uri="{FF2B5EF4-FFF2-40B4-BE49-F238E27FC236}">
                  <a16:creationId xmlns:a16="http://schemas.microsoft.com/office/drawing/2014/main" id="{5E4B8A06-2E13-AD26-065F-1F5229705E66}"/>
                </a:ext>
              </a:extLst>
            </p:cNvPr>
            <p:cNvSpPr txBox="1"/>
            <p:nvPr/>
          </p:nvSpPr>
          <p:spPr>
            <a:xfrm>
              <a:off x="4687681" y="2140609"/>
              <a:ext cx="3546083" cy="878385"/>
            </a:xfrm>
            <a:prstGeom prst="rect">
              <a:avLst/>
            </a:prstGeom>
            <a:noFill/>
          </p:spPr>
          <p:txBody>
            <a:bodyPr wrap="none" rtlCol="0">
              <a:spAutoFit/>
            </a:bodyPr>
            <a:lstStyle/>
            <a:p>
              <a:r>
                <a:rPr lang="en-US" sz="4000" dirty="0"/>
                <a:t>Environment</a:t>
              </a:r>
            </a:p>
          </p:txBody>
        </p:sp>
        <p:sp>
          <p:nvSpPr>
            <p:cNvPr id="12" name="TextBox 11">
              <a:extLst>
                <a:ext uri="{FF2B5EF4-FFF2-40B4-BE49-F238E27FC236}">
                  <a16:creationId xmlns:a16="http://schemas.microsoft.com/office/drawing/2014/main" id="{C62D99B2-AB46-3689-D14F-4E7BDA7816BB}"/>
                </a:ext>
              </a:extLst>
            </p:cNvPr>
            <p:cNvSpPr txBox="1"/>
            <p:nvPr/>
          </p:nvSpPr>
          <p:spPr>
            <a:xfrm>
              <a:off x="5445800" y="4245410"/>
              <a:ext cx="2069218" cy="878385"/>
            </a:xfrm>
            <a:prstGeom prst="rect">
              <a:avLst/>
            </a:prstGeom>
            <a:noFill/>
          </p:spPr>
          <p:txBody>
            <a:bodyPr wrap="none" rtlCol="0">
              <a:spAutoFit/>
            </a:bodyPr>
            <a:lstStyle/>
            <a:p>
              <a:r>
                <a:rPr lang="en-US" sz="4000" dirty="0"/>
                <a:t>System</a:t>
              </a:r>
            </a:p>
          </p:txBody>
        </p:sp>
      </p:grpSp>
      <p:cxnSp>
        <p:nvCxnSpPr>
          <p:cNvPr id="14" name="Straight Connector 13">
            <a:extLst>
              <a:ext uri="{FF2B5EF4-FFF2-40B4-BE49-F238E27FC236}">
                <a16:creationId xmlns:a16="http://schemas.microsoft.com/office/drawing/2014/main" id="{8FE28957-2F0D-0D8F-4FFF-B496B25D35AF}"/>
              </a:ext>
            </a:extLst>
          </p:cNvPr>
          <p:cNvCxnSpPr>
            <a:cxnSpLocks/>
          </p:cNvCxnSpPr>
          <p:nvPr/>
        </p:nvCxnSpPr>
        <p:spPr>
          <a:xfrm>
            <a:off x="9235440" y="1344168"/>
            <a:ext cx="2679192" cy="0"/>
          </a:xfrm>
          <a:prstGeom prst="line">
            <a:avLst/>
          </a:prstGeom>
          <a:noFill/>
          <a:ln w="38100">
            <a:solidFill>
              <a:srgbClr val="00B0F0"/>
            </a:solidFill>
            <a:prstDash val="solid"/>
          </a:ln>
        </p:spPr>
        <p:style>
          <a:lnRef idx="2">
            <a:schemeClr val="accent1">
              <a:shade val="15000"/>
            </a:schemeClr>
          </a:lnRef>
          <a:fillRef idx="1">
            <a:schemeClr val="accent1"/>
          </a:fillRef>
          <a:effectRef idx="0">
            <a:schemeClr val="accent1"/>
          </a:effectRef>
          <a:fontRef idx="minor">
            <a:schemeClr val="lt1"/>
          </a:fontRef>
        </p:style>
      </p:cxnSp>
      <p:sp>
        <p:nvSpPr>
          <p:cNvPr id="17" name="TextBox 16">
            <a:extLst>
              <a:ext uri="{FF2B5EF4-FFF2-40B4-BE49-F238E27FC236}">
                <a16:creationId xmlns:a16="http://schemas.microsoft.com/office/drawing/2014/main" id="{E314AD09-0372-0085-F82D-4368533FD50C}"/>
              </a:ext>
            </a:extLst>
          </p:cNvPr>
          <p:cNvSpPr txBox="1"/>
          <p:nvPr/>
        </p:nvSpPr>
        <p:spPr>
          <a:xfrm>
            <a:off x="366129" y="3396580"/>
            <a:ext cx="8716911" cy="1754326"/>
          </a:xfrm>
          <a:prstGeom prst="rect">
            <a:avLst/>
          </a:prstGeom>
          <a:noFill/>
        </p:spPr>
        <p:txBody>
          <a:bodyPr wrap="square" rtlCol="0">
            <a:spAutoFit/>
          </a:bodyPr>
          <a:lstStyle/>
          <a:p>
            <a:r>
              <a:rPr lang="en-US" sz="3600" dirty="0"/>
              <a:t>Thermodynamically reversible:</a:t>
            </a:r>
            <a:br>
              <a:rPr lang="en-US" sz="3600" dirty="0"/>
            </a:br>
            <a:r>
              <a:rPr lang="en-US" sz="3600" dirty="0"/>
              <a:t>    ability to undo the change,</a:t>
            </a:r>
            <a:br>
              <a:rPr lang="en-US" sz="3600" dirty="0"/>
            </a:br>
            <a:r>
              <a:rPr lang="en-US" sz="3600" dirty="0"/>
              <a:t>    no entropy increase</a:t>
            </a:r>
          </a:p>
        </p:txBody>
      </p:sp>
    </p:spTree>
    <p:extLst>
      <p:ext uri="{BB962C8B-B14F-4D97-AF65-F5344CB8AC3E}">
        <p14:creationId xmlns:p14="http://schemas.microsoft.com/office/powerpoint/2010/main" val="13462428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D09623-B4FE-44CA-66F8-63560DF43D14}"/>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AB88B83-7FDD-A357-6169-064B000FC03D}"/>
              </a:ext>
            </a:extLst>
          </p:cNvPr>
          <p:cNvSpPr>
            <a:spLocks noGrp="1"/>
          </p:cNvSpPr>
          <p:nvPr>
            <p:ph type="sldNum" sz="quarter" idx="12"/>
          </p:nvPr>
        </p:nvSpPr>
        <p:spPr/>
        <p:txBody>
          <a:bodyPr/>
          <a:lstStyle/>
          <a:p>
            <a:fld id="{F47845EA-7733-40EE-B074-20032348B727}" type="slidenum">
              <a:rPr lang="en-US" smtClean="0"/>
              <a:t>32</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565A1C6-3C78-EAE4-B43D-DF4EA8A18CAB}"/>
                  </a:ext>
                </a:extLst>
              </p:cNvPr>
              <p:cNvSpPr txBox="1"/>
              <p:nvPr/>
            </p:nvSpPr>
            <p:spPr>
              <a:xfrm>
                <a:off x="1487053" y="576480"/>
                <a:ext cx="8436990" cy="707886"/>
              </a:xfrm>
              <a:prstGeom prst="rect">
                <a:avLst/>
              </a:prstGeom>
              <a:noFill/>
            </p:spPr>
            <p:txBody>
              <a:bodyPr wrap="none" rtlCol="0">
                <a:spAutoFit/>
              </a:bodyPr>
              <a:lstStyle/>
              <a:p>
                <a:pPr algn="ctr"/>
                <a:r>
                  <a:rPr lang="en-US" sz="4000" dirty="0"/>
                  <a:t>Thermodynamic Entropy: </a:t>
                </a:r>
                <a14:m>
                  <m:oMath xmlns:m="http://schemas.openxmlformats.org/officeDocument/2006/math">
                    <m:r>
                      <a:rPr lang="en-US" sz="4000" b="0" i="1" smtClean="0">
                        <a:latin typeface="Cambria Math" panose="02040503050406030204" pitchFamily="18" charset="0"/>
                      </a:rPr>
                      <m:t>𝑆</m:t>
                    </m:r>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𝑘</m:t>
                        </m:r>
                      </m:e>
                      <m:sub>
                        <m:r>
                          <a:rPr lang="en-US" sz="4000" b="0" i="1" smtClean="0">
                            <a:latin typeface="Cambria Math" panose="02040503050406030204" pitchFamily="18" charset="0"/>
                          </a:rPr>
                          <m:t>𝐵</m:t>
                        </m:r>
                      </m:sub>
                    </m:sSub>
                    <m:func>
                      <m:funcPr>
                        <m:ctrlPr>
                          <a:rPr lang="en-US" sz="4000" b="0" i="1" smtClean="0">
                            <a:latin typeface="Cambria Math" panose="02040503050406030204" pitchFamily="18" charset="0"/>
                          </a:rPr>
                        </m:ctrlPr>
                      </m:funcPr>
                      <m:fName>
                        <m:r>
                          <m:rPr>
                            <m:sty m:val="p"/>
                          </m:rPr>
                          <a:rPr lang="en-US" sz="4000" b="0" i="0" smtClean="0">
                            <a:latin typeface="Cambria Math" panose="02040503050406030204" pitchFamily="18" charset="0"/>
                          </a:rPr>
                          <m:t>log</m:t>
                        </m:r>
                      </m:fName>
                      <m:e>
                        <m:r>
                          <a:rPr lang="en-US" sz="4000" b="0" i="1" smtClean="0">
                            <a:latin typeface="Cambria Math" panose="02040503050406030204" pitchFamily="18" charset="0"/>
                          </a:rPr>
                          <m:t>𝑊</m:t>
                        </m:r>
                      </m:e>
                    </m:func>
                  </m:oMath>
                </a14:m>
                <a:endParaRPr lang="en-US" sz="4000" dirty="0"/>
              </a:p>
            </p:txBody>
          </p:sp>
        </mc:Choice>
        <mc:Fallback xmlns="">
          <p:sp>
            <p:nvSpPr>
              <p:cNvPr id="4" name="TextBox 3">
                <a:extLst>
                  <a:ext uri="{FF2B5EF4-FFF2-40B4-BE49-F238E27FC236}">
                    <a16:creationId xmlns:a16="http://schemas.microsoft.com/office/drawing/2014/main" id="{D565A1C6-3C78-EAE4-B43D-DF4EA8A18CAB}"/>
                  </a:ext>
                </a:extLst>
              </p:cNvPr>
              <p:cNvSpPr txBox="1">
                <a:spLocks noRot="1" noChangeAspect="1" noMove="1" noResize="1" noEditPoints="1" noAdjustHandles="1" noChangeArrowheads="1" noChangeShapeType="1" noTextEdit="1"/>
              </p:cNvSpPr>
              <p:nvPr/>
            </p:nvSpPr>
            <p:spPr>
              <a:xfrm>
                <a:off x="1487053" y="576480"/>
                <a:ext cx="8436990" cy="707886"/>
              </a:xfrm>
              <a:prstGeom prst="rect">
                <a:avLst/>
              </a:prstGeom>
              <a:blipFill>
                <a:blip r:embed="rId2"/>
                <a:stretch>
                  <a:fillRect l="-2168" t="-15517" b="-36207"/>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65489261-8296-6E86-DF27-67E71F379262}"/>
              </a:ext>
            </a:extLst>
          </p:cNvPr>
          <p:cNvSpPr txBox="1"/>
          <p:nvPr/>
        </p:nvSpPr>
        <p:spPr>
          <a:xfrm>
            <a:off x="581891" y="2717590"/>
            <a:ext cx="9600257" cy="1446550"/>
          </a:xfrm>
          <a:prstGeom prst="rect">
            <a:avLst/>
          </a:prstGeom>
          <a:noFill/>
        </p:spPr>
        <p:txBody>
          <a:bodyPr wrap="none" rtlCol="0">
            <a:spAutoFit/>
          </a:bodyPr>
          <a:lstStyle/>
          <a:p>
            <a:r>
              <a:rPr lang="en-US" sz="4400" dirty="0">
                <a:solidFill>
                  <a:schemeClr val="accent6">
                    <a:lumMod val="75000"/>
                  </a:schemeClr>
                </a:solidFill>
              </a:rPr>
              <a:t>The evolution is deterministic and </a:t>
            </a:r>
          </a:p>
          <a:p>
            <a:r>
              <a:rPr lang="en-US" sz="4400" dirty="0">
                <a:solidFill>
                  <a:schemeClr val="accent6">
                    <a:lumMod val="75000"/>
                  </a:schemeClr>
                </a:solidFill>
              </a:rPr>
              <a:t>thermodynamically reversible (DR-THER)</a:t>
            </a:r>
          </a:p>
        </p:txBody>
      </p:sp>
      <mc:AlternateContent xmlns:mc="http://schemas.openxmlformats.org/markup-compatibility/2006" xmlns:a14="http://schemas.microsoft.com/office/drawing/2010/main">
        <mc:Choice Requires="a14">
          <p:sp>
            <p:nvSpPr>
              <p:cNvPr id="5" name="TextBox 20">
                <a:extLst>
                  <a:ext uri="{FF2B5EF4-FFF2-40B4-BE49-F238E27FC236}">
                    <a16:creationId xmlns:a16="http://schemas.microsoft.com/office/drawing/2014/main" id="{9F7AD9E3-E411-1430-CE53-BAA16E7564EE}"/>
                  </a:ext>
                </a:extLst>
              </p:cNvPr>
              <p:cNvSpPr txBox="1"/>
              <p:nvPr/>
            </p:nvSpPr>
            <p:spPr>
              <a:xfrm>
                <a:off x="3616419" y="1998069"/>
                <a:ext cx="2729209" cy="7694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400" dirty="0">
                    <a:solidFill>
                      <a:schemeClr val="accent6">
                        <a:lumMod val="75000"/>
                      </a:schemeClr>
                    </a:solidFill>
                  </a:rPr>
                  <a:t>DR-VOL </a:t>
                </a:r>
                <a14:m>
                  <m:oMath xmlns:m="http://schemas.openxmlformats.org/officeDocument/2006/math">
                    <m:r>
                      <a:rPr lang="en-US" sz="4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4400" dirty="0">
                  <a:solidFill>
                    <a:schemeClr val="accent6">
                      <a:lumMod val="75000"/>
                    </a:schemeClr>
                  </a:solidFill>
                </a:endParaRPr>
              </a:p>
            </p:txBody>
          </p:sp>
        </mc:Choice>
        <mc:Fallback xmlns="">
          <p:sp>
            <p:nvSpPr>
              <p:cNvPr id="5" name="TextBox 20">
                <a:extLst>
                  <a:ext uri="{FF2B5EF4-FFF2-40B4-BE49-F238E27FC236}">
                    <a16:creationId xmlns:a16="http://schemas.microsoft.com/office/drawing/2014/main" id="{9F7AD9E3-E411-1430-CE53-BAA16E7564EE}"/>
                  </a:ext>
                </a:extLst>
              </p:cNvPr>
              <p:cNvSpPr txBox="1">
                <a:spLocks noRot="1" noChangeAspect="1" noMove="1" noResize="1" noEditPoints="1" noAdjustHandles="1" noChangeArrowheads="1" noChangeShapeType="1" noTextEdit="1"/>
              </p:cNvSpPr>
              <p:nvPr/>
            </p:nvSpPr>
            <p:spPr>
              <a:xfrm>
                <a:off x="3616419" y="1998069"/>
                <a:ext cx="2729209" cy="769441"/>
              </a:xfrm>
              <a:prstGeom prst="rect">
                <a:avLst/>
              </a:prstGeom>
              <a:blipFill>
                <a:blip r:embed="rId3"/>
                <a:stretch>
                  <a:fillRect l="-8929" t="-16667" b="-37302"/>
                </a:stretch>
              </a:blipFill>
            </p:spPr>
            <p:txBody>
              <a:bodyPr/>
              <a:lstStyle/>
              <a:p>
                <a:r>
                  <a:rPr lang="en-US">
                    <a:noFill/>
                  </a:rPr>
                  <a:t> </a:t>
                </a:r>
              </a:p>
            </p:txBody>
          </p:sp>
        </mc:Fallback>
      </mc:AlternateContent>
      <p:cxnSp>
        <p:nvCxnSpPr>
          <p:cNvPr id="8" name="Straight Connector 7">
            <a:extLst>
              <a:ext uri="{FF2B5EF4-FFF2-40B4-BE49-F238E27FC236}">
                <a16:creationId xmlns:a16="http://schemas.microsoft.com/office/drawing/2014/main" id="{11513DD0-318D-FF2F-D1A4-299B5556D76C}"/>
              </a:ext>
            </a:extLst>
          </p:cNvPr>
          <p:cNvCxnSpPr>
            <a:cxnSpLocks/>
          </p:cNvCxnSpPr>
          <p:nvPr/>
        </p:nvCxnSpPr>
        <p:spPr>
          <a:xfrm>
            <a:off x="9380156" y="1299394"/>
            <a:ext cx="543887" cy="544434"/>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2280C30E-B30E-6A5E-D214-AEB7A58AE44F}"/>
              </a:ext>
            </a:extLst>
          </p:cNvPr>
          <p:cNvSpPr txBox="1"/>
          <p:nvPr/>
        </p:nvSpPr>
        <p:spPr>
          <a:xfrm>
            <a:off x="9924043" y="1911377"/>
            <a:ext cx="1815882" cy="369332"/>
          </a:xfrm>
          <a:prstGeom prst="rect">
            <a:avLst/>
          </a:prstGeom>
          <a:noFill/>
        </p:spPr>
        <p:txBody>
          <a:bodyPr wrap="none" rtlCol="0">
            <a:spAutoFit/>
          </a:bodyPr>
          <a:lstStyle/>
          <a:p>
            <a:r>
              <a:rPr lang="en-US" dirty="0"/>
              <a:t>bijective function</a:t>
            </a:r>
          </a:p>
        </p:txBody>
      </p:sp>
    </p:spTree>
    <p:extLst>
      <p:ext uri="{BB962C8B-B14F-4D97-AF65-F5344CB8AC3E}">
        <p14:creationId xmlns:p14="http://schemas.microsoft.com/office/powerpoint/2010/main" val="124841011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270D8B-17BF-86FB-2D4C-C06C5751866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DC06789-6A94-741D-222A-B399E4E8D6CF}"/>
              </a:ext>
            </a:extLst>
          </p:cNvPr>
          <p:cNvSpPr>
            <a:spLocks noGrp="1"/>
          </p:cNvSpPr>
          <p:nvPr>
            <p:ph type="sldNum" sz="quarter" idx="12"/>
          </p:nvPr>
        </p:nvSpPr>
        <p:spPr/>
        <p:txBody>
          <a:bodyPr/>
          <a:lstStyle/>
          <a:p>
            <a:fld id="{F47845EA-7733-40EE-B074-20032348B727}" type="slidenum">
              <a:rPr lang="en-US" smtClean="0"/>
              <a:t>33</a:t>
            </a:fld>
            <a:endParaRPr lang="en-US"/>
          </a:p>
        </p:txBody>
      </p:sp>
      <p:sp>
        <p:nvSpPr>
          <p:cNvPr id="4" name="TextBox 3">
            <a:extLst>
              <a:ext uri="{FF2B5EF4-FFF2-40B4-BE49-F238E27FC236}">
                <a16:creationId xmlns:a16="http://schemas.microsoft.com/office/drawing/2014/main" id="{23FDD504-043F-B358-CD44-B02D837CA080}"/>
              </a:ext>
            </a:extLst>
          </p:cNvPr>
          <p:cNvSpPr txBox="1"/>
          <p:nvPr/>
        </p:nvSpPr>
        <p:spPr>
          <a:xfrm>
            <a:off x="347044" y="206089"/>
            <a:ext cx="5829929" cy="584775"/>
          </a:xfrm>
          <a:prstGeom prst="rect">
            <a:avLst/>
          </a:prstGeom>
          <a:noFill/>
        </p:spPr>
        <p:txBody>
          <a:bodyPr wrap="none" rtlCol="0">
            <a:spAutoFit/>
          </a:bodyPr>
          <a:lstStyle/>
          <a:p>
            <a:r>
              <a:rPr lang="en-US" sz="3200" dirty="0"/>
              <a:t>What about information entropy?</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B6EB3BF-9700-83B7-7AC2-D0A808C6B325}"/>
                  </a:ext>
                </a:extLst>
              </p:cNvPr>
              <p:cNvSpPr txBox="1"/>
              <p:nvPr/>
            </p:nvSpPr>
            <p:spPr>
              <a:xfrm>
                <a:off x="694091" y="3331212"/>
                <a:ext cx="7834965"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nary>
                        <m:naryPr>
                          <m:limLoc m:val="undOvr"/>
                          <m:subHide m:val="on"/>
                          <m:supHide m:val="on"/>
                          <m:ctrlPr>
                            <a:rPr lang="en-US" sz="2800" b="0" i="1" smtClean="0">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e>
                          </m:func>
                        </m:e>
                      </m:nary>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𝑛</m:t>
                          </m:r>
                        </m:sup>
                      </m:sSup>
                      <m:r>
                        <a:rPr lang="en-US" sz="2800" b="0" i="1" smtClean="0">
                          <a:latin typeface="Cambria Math" panose="02040503050406030204" pitchFamily="18" charset="0"/>
                          <a:ea typeface="Cambria Math" panose="02040503050406030204" pitchFamily="18" charset="0"/>
                        </a:rPr>
                        <m:t>−</m:t>
                      </m:r>
                      <m:nary>
                        <m:naryPr>
                          <m:limLoc m:val="undOvr"/>
                          <m:subHide m:val="on"/>
                          <m:supHide m:val="on"/>
                          <m:ctrlPr>
                            <a:rPr lang="en-US" sz="2800" i="1">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e>
                      </m:nary>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𝑎</m:t>
                              </m:r>
                            </m:sub>
                          </m:sSub>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r>
                            <a:rPr 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𝑛</m:t>
                              </m:r>
                            </m:sup>
                          </m:sSup>
                        </m:e>
                      </m:func>
                    </m:oMath>
                  </m:oMathPara>
                </a14:m>
                <a:endParaRPr lang="en-US" sz="2800" dirty="0"/>
              </a:p>
            </p:txBody>
          </p:sp>
        </mc:Choice>
        <mc:Fallback xmlns="">
          <p:sp>
            <p:nvSpPr>
              <p:cNvPr id="8" name="TextBox 7">
                <a:extLst>
                  <a:ext uri="{FF2B5EF4-FFF2-40B4-BE49-F238E27FC236}">
                    <a16:creationId xmlns:a16="http://schemas.microsoft.com/office/drawing/2014/main" id="{FB6EB3BF-9700-83B7-7AC2-D0A808C6B325}"/>
                  </a:ext>
                </a:extLst>
              </p:cNvPr>
              <p:cNvSpPr txBox="1">
                <a:spLocks noRot="1" noChangeAspect="1" noMove="1" noResize="1" noEditPoints="1" noAdjustHandles="1" noChangeArrowheads="1" noChangeShapeType="1" noTextEdit="1"/>
              </p:cNvSpPr>
              <p:nvPr/>
            </p:nvSpPr>
            <p:spPr>
              <a:xfrm>
                <a:off x="694091" y="3331212"/>
                <a:ext cx="7834965" cy="122251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55708B8-E6D6-9E1C-BC88-8FE573F24015}"/>
                  </a:ext>
                </a:extLst>
              </p:cNvPr>
              <p:cNvSpPr txBox="1"/>
              <p:nvPr/>
            </p:nvSpPr>
            <p:spPr>
              <a:xfrm>
                <a:off x="230110" y="1438932"/>
                <a:ext cx="11253530"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𝐼</m:t>
                      </m:r>
                      <m:d>
                        <m:dPr>
                          <m:begChr m:val="["/>
                          <m:endChr m:val="]"/>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𝜌</m:t>
                          </m:r>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𝑎</m:t>
                                  </m:r>
                                </m:sup>
                              </m:sSup>
                            </m:e>
                          </m:d>
                        </m:e>
                      </m:d>
                      <m:r>
                        <a:rPr lang="en-US" sz="2800" i="1">
                          <a:latin typeface="Cambria Math" panose="02040503050406030204" pitchFamily="18" charset="0"/>
                          <a:ea typeface="Cambria Math" panose="02040503050406030204" pitchFamily="18" charset="0"/>
                        </a:rPr>
                        <m:t>=−</m:t>
                      </m:r>
                      <m:nary>
                        <m:naryPr>
                          <m:limLoc m:val="undOvr"/>
                          <m:subHide m:val="on"/>
                          <m:supHide m:val="on"/>
                          <m:ctrlPr>
                            <a:rPr lang="en-US" sz="2800" i="1">
                              <a:latin typeface="Cambria Math" panose="02040503050406030204" pitchFamily="18" charset="0"/>
                              <a:ea typeface="Cambria Math" panose="02040503050406030204" pitchFamily="18" charset="0"/>
                            </a:rPr>
                          </m:ctrlPr>
                        </m:naryPr>
                        <m:sub/>
                        <m:sup/>
                        <m:e>
                          <m:r>
                            <a:rPr lang="en-US" sz="2800" i="1">
                              <a:latin typeface="Cambria Math" panose="02040503050406030204" pitchFamily="18" charset="0"/>
                              <a:ea typeface="Cambria Math" panose="02040503050406030204" pitchFamily="18" charset="0"/>
                            </a:rPr>
                            <m:t>𝜌</m:t>
                          </m:r>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r>
                                <a:rPr lang="en-US" sz="2800" i="1">
                                  <a:latin typeface="Cambria Math" panose="02040503050406030204" pitchFamily="18" charset="0"/>
                                  <a:ea typeface="Cambria Math" panose="02040503050406030204" pitchFamily="18" charset="0"/>
                                </a:rPr>
                                <m:t>𝜌</m:t>
                              </m:r>
                            </m:e>
                          </m:func>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e>
                      </m:nary>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r>
                        <a:rPr lang="en-US" sz="2800" b="0" i="1" smtClean="0">
                          <a:latin typeface="Cambria Math" panose="02040503050406030204" pitchFamily="18" charset="0"/>
                          <a:ea typeface="Cambria Math" panose="02040503050406030204" pitchFamily="18" charset="0"/>
                        </a:rPr>
                        <m:t>=−</m:t>
                      </m:r>
                      <m:nary>
                        <m:naryPr>
                          <m:limLoc m:val="undOvr"/>
                          <m:subHide m:val="on"/>
                          <m:supHide m:val="on"/>
                          <m:ctrlPr>
                            <a:rPr lang="en-US" sz="2800" b="0" i="1" smtClean="0">
                              <a:latin typeface="Cambria Math" panose="02040503050406030204" pitchFamily="18" charset="0"/>
                              <a:ea typeface="Cambria Math" panose="02040503050406030204" pitchFamily="18" charset="0"/>
                            </a:rPr>
                          </m:ctrlPr>
                        </m:naryPr>
                        <m:sub/>
                        <m:sup/>
                        <m:e>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𝜌</m:t>
                              </m:r>
                            </m:e>
                          </m:acc>
                          <m:d>
                            <m:dPr>
                              <m:begChr m:val="|"/>
                              <m:endChr m:val="|"/>
                              <m:ctrlPr>
                                <a:rPr lang="en-US" sz="2800" b="0" i="1" smtClean="0">
                                  <a:latin typeface="Cambria Math" panose="02040503050406030204" pitchFamily="18" charset="0"/>
                                  <a:ea typeface="Cambria Math" panose="02040503050406030204" pitchFamily="18" charset="0"/>
                                </a:rPr>
                              </m:ctrlPr>
                            </m:dP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𝑎</m:t>
                                  </m:r>
                                </m:sub>
                              </m:sSub>
                              <m:sSup>
                                <m:sSupPr>
                                  <m:ctrlPr>
                                    <a:rPr lang="en-US" sz="2800" b="0" i="1" smtClean="0">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e>
                                <m:sup>
                                  <m:r>
                                    <a:rPr lang="en-US" sz="2800" b="0" i="1" smtClean="0">
                                      <a:latin typeface="Cambria Math" panose="02040503050406030204" pitchFamily="18" charset="0"/>
                                      <a:ea typeface="Cambria Math" panose="02040503050406030204" pitchFamily="18" charset="0"/>
                                    </a:rPr>
                                    <m:t>𝑏</m:t>
                                  </m:r>
                                </m:sup>
                              </m:sSup>
                            </m:e>
                          </m:d>
                          <m:func>
                            <m:funcPr>
                              <m:ctrlPr>
                                <a:rPr lang="en-US" sz="2800" b="0" i="1" smtClean="0">
                                  <a:latin typeface="Cambria Math" panose="02040503050406030204" pitchFamily="18" charset="0"/>
                                  <a:ea typeface="Cambria Math" panose="02040503050406030204" pitchFamily="18" charset="0"/>
                                </a:rPr>
                              </m:ctrlPr>
                            </m:funcPr>
                            <m:fName>
                              <m:r>
                                <m:rPr>
                                  <m:sty m:val="p"/>
                                </m:rPr>
                                <a:rPr lang="en-US" sz="2800" b="0" i="0" smtClean="0">
                                  <a:latin typeface="Cambria Math" panose="02040503050406030204" pitchFamily="18" charset="0"/>
                                  <a:ea typeface="Cambria Math" panose="02040503050406030204" pitchFamily="18" charset="0"/>
                                </a:rPr>
                                <m:t>log</m:t>
                              </m:r>
                            </m:fName>
                            <m:e>
                              <m:d>
                                <m:dPr>
                                  <m:ctrlPr>
                                    <a:rPr lang="en-US" sz="2800" b="0" i="1" smtClean="0">
                                      <a:latin typeface="Cambria Math" panose="02040503050406030204" pitchFamily="18" charset="0"/>
                                      <a:ea typeface="Cambria Math" panose="02040503050406030204" pitchFamily="18" charset="0"/>
                                    </a:rPr>
                                  </m:ctrlPr>
                                </m:d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begChr m:val="|"/>
                                      <m:endChr m:val="|"/>
                                      <m:ctrlPr>
                                        <a:rPr lang="en-US" sz="2800" b="0" i="1" smtClean="0">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𝑎</m:t>
                                          </m:r>
                                        </m:sub>
                                      </m:sSub>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rPr>
                                            <m:t>𝑏</m:t>
                                          </m:r>
                                        </m:sup>
                                      </m:sSup>
                                    </m:e>
                                  </m:d>
                                </m:e>
                              </m:d>
                            </m:e>
                          </m:func>
                        </m:e>
                      </m:nary>
                      <m:r>
                        <a:rPr lang="en-US" sz="2800" b="0" i="1" smtClean="0">
                          <a:latin typeface="Cambria Math" panose="02040503050406030204" pitchFamily="18" charset="0"/>
                          <a:ea typeface="Cambria Math" panose="02040503050406030204" pitchFamily="18" charset="0"/>
                        </a:rPr>
                        <m:t>𝑑</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𝜉</m:t>
                          </m:r>
                        </m:e>
                        <m:sup>
                          <m:r>
                            <a:rPr lang="en-US" sz="2800" b="0" i="1" smtClean="0">
                              <a:latin typeface="Cambria Math" panose="02040503050406030204" pitchFamily="18" charset="0"/>
                              <a:ea typeface="Cambria Math" panose="02040503050406030204" pitchFamily="18" charset="0"/>
                            </a:rPr>
                            <m:t>1</m:t>
                          </m:r>
                        </m:sup>
                      </m:s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𝜉</m:t>
                          </m:r>
                        </m:e>
                        <m:sup>
                          <m:r>
                            <a:rPr lang="en-US" sz="2800" b="0" i="1" smtClean="0">
                              <a:latin typeface="Cambria Math" panose="02040503050406030204" pitchFamily="18" charset="0"/>
                              <a:ea typeface="Cambria Math" panose="02040503050406030204" pitchFamily="18" charset="0"/>
                            </a:rPr>
                            <m:t>𝑛</m:t>
                          </m:r>
                        </m:sup>
                      </m:sSup>
                    </m:oMath>
                  </m:oMathPara>
                </a14:m>
                <a:endParaRPr lang="en-US" sz="2800" dirty="0"/>
              </a:p>
            </p:txBody>
          </p:sp>
        </mc:Choice>
        <mc:Fallback xmlns="">
          <p:sp>
            <p:nvSpPr>
              <p:cNvPr id="9" name="TextBox 8">
                <a:extLst>
                  <a:ext uri="{FF2B5EF4-FFF2-40B4-BE49-F238E27FC236}">
                    <a16:creationId xmlns:a16="http://schemas.microsoft.com/office/drawing/2014/main" id="{A55708B8-E6D6-9E1C-BC88-8FE573F24015}"/>
                  </a:ext>
                </a:extLst>
              </p:cNvPr>
              <p:cNvSpPr txBox="1">
                <a:spLocks noRot="1" noChangeAspect="1" noMove="1" noResize="1" noEditPoints="1" noAdjustHandles="1" noChangeArrowheads="1" noChangeShapeType="1" noTextEdit="1"/>
              </p:cNvSpPr>
              <p:nvPr/>
            </p:nvSpPr>
            <p:spPr>
              <a:xfrm>
                <a:off x="230110" y="1438932"/>
                <a:ext cx="11253530" cy="122251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C7EA7F1-3036-DD2B-6BCA-E82ABE1C5F6F}"/>
                  </a:ext>
                </a:extLst>
              </p:cNvPr>
              <p:cNvSpPr txBox="1"/>
              <p:nvPr/>
            </p:nvSpPr>
            <p:spPr>
              <a:xfrm>
                <a:off x="664892" y="2489881"/>
                <a:ext cx="5213287"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m:t>
                      </m:r>
                      <m:nary>
                        <m:naryPr>
                          <m:limLoc m:val="undOvr"/>
                          <m:subHide m:val="on"/>
                          <m:supHide m:val="on"/>
                          <m:ctrlPr>
                            <a:rPr lang="en-US" sz="2800" i="1">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e>
                      </m:nary>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d>
                            <m:dPr>
                              <m:ctrlPr>
                                <a:rPr lang="en-US" sz="2800" i="1">
                                  <a:latin typeface="Cambria Math" panose="02040503050406030204" pitchFamily="18" charset="0"/>
                                  <a:ea typeface="Cambria Math" panose="02040503050406030204" pitchFamily="18" charset="0"/>
                                </a:rPr>
                              </m:ctrlPr>
                            </m:d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begChr m:val="|"/>
                                  <m:endChr m:val="|"/>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𝑎</m:t>
                                      </m:r>
                                    </m:sub>
                                  </m:sSub>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rPr>
                                        <m:t>𝑏</m:t>
                                      </m:r>
                                    </m:sup>
                                  </m:sSup>
                                </m:e>
                              </m:d>
                            </m:e>
                          </m:d>
                        </m:e>
                      </m:func>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acc>
                            <m:accPr>
                              <m:chr m:val="̂"/>
                              <m:ctrlPr>
                                <a:rPr lang="en-US" sz="2800" b="0" i="1" smtClean="0">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acc>
                            <m:accPr>
                              <m:chr m:val="̂"/>
                              <m:ctrlPr>
                                <a:rPr lang="en-US" sz="2800" b="0" i="1" smtClean="0">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𝑛</m:t>
                          </m:r>
                        </m:sup>
                      </m:sSup>
                    </m:oMath>
                  </m:oMathPara>
                </a14:m>
                <a:endParaRPr lang="en-US" sz="2800" dirty="0"/>
              </a:p>
            </p:txBody>
          </p:sp>
        </mc:Choice>
        <mc:Fallback xmlns="">
          <p:sp>
            <p:nvSpPr>
              <p:cNvPr id="10" name="TextBox 9">
                <a:extLst>
                  <a:ext uri="{FF2B5EF4-FFF2-40B4-BE49-F238E27FC236}">
                    <a16:creationId xmlns:a16="http://schemas.microsoft.com/office/drawing/2014/main" id="{5C7EA7F1-3036-DD2B-6BCA-E82ABE1C5F6F}"/>
                  </a:ext>
                </a:extLst>
              </p:cNvPr>
              <p:cNvSpPr txBox="1">
                <a:spLocks noRot="1" noChangeAspect="1" noMove="1" noResize="1" noEditPoints="1" noAdjustHandles="1" noChangeArrowheads="1" noChangeShapeType="1" noTextEdit="1"/>
              </p:cNvSpPr>
              <p:nvPr/>
            </p:nvSpPr>
            <p:spPr>
              <a:xfrm>
                <a:off x="664892" y="2489881"/>
                <a:ext cx="5213287" cy="122251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E034C5E-276F-F7C5-CCB7-9ED5004E28A5}"/>
                  </a:ext>
                </a:extLst>
              </p:cNvPr>
              <p:cNvSpPr txBox="1"/>
              <p:nvPr/>
            </p:nvSpPr>
            <p:spPr>
              <a:xfrm>
                <a:off x="3011" y="4382161"/>
                <a:ext cx="6534994"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r>
                        <a:rPr lang="en-US" sz="2800" i="1">
                          <a:latin typeface="Cambria Math" panose="02040503050406030204" pitchFamily="18" charset="0"/>
                        </a:rPr>
                        <m:t>𝐼</m:t>
                      </m:r>
                      <m:d>
                        <m:dPr>
                          <m:begChr m:val="["/>
                          <m:endChr m:val="]"/>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acc>
                                    <m:accPr>
                                      <m:chr m:val="̂"/>
                                      <m:ctrlPr>
                                        <a:rPr lang="en-US" sz="2800" i="1">
                                          <a:latin typeface="Cambria Math" panose="02040503050406030204" pitchFamily="18" charset="0"/>
                                        </a:rPr>
                                      </m:ctrlPr>
                                    </m:accPr>
                                    <m:e>
                                      <m:r>
                                        <a:rPr lang="en-US" sz="2800" i="1">
                                          <a:latin typeface="Cambria Math" panose="02040503050406030204" pitchFamily="18" charset="0"/>
                                        </a:rPr>
                                        <m:t>𝜉</m:t>
                                      </m:r>
                                    </m:e>
                                  </m:acc>
                                </m:e>
                                <m:sup>
                                  <m:r>
                                    <a:rPr lang="en-US" sz="2800" i="1">
                                      <a:latin typeface="Cambria Math" panose="02040503050406030204" pitchFamily="18" charset="0"/>
                                    </a:rPr>
                                    <m:t>𝑏</m:t>
                                  </m:r>
                                </m:sup>
                              </m:sSup>
                            </m:e>
                          </m:d>
                        </m:e>
                      </m:d>
                      <m:r>
                        <a:rPr lang="en-US" sz="2800" i="1">
                          <a:latin typeface="Cambria Math" panose="02040503050406030204" pitchFamily="18" charset="0"/>
                          <a:ea typeface="Cambria Math" panose="02040503050406030204" pitchFamily="18" charset="0"/>
                        </a:rPr>
                        <m:t>−</m:t>
                      </m:r>
                      <m:nary>
                        <m:naryPr>
                          <m:limLoc m:val="undOvr"/>
                          <m:subHide m:val="on"/>
                          <m:supHide m:val="on"/>
                          <m:ctrlPr>
                            <a:rPr lang="en-US" sz="2800" i="1">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nary>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𝑎</m:t>
                              </m:r>
                            </m:sub>
                          </m:sSub>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𝑛</m:t>
                              </m:r>
                            </m:sup>
                          </m:sSup>
                        </m:e>
                      </m:func>
                    </m:oMath>
                  </m:oMathPara>
                </a14:m>
                <a:endParaRPr lang="en-US" sz="2800" dirty="0"/>
              </a:p>
            </p:txBody>
          </p:sp>
        </mc:Choice>
        <mc:Fallback xmlns="">
          <p:sp>
            <p:nvSpPr>
              <p:cNvPr id="11" name="TextBox 10">
                <a:extLst>
                  <a:ext uri="{FF2B5EF4-FFF2-40B4-BE49-F238E27FC236}">
                    <a16:creationId xmlns:a16="http://schemas.microsoft.com/office/drawing/2014/main" id="{5E034C5E-276F-F7C5-CCB7-9ED5004E28A5}"/>
                  </a:ext>
                </a:extLst>
              </p:cNvPr>
              <p:cNvSpPr txBox="1">
                <a:spLocks noRot="1" noChangeAspect="1" noMove="1" noResize="1" noEditPoints="1" noAdjustHandles="1" noChangeArrowheads="1" noChangeShapeType="1" noTextEdit="1"/>
              </p:cNvSpPr>
              <p:nvPr/>
            </p:nvSpPr>
            <p:spPr>
              <a:xfrm>
                <a:off x="3011" y="4382161"/>
                <a:ext cx="6534994" cy="1222514"/>
              </a:xfrm>
              <a:prstGeom prst="rect">
                <a:avLst/>
              </a:prstGeom>
              <a:blipFill>
                <a:blip r:embed="rId6"/>
                <a:stretch>
                  <a:fillRect/>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A06B4635-4BA5-1637-F46E-2CC28D738581}"/>
              </a:ext>
            </a:extLst>
          </p:cNvPr>
          <p:cNvSpPr txBox="1"/>
          <p:nvPr/>
        </p:nvSpPr>
        <p:spPr>
          <a:xfrm>
            <a:off x="2424693" y="934982"/>
            <a:ext cx="2839111" cy="369332"/>
          </a:xfrm>
          <a:prstGeom prst="rect">
            <a:avLst/>
          </a:prstGeom>
          <a:noFill/>
        </p:spPr>
        <p:txBody>
          <a:bodyPr wrap="none">
            <a:spAutoFit/>
          </a:bodyPr>
          <a:lstStyle/>
          <a:p>
            <a:r>
              <a:rPr lang="en-US" sz="1800" dirty="0"/>
              <a:t>the Gibbs/Shannon entropy </a:t>
            </a:r>
            <a:endParaRPr lang="en-US" dirty="0"/>
          </a:p>
        </p:txBody>
      </p:sp>
      <p:cxnSp>
        <p:nvCxnSpPr>
          <p:cNvPr id="13" name="Straight Connector 12">
            <a:extLst>
              <a:ext uri="{FF2B5EF4-FFF2-40B4-BE49-F238E27FC236}">
                <a16:creationId xmlns:a16="http://schemas.microsoft.com/office/drawing/2014/main" id="{EDF2051C-5C5D-E33C-8132-40AED6438E49}"/>
              </a:ext>
            </a:extLst>
          </p:cNvPr>
          <p:cNvCxnSpPr>
            <a:cxnSpLocks/>
          </p:cNvCxnSpPr>
          <p:nvPr/>
        </p:nvCxnSpPr>
        <p:spPr>
          <a:xfrm flipH="1">
            <a:off x="1822126" y="1304314"/>
            <a:ext cx="1041214" cy="45774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7864599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270D8B-17BF-86FB-2D4C-C06C57518667}"/>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7DC06789-6A94-741D-222A-B399E4E8D6CF}"/>
              </a:ext>
            </a:extLst>
          </p:cNvPr>
          <p:cNvSpPr>
            <a:spLocks noGrp="1"/>
          </p:cNvSpPr>
          <p:nvPr>
            <p:ph type="sldNum" sz="quarter" idx="12"/>
          </p:nvPr>
        </p:nvSpPr>
        <p:spPr/>
        <p:txBody>
          <a:bodyPr/>
          <a:lstStyle/>
          <a:p>
            <a:fld id="{F47845EA-7733-40EE-B074-20032348B727}" type="slidenum">
              <a:rPr lang="en-US" smtClean="0"/>
              <a:t>34</a:t>
            </a:fld>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AE7C604-82E1-22E4-5BA3-CF004E319064}"/>
                  </a:ext>
                </a:extLst>
              </p:cNvPr>
              <p:cNvSpPr txBox="1"/>
              <p:nvPr/>
            </p:nvSpPr>
            <p:spPr>
              <a:xfrm>
                <a:off x="7094995" y="1956189"/>
                <a:ext cx="629723"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𝑥</m:t>
                      </m:r>
                    </m:oMath>
                  </m:oMathPara>
                </a14:m>
                <a:endParaRPr lang="en-US" sz="4400" dirty="0"/>
              </a:p>
            </p:txBody>
          </p:sp>
        </mc:Choice>
        <mc:Fallback xmlns="">
          <p:sp>
            <p:nvSpPr>
              <p:cNvPr id="17" name="TextBox 16">
                <a:extLst>
                  <a:ext uri="{FF2B5EF4-FFF2-40B4-BE49-F238E27FC236}">
                    <a16:creationId xmlns:a16="http://schemas.microsoft.com/office/drawing/2014/main" id="{2AE7C604-82E1-22E4-5BA3-CF004E319064}"/>
                  </a:ext>
                </a:extLst>
              </p:cNvPr>
              <p:cNvSpPr txBox="1">
                <a:spLocks noRot="1" noChangeAspect="1" noMove="1" noResize="1" noEditPoints="1" noAdjustHandles="1" noChangeArrowheads="1" noChangeShapeType="1" noTextEdit="1"/>
              </p:cNvSpPr>
              <p:nvPr/>
            </p:nvSpPr>
            <p:spPr>
              <a:xfrm>
                <a:off x="7094995" y="1956189"/>
                <a:ext cx="629723" cy="76944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E10F083-177D-0DB3-B34F-77E51C4BD780}"/>
                  </a:ext>
                </a:extLst>
              </p:cNvPr>
              <p:cNvSpPr txBox="1"/>
              <p:nvPr/>
            </p:nvSpPr>
            <p:spPr>
              <a:xfrm>
                <a:off x="7090698" y="4951609"/>
                <a:ext cx="629724"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4400" b="0" i="1" smtClean="0">
                              <a:latin typeface="Cambria Math" panose="02040503050406030204" pitchFamily="18" charset="0"/>
                            </a:rPr>
                          </m:ctrlPr>
                        </m:accPr>
                        <m:e>
                          <m:r>
                            <a:rPr lang="en-US" sz="4400" b="0" i="1" smtClean="0">
                              <a:latin typeface="Cambria Math" panose="02040503050406030204" pitchFamily="18" charset="0"/>
                            </a:rPr>
                            <m:t>𝑥</m:t>
                          </m:r>
                        </m:e>
                      </m:acc>
                    </m:oMath>
                  </m:oMathPara>
                </a14:m>
                <a:endParaRPr lang="en-US" sz="4400" dirty="0"/>
              </a:p>
            </p:txBody>
          </p:sp>
        </mc:Choice>
        <mc:Fallback xmlns="">
          <p:sp>
            <p:nvSpPr>
              <p:cNvPr id="18" name="TextBox 17">
                <a:extLst>
                  <a:ext uri="{FF2B5EF4-FFF2-40B4-BE49-F238E27FC236}">
                    <a16:creationId xmlns:a16="http://schemas.microsoft.com/office/drawing/2014/main" id="{1E10F083-177D-0DB3-B34F-77E51C4BD780}"/>
                  </a:ext>
                </a:extLst>
              </p:cNvPr>
              <p:cNvSpPr txBox="1">
                <a:spLocks noRot="1" noChangeAspect="1" noMove="1" noResize="1" noEditPoints="1" noAdjustHandles="1" noChangeArrowheads="1" noChangeShapeType="1" noTextEdit="1"/>
              </p:cNvSpPr>
              <p:nvPr/>
            </p:nvSpPr>
            <p:spPr>
              <a:xfrm>
                <a:off x="7090698" y="4951609"/>
                <a:ext cx="629724" cy="769441"/>
              </a:xfrm>
              <a:prstGeom prst="rect">
                <a:avLst/>
              </a:prstGeom>
              <a:blipFill>
                <a:blip r:embed="rId4"/>
                <a:stretch>
                  <a:fillRect/>
                </a:stretch>
              </a:blipFill>
            </p:spPr>
            <p:txBody>
              <a:bodyPr/>
              <a:lstStyle/>
              <a:p>
                <a:r>
                  <a:rPr lang="en-US">
                    <a:noFill/>
                  </a:rPr>
                  <a:t> </a:t>
                </a:r>
              </a:p>
            </p:txBody>
          </p:sp>
        </mc:Fallback>
      </mc:AlternateContent>
      <p:sp>
        <p:nvSpPr>
          <p:cNvPr id="21" name="Freeform: Shape 20">
            <a:extLst>
              <a:ext uri="{FF2B5EF4-FFF2-40B4-BE49-F238E27FC236}">
                <a16:creationId xmlns:a16="http://schemas.microsoft.com/office/drawing/2014/main" id="{823699C4-8EA1-6C17-C83E-225FE53A921C}"/>
              </a:ext>
            </a:extLst>
          </p:cNvPr>
          <p:cNvSpPr/>
          <p:nvPr/>
        </p:nvSpPr>
        <p:spPr>
          <a:xfrm>
            <a:off x="380826" y="1462407"/>
            <a:ext cx="6618691" cy="817553"/>
          </a:xfrm>
          <a:custGeom>
            <a:avLst/>
            <a:gdLst>
              <a:gd name="connsiteX0" fmla="*/ 0 w 6520437"/>
              <a:gd name="connsiteY0" fmla="*/ 1646928 h 1681660"/>
              <a:gd name="connsiteX1" fmla="*/ 375920 w 6520437"/>
              <a:gd name="connsiteY1" fmla="*/ 1626608 h 1681660"/>
              <a:gd name="connsiteX2" fmla="*/ 1168400 w 6520437"/>
              <a:gd name="connsiteY2" fmla="*/ 1128768 h 1681660"/>
              <a:gd name="connsiteX3" fmla="*/ 1016000 w 6520437"/>
              <a:gd name="connsiteY3" fmla="*/ 671568 h 1681660"/>
              <a:gd name="connsiteX4" fmla="*/ 1483360 w 6520437"/>
              <a:gd name="connsiteY4" fmla="*/ 427728 h 1681660"/>
              <a:gd name="connsiteX5" fmla="*/ 2062480 w 6520437"/>
              <a:gd name="connsiteY5" fmla="*/ 509008 h 1681660"/>
              <a:gd name="connsiteX6" fmla="*/ 3911600 w 6520437"/>
              <a:gd name="connsiteY6" fmla="*/ 448048 h 1681660"/>
              <a:gd name="connsiteX7" fmla="*/ 4805680 w 6520437"/>
              <a:gd name="connsiteY7" fmla="*/ 214368 h 1681660"/>
              <a:gd name="connsiteX8" fmla="*/ 5171440 w 6520437"/>
              <a:gd name="connsiteY8" fmla="*/ 1008 h 1681660"/>
              <a:gd name="connsiteX9" fmla="*/ 5588000 w 6520437"/>
              <a:gd name="connsiteY9" fmla="*/ 163568 h 1681660"/>
              <a:gd name="connsiteX10" fmla="*/ 5984240 w 6520437"/>
              <a:gd name="connsiteY10" fmla="*/ 763008 h 1681660"/>
              <a:gd name="connsiteX11" fmla="*/ 6136640 w 6520437"/>
              <a:gd name="connsiteY11" fmla="*/ 1067808 h 1681660"/>
              <a:gd name="connsiteX12" fmla="*/ 6492240 w 6520437"/>
              <a:gd name="connsiteY12" fmla="*/ 1636768 h 1681660"/>
              <a:gd name="connsiteX13" fmla="*/ 6471920 w 6520437"/>
              <a:gd name="connsiteY13" fmla="*/ 1525008 h 1681660"/>
              <a:gd name="connsiteX0" fmla="*/ 0 w 6550917"/>
              <a:gd name="connsiteY0" fmla="*/ 1738368 h 1749287"/>
              <a:gd name="connsiteX1" fmla="*/ 406400 w 6550917"/>
              <a:gd name="connsiteY1" fmla="*/ 1626608 h 1749287"/>
              <a:gd name="connsiteX2" fmla="*/ 1198880 w 6550917"/>
              <a:gd name="connsiteY2" fmla="*/ 1128768 h 1749287"/>
              <a:gd name="connsiteX3" fmla="*/ 1046480 w 6550917"/>
              <a:gd name="connsiteY3" fmla="*/ 671568 h 1749287"/>
              <a:gd name="connsiteX4" fmla="*/ 1513840 w 6550917"/>
              <a:gd name="connsiteY4" fmla="*/ 427728 h 1749287"/>
              <a:gd name="connsiteX5" fmla="*/ 2092960 w 6550917"/>
              <a:gd name="connsiteY5" fmla="*/ 509008 h 1749287"/>
              <a:gd name="connsiteX6" fmla="*/ 3942080 w 6550917"/>
              <a:gd name="connsiteY6" fmla="*/ 448048 h 1749287"/>
              <a:gd name="connsiteX7" fmla="*/ 4836160 w 6550917"/>
              <a:gd name="connsiteY7" fmla="*/ 214368 h 1749287"/>
              <a:gd name="connsiteX8" fmla="*/ 5201920 w 6550917"/>
              <a:gd name="connsiteY8" fmla="*/ 1008 h 1749287"/>
              <a:gd name="connsiteX9" fmla="*/ 5618480 w 6550917"/>
              <a:gd name="connsiteY9" fmla="*/ 163568 h 1749287"/>
              <a:gd name="connsiteX10" fmla="*/ 6014720 w 6550917"/>
              <a:gd name="connsiteY10" fmla="*/ 763008 h 1749287"/>
              <a:gd name="connsiteX11" fmla="*/ 6167120 w 6550917"/>
              <a:gd name="connsiteY11" fmla="*/ 1067808 h 1749287"/>
              <a:gd name="connsiteX12" fmla="*/ 6522720 w 6550917"/>
              <a:gd name="connsiteY12" fmla="*/ 1636768 h 1749287"/>
              <a:gd name="connsiteX13" fmla="*/ 6502400 w 6550917"/>
              <a:gd name="connsiteY13" fmla="*/ 1525008 h 1749287"/>
              <a:gd name="connsiteX0" fmla="*/ 0 w 6384253"/>
              <a:gd name="connsiteY0" fmla="*/ 1233871 h 1664686"/>
              <a:gd name="connsiteX1" fmla="*/ 239736 w 6384253"/>
              <a:gd name="connsiteY1" fmla="*/ 1626608 h 1664686"/>
              <a:gd name="connsiteX2" fmla="*/ 1032216 w 6384253"/>
              <a:gd name="connsiteY2" fmla="*/ 1128768 h 1664686"/>
              <a:gd name="connsiteX3" fmla="*/ 879816 w 6384253"/>
              <a:gd name="connsiteY3" fmla="*/ 671568 h 1664686"/>
              <a:gd name="connsiteX4" fmla="*/ 1347176 w 6384253"/>
              <a:gd name="connsiteY4" fmla="*/ 427728 h 1664686"/>
              <a:gd name="connsiteX5" fmla="*/ 1926296 w 6384253"/>
              <a:gd name="connsiteY5" fmla="*/ 509008 h 1664686"/>
              <a:gd name="connsiteX6" fmla="*/ 3775416 w 6384253"/>
              <a:gd name="connsiteY6" fmla="*/ 448048 h 1664686"/>
              <a:gd name="connsiteX7" fmla="*/ 4669496 w 6384253"/>
              <a:gd name="connsiteY7" fmla="*/ 214368 h 1664686"/>
              <a:gd name="connsiteX8" fmla="*/ 5035256 w 6384253"/>
              <a:gd name="connsiteY8" fmla="*/ 1008 h 1664686"/>
              <a:gd name="connsiteX9" fmla="*/ 5451816 w 6384253"/>
              <a:gd name="connsiteY9" fmla="*/ 163568 h 1664686"/>
              <a:gd name="connsiteX10" fmla="*/ 5848056 w 6384253"/>
              <a:gd name="connsiteY10" fmla="*/ 763008 h 1664686"/>
              <a:gd name="connsiteX11" fmla="*/ 6000456 w 6384253"/>
              <a:gd name="connsiteY11" fmla="*/ 1067808 h 1664686"/>
              <a:gd name="connsiteX12" fmla="*/ 6356056 w 6384253"/>
              <a:gd name="connsiteY12" fmla="*/ 1636768 h 1664686"/>
              <a:gd name="connsiteX13" fmla="*/ 6335736 w 6384253"/>
              <a:gd name="connsiteY13" fmla="*/ 1525008 h 1664686"/>
              <a:gd name="connsiteX0" fmla="*/ 0 w 6519386"/>
              <a:gd name="connsiteY0" fmla="*/ 1760890 h 1769792"/>
              <a:gd name="connsiteX1" fmla="*/ 374869 w 6519386"/>
              <a:gd name="connsiteY1" fmla="*/ 1626608 h 1769792"/>
              <a:gd name="connsiteX2" fmla="*/ 1167349 w 6519386"/>
              <a:gd name="connsiteY2" fmla="*/ 1128768 h 1769792"/>
              <a:gd name="connsiteX3" fmla="*/ 1014949 w 6519386"/>
              <a:gd name="connsiteY3" fmla="*/ 671568 h 1769792"/>
              <a:gd name="connsiteX4" fmla="*/ 1482309 w 6519386"/>
              <a:gd name="connsiteY4" fmla="*/ 427728 h 1769792"/>
              <a:gd name="connsiteX5" fmla="*/ 2061429 w 6519386"/>
              <a:gd name="connsiteY5" fmla="*/ 509008 h 1769792"/>
              <a:gd name="connsiteX6" fmla="*/ 3910549 w 6519386"/>
              <a:gd name="connsiteY6" fmla="*/ 448048 h 1769792"/>
              <a:gd name="connsiteX7" fmla="*/ 4804629 w 6519386"/>
              <a:gd name="connsiteY7" fmla="*/ 214368 h 1769792"/>
              <a:gd name="connsiteX8" fmla="*/ 5170389 w 6519386"/>
              <a:gd name="connsiteY8" fmla="*/ 1008 h 1769792"/>
              <a:gd name="connsiteX9" fmla="*/ 5586949 w 6519386"/>
              <a:gd name="connsiteY9" fmla="*/ 163568 h 1769792"/>
              <a:gd name="connsiteX10" fmla="*/ 5983189 w 6519386"/>
              <a:gd name="connsiteY10" fmla="*/ 763008 h 1769792"/>
              <a:gd name="connsiteX11" fmla="*/ 6135589 w 6519386"/>
              <a:gd name="connsiteY11" fmla="*/ 1067808 h 1769792"/>
              <a:gd name="connsiteX12" fmla="*/ 6491189 w 6519386"/>
              <a:gd name="connsiteY12" fmla="*/ 1636768 h 1769792"/>
              <a:gd name="connsiteX13" fmla="*/ 6470869 w 6519386"/>
              <a:gd name="connsiteY13" fmla="*/ 1525008 h 1769792"/>
              <a:gd name="connsiteX0" fmla="*/ 0 w 6519386"/>
              <a:gd name="connsiteY0" fmla="*/ 1760890 h 1767880"/>
              <a:gd name="connsiteX1" fmla="*/ 424417 w 6519386"/>
              <a:gd name="connsiteY1" fmla="*/ 1599581 h 1767880"/>
              <a:gd name="connsiteX2" fmla="*/ 1167349 w 6519386"/>
              <a:gd name="connsiteY2" fmla="*/ 1128768 h 1767880"/>
              <a:gd name="connsiteX3" fmla="*/ 1014949 w 6519386"/>
              <a:gd name="connsiteY3" fmla="*/ 671568 h 1767880"/>
              <a:gd name="connsiteX4" fmla="*/ 1482309 w 6519386"/>
              <a:gd name="connsiteY4" fmla="*/ 427728 h 1767880"/>
              <a:gd name="connsiteX5" fmla="*/ 2061429 w 6519386"/>
              <a:gd name="connsiteY5" fmla="*/ 509008 h 1767880"/>
              <a:gd name="connsiteX6" fmla="*/ 3910549 w 6519386"/>
              <a:gd name="connsiteY6" fmla="*/ 448048 h 1767880"/>
              <a:gd name="connsiteX7" fmla="*/ 4804629 w 6519386"/>
              <a:gd name="connsiteY7" fmla="*/ 214368 h 1767880"/>
              <a:gd name="connsiteX8" fmla="*/ 5170389 w 6519386"/>
              <a:gd name="connsiteY8" fmla="*/ 1008 h 1767880"/>
              <a:gd name="connsiteX9" fmla="*/ 5586949 w 6519386"/>
              <a:gd name="connsiteY9" fmla="*/ 163568 h 1767880"/>
              <a:gd name="connsiteX10" fmla="*/ 5983189 w 6519386"/>
              <a:gd name="connsiteY10" fmla="*/ 763008 h 1767880"/>
              <a:gd name="connsiteX11" fmla="*/ 6135589 w 6519386"/>
              <a:gd name="connsiteY11" fmla="*/ 1067808 h 1767880"/>
              <a:gd name="connsiteX12" fmla="*/ 6491189 w 6519386"/>
              <a:gd name="connsiteY12" fmla="*/ 1636768 h 1767880"/>
              <a:gd name="connsiteX13" fmla="*/ 6470869 w 6519386"/>
              <a:gd name="connsiteY13" fmla="*/ 1525008 h 1767880"/>
              <a:gd name="connsiteX0" fmla="*/ 0 w 6519386"/>
              <a:gd name="connsiteY0" fmla="*/ 1760890 h 1771241"/>
              <a:gd name="connsiteX1" fmla="*/ 424417 w 6519386"/>
              <a:gd name="connsiteY1" fmla="*/ 1599581 h 1771241"/>
              <a:gd name="connsiteX2" fmla="*/ 1167349 w 6519386"/>
              <a:gd name="connsiteY2" fmla="*/ 1128768 h 1771241"/>
              <a:gd name="connsiteX3" fmla="*/ 1014949 w 6519386"/>
              <a:gd name="connsiteY3" fmla="*/ 671568 h 1771241"/>
              <a:gd name="connsiteX4" fmla="*/ 1482309 w 6519386"/>
              <a:gd name="connsiteY4" fmla="*/ 427728 h 1771241"/>
              <a:gd name="connsiteX5" fmla="*/ 2061429 w 6519386"/>
              <a:gd name="connsiteY5" fmla="*/ 509008 h 1771241"/>
              <a:gd name="connsiteX6" fmla="*/ 3910549 w 6519386"/>
              <a:gd name="connsiteY6" fmla="*/ 448048 h 1771241"/>
              <a:gd name="connsiteX7" fmla="*/ 4804629 w 6519386"/>
              <a:gd name="connsiteY7" fmla="*/ 214368 h 1771241"/>
              <a:gd name="connsiteX8" fmla="*/ 5170389 w 6519386"/>
              <a:gd name="connsiteY8" fmla="*/ 1008 h 1771241"/>
              <a:gd name="connsiteX9" fmla="*/ 5586949 w 6519386"/>
              <a:gd name="connsiteY9" fmla="*/ 163568 h 1771241"/>
              <a:gd name="connsiteX10" fmla="*/ 5983189 w 6519386"/>
              <a:gd name="connsiteY10" fmla="*/ 763008 h 1771241"/>
              <a:gd name="connsiteX11" fmla="*/ 6135589 w 6519386"/>
              <a:gd name="connsiteY11" fmla="*/ 1067808 h 1771241"/>
              <a:gd name="connsiteX12" fmla="*/ 6491189 w 6519386"/>
              <a:gd name="connsiteY12" fmla="*/ 1636768 h 1771241"/>
              <a:gd name="connsiteX13" fmla="*/ 6470869 w 6519386"/>
              <a:gd name="connsiteY13" fmla="*/ 1525008 h 1771241"/>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39381 w 6519386"/>
              <a:gd name="connsiteY6" fmla="*/ 461561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523168 w 6519386"/>
              <a:gd name="connsiteY6" fmla="*/ 514918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135589 w 6519386"/>
              <a:gd name="connsiteY11" fmla="*/ 1071155 h 1770882"/>
              <a:gd name="connsiteX12" fmla="*/ 6491189 w 6519386"/>
              <a:gd name="connsiteY12" fmla="*/ 1640115 h 1770882"/>
              <a:gd name="connsiteX13" fmla="*/ 6470869 w 6519386"/>
              <a:gd name="connsiteY13" fmla="*/ 1528355 h 1770882"/>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203156 w 6519386"/>
              <a:gd name="connsiteY11" fmla="*/ 1071155 h 1770882"/>
              <a:gd name="connsiteX12" fmla="*/ 6491189 w 6519386"/>
              <a:gd name="connsiteY12" fmla="*/ 1640115 h 1770882"/>
              <a:gd name="connsiteX13" fmla="*/ 6470869 w 6519386"/>
              <a:gd name="connsiteY13" fmla="*/ 1528355 h 1770882"/>
              <a:gd name="connsiteX0" fmla="*/ 0 w 6491189"/>
              <a:gd name="connsiteY0" fmla="*/ 1764237 h 1770882"/>
              <a:gd name="connsiteX1" fmla="*/ 424417 w 6491189"/>
              <a:gd name="connsiteY1" fmla="*/ 1602928 h 1770882"/>
              <a:gd name="connsiteX2" fmla="*/ 1005189 w 6491189"/>
              <a:gd name="connsiteY2" fmla="*/ 1172655 h 1770882"/>
              <a:gd name="connsiteX3" fmla="*/ 1163595 w 6491189"/>
              <a:gd name="connsiteY3" fmla="*/ 602844 h 1770882"/>
              <a:gd name="connsiteX4" fmla="*/ 1401229 w 6491189"/>
              <a:gd name="connsiteY4" fmla="*/ 304951 h 1770882"/>
              <a:gd name="connsiteX5" fmla="*/ 2079447 w 6491189"/>
              <a:gd name="connsiteY5" fmla="*/ 408753 h 1770882"/>
              <a:gd name="connsiteX6" fmla="*/ 3523168 w 6491189"/>
              <a:gd name="connsiteY6" fmla="*/ 514456 h 1770882"/>
              <a:gd name="connsiteX7" fmla="*/ 4583912 w 6491189"/>
              <a:gd name="connsiteY7" fmla="*/ 303299 h 1770882"/>
              <a:gd name="connsiteX8" fmla="*/ 5170389 w 6491189"/>
              <a:gd name="connsiteY8" fmla="*/ 4355 h 1770882"/>
              <a:gd name="connsiteX9" fmla="*/ 5586949 w 6491189"/>
              <a:gd name="connsiteY9" fmla="*/ 166915 h 1770882"/>
              <a:gd name="connsiteX10" fmla="*/ 5861569 w 6491189"/>
              <a:gd name="connsiteY10" fmla="*/ 707798 h 1770882"/>
              <a:gd name="connsiteX11" fmla="*/ 6203156 w 6491189"/>
              <a:gd name="connsiteY11" fmla="*/ 1071155 h 1770882"/>
              <a:gd name="connsiteX12" fmla="*/ 6491189 w 6491189"/>
              <a:gd name="connsiteY12" fmla="*/ 1640115 h 1770882"/>
              <a:gd name="connsiteX0" fmla="*/ 0 w 6428127"/>
              <a:gd name="connsiteY0" fmla="*/ 1764237 h 1770882"/>
              <a:gd name="connsiteX1" fmla="*/ 424417 w 6428127"/>
              <a:gd name="connsiteY1" fmla="*/ 1602928 h 1770882"/>
              <a:gd name="connsiteX2" fmla="*/ 1005189 w 6428127"/>
              <a:gd name="connsiteY2" fmla="*/ 1172655 h 1770882"/>
              <a:gd name="connsiteX3" fmla="*/ 1163595 w 6428127"/>
              <a:gd name="connsiteY3" fmla="*/ 602844 h 1770882"/>
              <a:gd name="connsiteX4" fmla="*/ 1401229 w 6428127"/>
              <a:gd name="connsiteY4" fmla="*/ 304951 h 1770882"/>
              <a:gd name="connsiteX5" fmla="*/ 2079447 w 6428127"/>
              <a:gd name="connsiteY5" fmla="*/ 408753 h 1770882"/>
              <a:gd name="connsiteX6" fmla="*/ 3523168 w 6428127"/>
              <a:gd name="connsiteY6" fmla="*/ 514456 h 1770882"/>
              <a:gd name="connsiteX7" fmla="*/ 4583912 w 6428127"/>
              <a:gd name="connsiteY7" fmla="*/ 303299 h 1770882"/>
              <a:gd name="connsiteX8" fmla="*/ 5170389 w 6428127"/>
              <a:gd name="connsiteY8" fmla="*/ 4355 h 1770882"/>
              <a:gd name="connsiteX9" fmla="*/ 5586949 w 6428127"/>
              <a:gd name="connsiteY9" fmla="*/ 166915 h 1770882"/>
              <a:gd name="connsiteX10" fmla="*/ 5861569 w 6428127"/>
              <a:gd name="connsiteY10" fmla="*/ 707798 h 1770882"/>
              <a:gd name="connsiteX11" fmla="*/ 6203156 w 6428127"/>
              <a:gd name="connsiteY11" fmla="*/ 1071155 h 1770882"/>
              <a:gd name="connsiteX12" fmla="*/ 6428127 w 6428127"/>
              <a:gd name="connsiteY12" fmla="*/ 1486964 h 1770882"/>
              <a:gd name="connsiteX0" fmla="*/ 0 w 6449795"/>
              <a:gd name="connsiteY0" fmla="*/ 1764237 h 1770882"/>
              <a:gd name="connsiteX1" fmla="*/ 424417 w 6449795"/>
              <a:gd name="connsiteY1" fmla="*/ 1602928 h 1770882"/>
              <a:gd name="connsiteX2" fmla="*/ 1005189 w 6449795"/>
              <a:gd name="connsiteY2" fmla="*/ 1172655 h 1770882"/>
              <a:gd name="connsiteX3" fmla="*/ 1163595 w 6449795"/>
              <a:gd name="connsiteY3" fmla="*/ 602844 h 1770882"/>
              <a:gd name="connsiteX4" fmla="*/ 1401229 w 6449795"/>
              <a:gd name="connsiteY4" fmla="*/ 304951 h 1770882"/>
              <a:gd name="connsiteX5" fmla="*/ 2079447 w 6449795"/>
              <a:gd name="connsiteY5" fmla="*/ 408753 h 1770882"/>
              <a:gd name="connsiteX6" fmla="*/ 3523168 w 6449795"/>
              <a:gd name="connsiteY6" fmla="*/ 514456 h 1770882"/>
              <a:gd name="connsiteX7" fmla="*/ 4583912 w 6449795"/>
              <a:gd name="connsiteY7" fmla="*/ 303299 h 1770882"/>
              <a:gd name="connsiteX8" fmla="*/ 5170389 w 6449795"/>
              <a:gd name="connsiteY8" fmla="*/ 4355 h 1770882"/>
              <a:gd name="connsiteX9" fmla="*/ 5586949 w 6449795"/>
              <a:gd name="connsiteY9" fmla="*/ 166915 h 1770882"/>
              <a:gd name="connsiteX10" fmla="*/ 5861569 w 6449795"/>
              <a:gd name="connsiteY10" fmla="*/ 707798 h 1770882"/>
              <a:gd name="connsiteX11" fmla="*/ 6203156 w 6449795"/>
              <a:gd name="connsiteY11" fmla="*/ 1071155 h 1770882"/>
              <a:gd name="connsiteX12" fmla="*/ 6428127 w 6449795"/>
              <a:gd name="connsiteY12" fmla="*/ 1486964 h 1770882"/>
              <a:gd name="connsiteX13" fmla="*/ 6443018 w 6449795"/>
              <a:gd name="connsiteY13" fmla="*/ 1494678 h 1770882"/>
              <a:gd name="connsiteX0" fmla="*/ 0 w 6564638"/>
              <a:gd name="connsiteY0" fmla="*/ 1764237 h 1770882"/>
              <a:gd name="connsiteX1" fmla="*/ 424417 w 6564638"/>
              <a:gd name="connsiteY1" fmla="*/ 1602928 h 1770882"/>
              <a:gd name="connsiteX2" fmla="*/ 1005189 w 6564638"/>
              <a:gd name="connsiteY2" fmla="*/ 1172655 h 1770882"/>
              <a:gd name="connsiteX3" fmla="*/ 1163595 w 6564638"/>
              <a:gd name="connsiteY3" fmla="*/ 602844 h 1770882"/>
              <a:gd name="connsiteX4" fmla="*/ 1401229 w 6564638"/>
              <a:gd name="connsiteY4" fmla="*/ 304951 h 1770882"/>
              <a:gd name="connsiteX5" fmla="*/ 2079447 w 6564638"/>
              <a:gd name="connsiteY5" fmla="*/ 408753 h 1770882"/>
              <a:gd name="connsiteX6" fmla="*/ 3523168 w 6564638"/>
              <a:gd name="connsiteY6" fmla="*/ 514456 h 1770882"/>
              <a:gd name="connsiteX7" fmla="*/ 4583912 w 6564638"/>
              <a:gd name="connsiteY7" fmla="*/ 303299 h 1770882"/>
              <a:gd name="connsiteX8" fmla="*/ 5170389 w 6564638"/>
              <a:gd name="connsiteY8" fmla="*/ 4355 h 1770882"/>
              <a:gd name="connsiteX9" fmla="*/ 5586949 w 6564638"/>
              <a:gd name="connsiteY9" fmla="*/ 166915 h 1770882"/>
              <a:gd name="connsiteX10" fmla="*/ 5861569 w 6564638"/>
              <a:gd name="connsiteY10" fmla="*/ 707798 h 1770882"/>
              <a:gd name="connsiteX11" fmla="*/ 6203156 w 6564638"/>
              <a:gd name="connsiteY11" fmla="*/ 1071155 h 1770882"/>
              <a:gd name="connsiteX12" fmla="*/ 6428127 w 6564638"/>
              <a:gd name="connsiteY12" fmla="*/ 1486964 h 1770882"/>
              <a:gd name="connsiteX13" fmla="*/ 6564638 w 6564638"/>
              <a:gd name="connsiteY13" fmla="*/ 1683864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428127 w 6618691"/>
              <a:gd name="connsiteY12" fmla="*/ 1486964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347047 w 6618691"/>
              <a:gd name="connsiteY12" fmla="*/ 1477955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095050 w 6618691"/>
              <a:gd name="connsiteY11" fmla="*/ 1084668 h 1770882"/>
              <a:gd name="connsiteX12" fmla="*/ 6347047 w 6618691"/>
              <a:gd name="connsiteY12" fmla="*/ 1477955 h 1770882"/>
              <a:gd name="connsiteX13" fmla="*/ 6618691 w 6618691"/>
              <a:gd name="connsiteY13" fmla="*/ 1688369 h 1770882"/>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95050 w 6618691"/>
              <a:gd name="connsiteY11" fmla="*/ 1083601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401229 w 6618691"/>
              <a:gd name="connsiteY4" fmla="*/ 303884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2896 h 1781027"/>
              <a:gd name="connsiteX1" fmla="*/ 521399 w 6618691"/>
              <a:gd name="connsiteY1" fmla="*/ 1691641 h 1781027"/>
              <a:gd name="connsiteX2" fmla="*/ 1005189 w 6618691"/>
              <a:gd name="connsiteY2" fmla="*/ 1171314 h 1781027"/>
              <a:gd name="connsiteX3" fmla="*/ 1246721 w 6618691"/>
              <a:gd name="connsiteY3" fmla="*/ 1017140 h 1781027"/>
              <a:gd name="connsiteX4" fmla="*/ 1636757 w 6618691"/>
              <a:gd name="connsiteY4" fmla="*/ 947847 h 1781027"/>
              <a:gd name="connsiteX5" fmla="*/ 2460447 w 6618691"/>
              <a:gd name="connsiteY5" fmla="*/ 802266 h 1781027"/>
              <a:gd name="connsiteX6" fmla="*/ 3592441 w 6618691"/>
              <a:gd name="connsiteY6" fmla="*/ 693224 h 1781027"/>
              <a:gd name="connsiteX7" fmla="*/ 4396875 w 6618691"/>
              <a:gd name="connsiteY7" fmla="*/ 295030 h 1781027"/>
              <a:gd name="connsiteX8" fmla="*/ 5170389 w 6618691"/>
              <a:gd name="connsiteY8" fmla="*/ 3014 h 1781027"/>
              <a:gd name="connsiteX9" fmla="*/ 5586949 w 6618691"/>
              <a:gd name="connsiteY9" fmla="*/ 165574 h 1781027"/>
              <a:gd name="connsiteX10" fmla="*/ 5744453 w 6618691"/>
              <a:gd name="connsiteY10" fmla="*/ 517271 h 1781027"/>
              <a:gd name="connsiteX11" fmla="*/ 6045501 w 6618691"/>
              <a:gd name="connsiteY11" fmla="*/ 894141 h 1781027"/>
              <a:gd name="connsiteX12" fmla="*/ 6347047 w 6618691"/>
              <a:gd name="connsiteY12" fmla="*/ 1476614 h 1781027"/>
              <a:gd name="connsiteX13" fmla="*/ 6618691 w 6618691"/>
              <a:gd name="connsiteY13" fmla="*/ 1687028 h 1781027"/>
              <a:gd name="connsiteX0" fmla="*/ 0 w 6618691"/>
              <a:gd name="connsiteY0" fmla="*/ 1962011 h 1980142"/>
              <a:gd name="connsiteX1" fmla="*/ 521399 w 6618691"/>
              <a:gd name="connsiteY1" fmla="*/ 1890756 h 1980142"/>
              <a:gd name="connsiteX2" fmla="*/ 1005189 w 6618691"/>
              <a:gd name="connsiteY2" fmla="*/ 1370429 h 1980142"/>
              <a:gd name="connsiteX3" fmla="*/ 1246721 w 6618691"/>
              <a:gd name="connsiteY3" fmla="*/ 1216255 h 1980142"/>
              <a:gd name="connsiteX4" fmla="*/ 1636757 w 6618691"/>
              <a:gd name="connsiteY4" fmla="*/ 1146962 h 1980142"/>
              <a:gd name="connsiteX5" fmla="*/ 2460447 w 6618691"/>
              <a:gd name="connsiteY5" fmla="*/ 1001381 h 1980142"/>
              <a:gd name="connsiteX6" fmla="*/ 3592441 w 6618691"/>
              <a:gd name="connsiteY6" fmla="*/ 892339 h 1980142"/>
              <a:gd name="connsiteX7" fmla="*/ 4396875 w 6618691"/>
              <a:gd name="connsiteY7" fmla="*/ 494145 h 1980142"/>
              <a:gd name="connsiteX8" fmla="*/ 4747825 w 6618691"/>
              <a:gd name="connsiteY8" fmla="*/ 1238 h 1980142"/>
              <a:gd name="connsiteX9" fmla="*/ 5586949 w 6618691"/>
              <a:gd name="connsiteY9" fmla="*/ 364689 h 1980142"/>
              <a:gd name="connsiteX10" fmla="*/ 5744453 w 6618691"/>
              <a:gd name="connsiteY10" fmla="*/ 716386 h 1980142"/>
              <a:gd name="connsiteX11" fmla="*/ 6045501 w 6618691"/>
              <a:gd name="connsiteY11" fmla="*/ 1093256 h 1980142"/>
              <a:gd name="connsiteX12" fmla="*/ 6347047 w 6618691"/>
              <a:gd name="connsiteY12" fmla="*/ 1675729 h 1980142"/>
              <a:gd name="connsiteX13" fmla="*/ 6618691 w 6618691"/>
              <a:gd name="connsiteY13" fmla="*/ 1886143 h 1980142"/>
              <a:gd name="connsiteX0" fmla="*/ 0 w 6618691"/>
              <a:gd name="connsiteY0" fmla="*/ 1963851 h 1981982"/>
              <a:gd name="connsiteX1" fmla="*/ 521399 w 6618691"/>
              <a:gd name="connsiteY1" fmla="*/ 1892596 h 1981982"/>
              <a:gd name="connsiteX2" fmla="*/ 1005189 w 6618691"/>
              <a:gd name="connsiteY2" fmla="*/ 1372269 h 1981982"/>
              <a:gd name="connsiteX3" fmla="*/ 1246721 w 6618691"/>
              <a:gd name="connsiteY3" fmla="*/ 1218095 h 1981982"/>
              <a:gd name="connsiteX4" fmla="*/ 1636757 w 6618691"/>
              <a:gd name="connsiteY4" fmla="*/ 1148802 h 1981982"/>
              <a:gd name="connsiteX5" fmla="*/ 2460447 w 6618691"/>
              <a:gd name="connsiteY5" fmla="*/ 1003221 h 1981982"/>
              <a:gd name="connsiteX6" fmla="*/ 3592441 w 6618691"/>
              <a:gd name="connsiteY6" fmla="*/ 894179 h 1981982"/>
              <a:gd name="connsiteX7" fmla="*/ 4085147 w 6618691"/>
              <a:gd name="connsiteY7" fmla="*/ 579112 h 1981982"/>
              <a:gd name="connsiteX8" fmla="*/ 4747825 w 6618691"/>
              <a:gd name="connsiteY8" fmla="*/ 3078 h 1981982"/>
              <a:gd name="connsiteX9" fmla="*/ 5586949 w 6618691"/>
              <a:gd name="connsiteY9" fmla="*/ 366529 h 1981982"/>
              <a:gd name="connsiteX10" fmla="*/ 5744453 w 6618691"/>
              <a:gd name="connsiteY10" fmla="*/ 718226 h 1981982"/>
              <a:gd name="connsiteX11" fmla="*/ 6045501 w 6618691"/>
              <a:gd name="connsiteY11" fmla="*/ 1095096 h 1981982"/>
              <a:gd name="connsiteX12" fmla="*/ 6347047 w 6618691"/>
              <a:gd name="connsiteY12" fmla="*/ 1677569 h 1981982"/>
              <a:gd name="connsiteX13" fmla="*/ 6618691 w 6618691"/>
              <a:gd name="connsiteY13" fmla="*/ 1887983 h 1981982"/>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3592441 w 6618691"/>
              <a:gd name="connsiteY6" fmla="*/ 859862 h 1947665"/>
              <a:gd name="connsiteX7" fmla="*/ 4085147 w 6618691"/>
              <a:gd name="connsiteY7" fmla="*/ 544795 h 1947665"/>
              <a:gd name="connsiteX8" fmla="*/ 4276770 w 6618691"/>
              <a:gd name="connsiteY8" fmla="*/ 3397 h 1947665"/>
              <a:gd name="connsiteX9" fmla="*/ 5586949 w 6618691"/>
              <a:gd name="connsiteY9" fmla="*/ 332212 h 1947665"/>
              <a:gd name="connsiteX10" fmla="*/ 5744453 w 6618691"/>
              <a:gd name="connsiteY10" fmla="*/ 683909 h 1947665"/>
              <a:gd name="connsiteX11" fmla="*/ 6045501 w 6618691"/>
              <a:gd name="connsiteY11" fmla="*/ 1060779 h 1947665"/>
              <a:gd name="connsiteX12" fmla="*/ 6347047 w 6618691"/>
              <a:gd name="connsiteY12" fmla="*/ 1643252 h 1947665"/>
              <a:gd name="connsiteX13" fmla="*/ 6618691 w 6618691"/>
              <a:gd name="connsiteY13" fmla="*/ 1853666 h 1947665"/>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4085147 w 6618691"/>
              <a:gd name="connsiteY6" fmla="*/ 544795 h 1947665"/>
              <a:gd name="connsiteX7" fmla="*/ 4276770 w 6618691"/>
              <a:gd name="connsiteY7" fmla="*/ 3397 h 1947665"/>
              <a:gd name="connsiteX8" fmla="*/ 5586949 w 6618691"/>
              <a:gd name="connsiteY8" fmla="*/ 332212 h 1947665"/>
              <a:gd name="connsiteX9" fmla="*/ 5744453 w 6618691"/>
              <a:gd name="connsiteY9" fmla="*/ 683909 h 1947665"/>
              <a:gd name="connsiteX10" fmla="*/ 6045501 w 6618691"/>
              <a:gd name="connsiteY10" fmla="*/ 1060779 h 1947665"/>
              <a:gd name="connsiteX11" fmla="*/ 6347047 w 6618691"/>
              <a:gd name="connsiteY11" fmla="*/ 1643252 h 1947665"/>
              <a:gd name="connsiteX12" fmla="*/ 6618691 w 6618691"/>
              <a:gd name="connsiteY12" fmla="*/ 1853666 h 1947665"/>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26269 h 1944400"/>
              <a:gd name="connsiteX1" fmla="*/ 521399 w 6618691"/>
              <a:gd name="connsiteY1" fmla="*/ 1855014 h 1944400"/>
              <a:gd name="connsiteX2" fmla="*/ 1005189 w 6618691"/>
              <a:gd name="connsiteY2" fmla="*/ 1334687 h 1944400"/>
              <a:gd name="connsiteX3" fmla="*/ 1246721 w 6618691"/>
              <a:gd name="connsiteY3" fmla="*/ 1180513 h 1944400"/>
              <a:gd name="connsiteX4" fmla="*/ 1636757 w 6618691"/>
              <a:gd name="connsiteY4" fmla="*/ 1111220 h 1944400"/>
              <a:gd name="connsiteX5" fmla="*/ 2460447 w 6618691"/>
              <a:gd name="connsiteY5" fmla="*/ 965639 h 1944400"/>
              <a:gd name="connsiteX6" fmla="*/ 3433983 w 6618691"/>
              <a:gd name="connsiteY6" fmla="*/ 728567 h 1944400"/>
              <a:gd name="connsiteX7" fmla="*/ 4276770 w 6618691"/>
              <a:gd name="connsiteY7" fmla="*/ 132 h 1944400"/>
              <a:gd name="connsiteX8" fmla="*/ 5039694 w 6618691"/>
              <a:gd name="connsiteY8" fmla="*/ 668383 h 1944400"/>
              <a:gd name="connsiteX9" fmla="*/ 5744453 w 6618691"/>
              <a:gd name="connsiteY9" fmla="*/ 680644 h 1944400"/>
              <a:gd name="connsiteX10" fmla="*/ 6045501 w 6618691"/>
              <a:gd name="connsiteY10" fmla="*/ 1057514 h 1944400"/>
              <a:gd name="connsiteX11" fmla="*/ 6347047 w 6618691"/>
              <a:gd name="connsiteY11" fmla="*/ 1639987 h 1944400"/>
              <a:gd name="connsiteX12" fmla="*/ 6618691 w 6618691"/>
              <a:gd name="connsiteY12" fmla="*/ 1850401 h 1944400"/>
              <a:gd name="connsiteX0" fmla="*/ 0 w 6618691"/>
              <a:gd name="connsiteY0" fmla="*/ 1926285 h 1944416"/>
              <a:gd name="connsiteX1" fmla="*/ 521399 w 6618691"/>
              <a:gd name="connsiteY1" fmla="*/ 1855030 h 1944416"/>
              <a:gd name="connsiteX2" fmla="*/ 1005189 w 6618691"/>
              <a:gd name="connsiteY2" fmla="*/ 1334703 h 1944416"/>
              <a:gd name="connsiteX3" fmla="*/ 1246721 w 6618691"/>
              <a:gd name="connsiteY3" fmla="*/ 1180529 h 1944416"/>
              <a:gd name="connsiteX4" fmla="*/ 1636757 w 6618691"/>
              <a:gd name="connsiteY4" fmla="*/ 1111236 h 1944416"/>
              <a:gd name="connsiteX5" fmla="*/ 2460447 w 6618691"/>
              <a:gd name="connsiteY5" fmla="*/ 965655 h 1944416"/>
              <a:gd name="connsiteX6" fmla="*/ 3433983 w 6618691"/>
              <a:gd name="connsiteY6" fmla="*/ 728583 h 1944416"/>
              <a:gd name="connsiteX7" fmla="*/ 4276770 w 6618691"/>
              <a:gd name="connsiteY7" fmla="*/ 148 h 1944416"/>
              <a:gd name="connsiteX8" fmla="*/ 5039694 w 6618691"/>
              <a:gd name="connsiteY8" fmla="*/ 668399 h 1944416"/>
              <a:gd name="connsiteX9" fmla="*/ 6045501 w 6618691"/>
              <a:gd name="connsiteY9" fmla="*/ 1057530 h 1944416"/>
              <a:gd name="connsiteX10" fmla="*/ 6347047 w 6618691"/>
              <a:gd name="connsiteY10" fmla="*/ 1640003 h 1944416"/>
              <a:gd name="connsiteX11" fmla="*/ 6618691 w 6618691"/>
              <a:gd name="connsiteY11" fmla="*/ 1850417 h 1944416"/>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33220 h 1951351"/>
              <a:gd name="connsiteX1" fmla="*/ 521399 w 6618691"/>
              <a:gd name="connsiteY1" fmla="*/ 1861965 h 1951351"/>
              <a:gd name="connsiteX2" fmla="*/ 1005189 w 6618691"/>
              <a:gd name="connsiteY2" fmla="*/ 1341638 h 1951351"/>
              <a:gd name="connsiteX3" fmla="*/ 1246721 w 6618691"/>
              <a:gd name="connsiteY3" fmla="*/ 1187464 h 1951351"/>
              <a:gd name="connsiteX4" fmla="*/ 1636757 w 6618691"/>
              <a:gd name="connsiteY4" fmla="*/ 1118171 h 1951351"/>
              <a:gd name="connsiteX5" fmla="*/ 2460447 w 6618691"/>
              <a:gd name="connsiteY5" fmla="*/ 972590 h 1951351"/>
              <a:gd name="connsiteX6" fmla="*/ 3433983 w 6618691"/>
              <a:gd name="connsiteY6" fmla="*/ 735518 h 1951351"/>
              <a:gd name="connsiteX7" fmla="*/ 3861133 w 6618691"/>
              <a:gd name="connsiteY7" fmla="*/ 155 h 1951351"/>
              <a:gd name="connsiteX8" fmla="*/ 5039694 w 6618691"/>
              <a:gd name="connsiteY8" fmla="*/ 675334 h 1951351"/>
              <a:gd name="connsiteX9" fmla="*/ 5512101 w 6618691"/>
              <a:gd name="connsiteY9" fmla="*/ 1244574 h 1951351"/>
              <a:gd name="connsiteX10" fmla="*/ 6021465 w 6618691"/>
              <a:gd name="connsiteY10" fmla="*/ 1577665 h 1951351"/>
              <a:gd name="connsiteX11" fmla="*/ 6618691 w 6618691"/>
              <a:gd name="connsiteY11" fmla="*/ 1857352 h 1951351"/>
              <a:gd name="connsiteX0" fmla="*/ 0 w 6618691"/>
              <a:gd name="connsiteY0" fmla="*/ 1933298 h 1951429"/>
              <a:gd name="connsiteX1" fmla="*/ 521399 w 6618691"/>
              <a:gd name="connsiteY1" fmla="*/ 1862043 h 1951429"/>
              <a:gd name="connsiteX2" fmla="*/ 1005189 w 6618691"/>
              <a:gd name="connsiteY2" fmla="*/ 1341716 h 1951429"/>
              <a:gd name="connsiteX3" fmla="*/ 1246721 w 6618691"/>
              <a:gd name="connsiteY3" fmla="*/ 1187542 h 1951429"/>
              <a:gd name="connsiteX4" fmla="*/ 1636757 w 6618691"/>
              <a:gd name="connsiteY4" fmla="*/ 1118249 h 1951429"/>
              <a:gd name="connsiteX5" fmla="*/ 2460447 w 6618691"/>
              <a:gd name="connsiteY5" fmla="*/ 972668 h 1951429"/>
              <a:gd name="connsiteX6" fmla="*/ 3115329 w 6618691"/>
              <a:gd name="connsiteY6" fmla="*/ 749450 h 1951429"/>
              <a:gd name="connsiteX7" fmla="*/ 3861133 w 6618691"/>
              <a:gd name="connsiteY7" fmla="*/ 233 h 1951429"/>
              <a:gd name="connsiteX8" fmla="*/ 5039694 w 6618691"/>
              <a:gd name="connsiteY8" fmla="*/ 675412 h 1951429"/>
              <a:gd name="connsiteX9" fmla="*/ 5512101 w 6618691"/>
              <a:gd name="connsiteY9" fmla="*/ 1244652 h 1951429"/>
              <a:gd name="connsiteX10" fmla="*/ 6021465 w 6618691"/>
              <a:gd name="connsiteY10" fmla="*/ 1577743 h 1951429"/>
              <a:gd name="connsiteX11" fmla="*/ 6618691 w 6618691"/>
              <a:gd name="connsiteY11" fmla="*/ 1857430 h 1951429"/>
              <a:gd name="connsiteX0" fmla="*/ 0 w 6618691"/>
              <a:gd name="connsiteY0" fmla="*/ 1935115 h 1953246"/>
              <a:gd name="connsiteX1" fmla="*/ 521399 w 6618691"/>
              <a:gd name="connsiteY1" fmla="*/ 1863860 h 1953246"/>
              <a:gd name="connsiteX2" fmla="*/ 1005189 w 6618691"/>
              <a:gd name="connsiteY2" fmla="*/ 1343533 h 1953246"/>
              <a:gd name="connsiteX3" fmla="*/ 1246721 w 6618691"/>
              <a:gd name="connsiteY3" fmla="*/ 1189359 h 1953246"/>
              <a:gd name="connsiteX4" fmla="*/ 1636757 w 6618691"/>
              <a:gd name="connsiteY4" fmla="*/ 1120066 h 1953246"/>
              <a:gd name="connsiteX5" fmla="*/ 2460447 w 6618691"/>
              <a:gd name="connsiteY5" fmla="*/ 974485 h 1953246"/>
              <a:gd name="connsiteX6" fmla="*/ 3115329 w 6618691"/>
              <a:gd name="connsiteY6" fmla="*/ 751267 h 1953246"/>
              <a:gd name="connsiteX7" fmla="*/ 3861133 w 6618691"/>
              <a:gd name="connsiteY7" fmla="*/ 2050 h 1953246"/>
              <a:gd name="connsiteX8" fmla="*/ 4464731 w 6618691"/>
              <a:gd name="connsiteY8" fmla="*/ 552538 h 1953246"/>
              <a:gd name="connsiteX9" fmla="*/ 5512101 w 6618691"/>
              <a:gd name="connsiteY9" fmla="*/ 1246469 h 1953246"/>
              <a:gd name="connsiteX10" fmla="*/ 6021465 w 6618691"/>
              <a:gd name="connsiteY10" fmla="*/ 1579560 h 1953246"/>
              <a:gd name="connsiteX11" fmla="*/ 6618691 w 6618691"/>
              <a:gd name="connsiteY11" fmla="*/ 1859247 h 1953246"/>
              <a:gd name="connsiteX0" fmla="*/ 0 w 6618691"/>
              <a:gd name="connsiteY0" fmla="*/ 1934616 h 1952747"/>
              <a:gd name="connsiteX1" fmla="*/ 521399 w 6618691"/>
              <a:gd name="connsiteY1" fmla="*/ 1863361 h 1952747"/>
              <a:gd name="connsiteX2" fmla="*/ 1005189 w 6618691"/>
              <a:gd name="connsiteY2" fmla="*/ 1343034 h 1952747"/>
              <a:gd name="connsiteX3" fmla="*/ 1246721 w 6618691"/>
              <a:gd name="connsiteY3" fmla="*/ 1188860 h 1952747"/>
              <a:gd name="connsiteX4" fmla="*/ 1636757 w 6618691"/>
              <a:gd name="connsiteY4" fmla="*/ 1119567 h 1952747"/>
              <a:gd name="connsiteX5" fmla="*/ 2460447 w 6618691"/>
              <a:gd name="connsiteY5" fmla="*/ 973986 h 1952747"/>
              <a:gd name="connsiteX6" fmla="*/ 3115329 w 6618691"/>
              <a:gd name="connsiteY6" fmla="*/ 750768 h 1952747"/>
              <a:gd name="connsiteX7" fmla="*/ 3861133 w 6618691"/>
              <a:gd name="connsiteY7" fmla="*/ 1551 h 1952747"/>
              <a:gd name="connsiteX8" fmla="*/ 4464731 w 6618691"/>
              <a:gd name="connsiteY8" fmla="*/ 552039 h 1952747"/>
              <a:gd name="connsiteX9" fmla="*/ 5512101 w 6618691"/>
              <a:gd name="connsiteY9" fmla="*/ 1245970 h 1952747"/>
              <a:gd name="connsiteX10" fmla="*/ 6021465 w 6618691"/>
              <a:gd name="connsiteY10" fmla="*/ 1579061 h 1952747"/>
              <a:gd name="connsiteX11" fmla="*/ 6618691 w 6618691"/>
              <a:gd name="connsiteY11" fmla="*/ 1858748 h 1952747"/>
              <a:gd name="connsiteX0" fmla="*/ 0 w 6618691"/>
              <a:gd name="connsiteY0" fmla="*/ 1934274 h 1952405"/>
              <a:gd name="connsiteX1" fmla="*/ 521399 w 6618691"/>
              <a:gd name="connsiteY1" fmla="*/ 1863019 h 1952405"/>
              <a:gd name="connsiteX2" fmla="*/ 1005189 w 6618691"/>
              <a:gd name="connsiteY2" fmla="*/ 1342692 h 1952405"/>
              <a:gd name="connsiteX3" fmla="*/ 1246721 w 6618691"/>
              <a:gd name="connsiteY3" fmla="*/ 1188518 h 1952405"/>
              <a:gd name="connsiteX4" fmla="*/ 1636757 w 6618691"/>
              <a:gd name="connsiteY4" fmla="*/ 1119225 h 1952405"/>
              <a:gd name="connsiteX5" fmla="*/ 2460447 w 6618691"/>
              <a:gd name="connsiteY5" fmla="*/ 973644 h 1952405"/>
              <a:gd name="connsiteX6" fmla="*/ 3115329 w 6618691"/>
              <a:gd name="connsiteY6" fmla="*/ 750426 h 1952405"/>
              <a:gd name="connsiteX7" fmla="*/ 3861133 w 6618691"/>
              <a:gd name="connsiteY7" fmla="*/ 1209 h 1952405"/>
              <a:gd name="connsiteX8" fmla="*/ 4603277 w 6618691"/>
              <a:gd name="connsiteY8" fmla="*/ 572479 h 1952405"/>
              <a:gd name="connsiteX9" fmla="*/ 5512101 w 6618691"/>
              <a:gd name="connsiteY9" fmla="*/ 1245628 h 1952405"/>
              <a:gd name="connsiteX10" fmla="*/ 6021465 w 6618691"/>
              <a:gd name="connsiteY10" fmla="*/ 1578719 h 1952405"/>
              <a:gd name="connsiteX11" fmla="*/ 6618691 w 6618691"/>
              <a:gd name="connsiteY11" fmla="*/ 1858406 h 195240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30519 w 6618691"/>
              <a:gd name="connsiteY10" fmla="*/ 1676011 h 1952715"/>
              <a:gd name="connsiteX11" fmla="*/ 6618691 w 6618691"/>
              <a:gd name="connsiteY11" fmla="*/ 1858716 h 1952715"/>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88828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0918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680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73960 w 6618691"/>
              <a:gd name="connsiteY5" fmla="*/ 1041521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372664 h 1386010"/>
              <a:gd name="connsiteX1" fmla="*/ 521399 w 6618691"/>
              <a:gd name="connsiteY1" fmla="*/ 1301409 h 1386010"/>
              <a:gd name="connsiteX2" fmla="*/ 915134 w 6618691"/>
              <a:gd name="connsiteY2" fmla="*/ 926555 h 1386010"/>
              <a:gd name="connsiteX3" fmla="*/ 1260235 w 6618691"/>
              <a:gd name="connsiteY3" fmla="*/ 673692 h 1386010"/>
              <a:gd name="connsiteX4" fmla="*/ 1627749 w 6618691"/>
              <a:gd name="connsiteY4" fmla="*/ 571129 h 1386010"/>
              <a:gd name="connsiteX5" fmla="*/ 2473960 w 6618691"/>
              <a:gd name="connsiteY5" fmla="*/ 479601 h 1386010"/>
              <a:gd name="connsiteX6" fmla="*/ 3182895 w 6618691"/>
              <a:gd name="connsiteY6" fmla="*/ 427551 h 1386010"/>
              <a:gd name="connsiteX7" fmla="*/ 4126895 w 6618691"/>
              <a:gd name="connsiteY7" fmla="*/ 218866 h 1386010"/>
              <a:gd name="connsiteX8" fmla="*/ 4603277 w 6618691"/>
              <a:gd name="connsiteY8" fmla="*/ 10869 h 1386010"/>
              <a:gd name="connsiteX9" fmla="*/ 5193446 w 6618691"/>
              <a:gd name="connsiteY9" fmla="*/ 573181 h 1386010"/>
              <a:gd name="connsiteX10" fmla="*/ 5730519 w 6618691"/>
              <a:gd name="connsiteY10" fmla="*/ 1114091 h 1386010"/>
              <a:gd name="connsiteX11" fmla="*/ 6618691 w 6618691"/>
              <a:gd name="connsiteY11" fmla="*/ 1296796 h 1386010"/>
              <a:gd name="connsiteX0" fmla="*/ 0 w 6618691"/>
              <a:gd name="connsiteY0" fmla="*/ 1246808 h 1260154"/>
              <a:gd name="connsiteX1" fmla="*/ 521399 w 6618691"/>
              <a:gd name="connsiteY1" fmla="*/ 1175553 h 1260154"/>
              <a:gd name="connsiteX2" fmla="*/ 915134 w 6618691"/>
              <a:gd name="connsiteY2" fmla="*/ 800699 h 1260154"/>
              <a:gd name="connsiteX3" fmla="*/ 1260235 w 6618691"/>
              <a:gd name="connsiteY3" fmla="*/ 547836 h 1260154"/>
              <a:gd name="connsiteX4" fmla="*/ 1627749 w 6618691"/>
              <a:gd name="connsiteY4" fmla="*/ 445273 h 1260154"/>
              <a:gd name="connsiteX5" fmla="*/ 2473960 w 6618691"/>
              <a:gd name="connsiteY5" fmla="*/ 353745 h 1260154"/>
              <a:gd name="connsiteX6" fmla="*/ 3182895 w 6618691"/>
              <a:gd name="connsiteY6" fmla="*/ 301695 h 1260154"/>
              <a:gd name="connsiteX7" fmla="*/ 4126895 w 6618691"/>
              <a:gd name="connsiteY7" fmla="*/ 93010 h 1260154"/>
              <a:gd name="connsiteX8" fmla="*/ 4715888 w 6618691"/>
              <a:gd name="connsiteY8" fmla="*/ 20146 h 1260154"/>
              <a:gd name="connsiteX9" fmla="*/ 5193446 w 6618691"/>
              <a:gd name="connsiteY9" fmla="*/ 447325 h 1260154"/>
              <a:gd name="connsiteX10" fmla="*/ 5730519 w 6618691"/>
              <a:gd name="connsiteY10" fmla="*/ 988235 h 1260154"/>
              <a:gd name="connsiteX11" fmla="*/ 6618691 w 6618691"/>
              <a:gd name="connsiteY11" fmla="*/ 1170940 h 1260154"/>
              <a:gd name="connsiteX0" fmla="*/ 0 w 6618691"/>
              <a:gd name="connsiteY0" fmla="*/ 1250272 h 1263618"/>
              <a:gd name="connsiteX1" fmla="*/ 521399 w 6618691"/>
              <a:gd name="connsiteY1" fmla="*/ 1179017 h 1263618"/>
              <a:gd name="connsiteX2" fmla="*/ 915134 w 6618691"/>
              <a:gd name="connsiteY2" fmla="*/ 804163 h 1263618"/>
              <a:gd name="connsiteX3" fmla="*/ 1260235 w 6618691"/>
              <a:gd name="connsiteY3" fmla="*/ 551300 h 1263618"/>
              <a:gd name="connsiteX4" fmla="*/ 1627749 w 6618691"/>
              <a:gd name="connsiteY4" fmla="*/ 448737 h 1263618"/>
              <a:gd name="connsiteX5" fmla="*/ 2473960 w 6618691"/>
              <a:gd name="connsiteY5" fmla="*/ 357209 h 1263618"/>
              <a:gd name="connsiteX6" fmla="*/ 3182895 w 6618691"/>
              <a:gd name="connsiteY6" fmla="*/ 305159 h 1263618"/>
              <a:gd name="connsiteX7" fmla="*/ 4126895 w 6618691"/>
              <a:gd name="connsiteY7" fmla="*/ 96474 h 1263618"/>
              <a:gd name="connsiteX8" fmla="*/ 4715888 w 6618691"/>
              <a:gd name="connsiteY8" fmla="*/ 23610 h 1263618"/>
              <a:gd name="connsiteX9" fmla="*/ 5184437 w 6618691"/>
              <a:gd name="connsiteY9" fmla="*/ 500338 h 1263618"/>
              <a:gd name="connsiteX10" fmla="*/ 5730519 w 6618691"/>
              <a:gd name="connsiteY10" fmla="*/ 991699 h 1263618"/>
              <a:gd name="connsiteX11" fmla="*/ 6618691 w 6618691"/>
              <a:gd name="connsiteY11" fmla="*/ 1174404 h 1263618"/>
              <a:gd name="connsiteX0" fmla="*/ 0 w 6618691"/>
              <a:gd name="connsiteY0" fmla="*/ 1248679 h 1262025"/>
              <a:gd name="connsiteX1" fmla="*/ 521399 w 6618691"/>
              <a:gd name="connsiteY1" fmla="*/ 1177424 h 1262025"/>
              <a:gd name="connsiteX2" fmla="*/ 915134 w 6618691"/>
              <a:gd name="connsiteY2" fmla="*/ 802570 h 1262025"/>
              <a:gd name="connsiteX3" fmla="*/ 1260235 w 6618691"/>
              <a:gd name="connsiteY3" fmla="*/ 549707 h 1262025"/>
              <a:gd name="connsiteX4" fmla="*/ 1627749 w 6618691"/>
              <a:gd name="connsiteY4" fmla="*/ 447144 h 1262025"/>
              <a:gd name="connsiteX5" fmla="*/ 2473960 w 6618691"/>
              <a:gd name="connsiteY5" fmla="*/ 355616 h 1262025"/>
              <a:gd name="connsiteX6" fmla="*/ 3182895 w 6618691"/>
              <a:gd name="connsiteY6" fmla="*/ 231496 h 1262025"/>
              <a:gd name="connsiteX7" fmla="*/ 4126895 w 6618691"/>
              <a:gd name="connsiteY7" fmla="*/ 94881 h 1262025"/>
              <a:gd name="connsiteX8" fmla="*/ 4715888 w 6618691"/>
              <a:gd name="connsiteY8" fmla="*/ 22017 h 1262025"/>
              <a:gd name="connsiteX9" fmla="*/ 5184437 w 6618691"/>
              <a:gd name="connsiteY9" fmla="*/ 498745 h 1262025"/>
              <a:gd name="connsiteX10" fmla="*/ 5730519 w 6618691"/>
              <a:gd name="connsiteY10" fmla="*/ 990106 h 1262025"/>
              <a:gd name="connsiteX11" fmla="*/ 6618691 w 6618691"/>
              <a:gd name="connsiteY11" fmla="*/ 1172811 h 1262025"/>
              <a:gd name="connsiteX0" fmla="*/ 0 w 6618691"/>
              <a:gd name="connsiteY0" fmla="*/ 1255087 h 1268433"/>
              <a:gd name="connsiteX1" fmla="*/ 521399 w 6618691"/>
              <a:gd name="connsiteY1" fmla="*/ 1183832 h 1268433"/>
              <a:gd name="connsiteX2" fmla="*/ 915134 w 6618691"/>
              <a:gd name="connsiteY2" fmla="*/ 808978 h 1268433"/>
              <a:gd name="connsiteX3" fmla="*/ 1260235 w 6618691"/>
              <a:gd name="connsiteY3" fmla="*/ 556115 h 1268433"/>
              <a:gd name="connsiteX4" fmla="*/ 1627749 w 6618691"/>
              <a:gd name="connsiteY4" fmla="*/ 453552 h 1268433"/>
              <a:gd name="connsiteX5" fmla="*/ 2473960 w 6618691"/>
              <a:gd name="connsiteY5" fmla="*/ 362024 h 1268433"/>
              <a:gd name="connsiteX6" fmla="*/ 3182895 w 6618691"/>
              <a:gd name="connsiteY6" fmla="*/ 237904 h 1268433"/>
              <a:gd name="connsiteX7" fmla="*/ 4126895 w 6618691"/>
              <a:gd name="connsiteY7" fmla="*/ 74263 h 1268433"/>
              <a:gd name="connsiteX8" fmla="*/ 4715888 w 6618691"/>
              <a:gd name="connsiteY8" fmla="*/ 28425 h 1268433"/>
              <a:gd name="connsiteX9" fmla="*/ 5184437 w 6618691"/>
              <a:gd name="connsiteY9" fmla="*/ 505153 h 1268433"/>
              <a:gd name="connsiteX10" fmla="*/ 5730519 w 6618691"/>
              <a:gd name="connsiteY10" fmla="*/ 996514 h 1268433"/>
              <a:gd name="connsiteX11" fmla="*/ 6618691 w 6618691"/>
              <a:gd name="connsiteY11" fmla="*/ 1179219 h 1268433"/>
              <a:gd name="connsiteX0" fmla="*/ 0 w 6618691"/>
              <a:gd name="connsiteY0" fmla="*/ 1377447 h 1390793"/>
              <a:gd name="connsiteX1" fmla="*/ 521399 w 6618691"/>
              <a:gd name="connsiteY1" fmla="*/ 1306192 h 1390793"/>
              <a:gd name="connsiteX2" fmla="*/ 915134 w 6618691"/>
              <a:gd name="connsiteY2" fmla="*/ 931338 h 1390793"/>
              <a:gd name="connsiteX3" fmla="*/ 1260235 w 6618691"/>
              <a:gd name="connsiteY3" fmla="*/ 678475 h 1390793"/>
              <a:gd name="connsiteX4" fmla="*/ 1627749 w 6618691"/>
              <a:gd name="connsiteY4" fmla="*/ 575912 h 1390793"/>
              <a:gd name="connsiteX5" fmla="*/ 2473960 w 6618691"/>
              <a:gd name="connsiteY5" fmla="*/ 484384 h 1390793"/>
              <a:gd name="connsiteX6" fmla="*/ 3182895 w 6618691"/>
              <a:gd name="connsiteY6" fmla="*/ 360264 h 1390793"/>
              <a:gd name="connsiteX7" fmla="*/ 4126895 w 6618691"/>
              <a:gd name="connsiteY7" fmla="*/ 196623 h 1390793"/>
              <a:gd name="connsiteX8" fmla="*/ 4738410 w 6618691"/>
              <a:gd name="connsiteY8" fmla="*/ 15652 h 1390793"/>
              <a:gd name="connsiteX9" fmla="*/ 5184437 w 6618691"/>
              <a:gd name="connsiteY9" fmla="*/ 627513 h 1390793"/>
              <a:gd name="connsiteX10" fmla="*/ 5730519 w 6618691"/>
              <a:gd name="connsiteY10" fmla="*/ 1118874 h 1390793"/>
              <a:gd name="connsiteX11" fmla="*/ 6618691 w 6618691"/>
              <a:gd name="connsiteY11" fmla="*/ 1301579 h 1390793"/>
              <a:gd name="connsiteX0" fmla="*/ 0 w 6618691"/>
              <a:gd name="connsiteY0" fmla="*/ 1377447 h 1390793"/>
              <a:gd name="connsiteX1" fmla="*/ 521399 w 6618691"/>
              <a:gd name="connsiteY1" fmla="*/ 1306192 h 1390793"/>
              <a:gd name="connsiteX2" fmla="*/ 915134 w 6618691"/>
              <a:gd name="connsiteY2" fmla="*/ 931338 h 1390793"/>
              <a:gd name="connsiteX3" fmla="*/ 1260235 w 6618691"/>
              <a:gd name="connsiteY3" fmla="*/ 678475 h 1390793"/>
              <a:gd name="connsiteX4" fmla="*/ 1627749 w 6618691"/>
              <a:gd name="connsiteY4" fmla="*/ 575912 h 1390793"/>
              <a:gd name="connsiteX5" fmla="*/ 2473960 w 6618691"/>
              <a:gd name="connsiteY5" fmla="*/ 421322 h 1390793"/>
              <a:gd name="connsiteX6" fmla="*/ 3182895 w 6618691"/>
              <a:gd name="connsiteY6" fmla="*/ 360264 h 1390793"/>
              <a:gd name="connsiteX7" fmla="*/ 4126895 w 6618691"/>
              <a:gd name="connsiteY7" fmla="*/ 196623 h 1390793"/>
              <a:gd name="connsiteX8" fmla="*/ 4738410 w 6618691"/>
              <a:gd name="connsiteY8" fmla="*/ 15652 h 1390793"/>
              <a:gd name="connsiteX9" fmla="*/ 5184437 w 6618691"/>
              <a:gd name="connsiteY9" fmla="*/ 627513 h 1390793"/>
              <a:gd name="connsiteX10" fmla="*/ 5730519 w 6618691"/>
              <a:gd name="connsiteY10" fmla="*/ 1118874 h 1390793"/>
              <a:gd name="connsiteX11" fmla="*/ 6618691 w 6618691"/>
              <a:gd name="connsiteY11" fmla="*/ 1301579 h 1390793"/>
              <a:gd name="connsiteX0" fmla="*/ 0 w 6618691"/>
              <a:gd name="connsiteY0" fmla="*/ 1377145 h 1390491"/>
              <a:gd name="connsiteX1" fmla="*/ 521399 w 6618691"/>
              <a:gd name="connsiteY1" fmla="*/ 1305890 h 1390491"/>
              <a:gd name="connsiteX2" fmla="*/ 915134 w 6618691"/>
              <a:gd name="connsiteY2" fmla="*/ 931036 h 1390491"/>
              <a:gd name="connsiteX3" fmla="*/ 1260235 w 6618691"/>
              <a:gd name="connsiteY3" fmla="*/ 678173 h 1390491"/>
              <a:gd name="connsiteX4" fmla="*/ 1627749 w 6618691"/>
              <a:gd name="connsiteY4" fmla="*/ 575610 h 1390491"/>
              <a:gd name="connsiteX5" fmla="*/ 2473960 w 6618691"/>
              <a:gd name="connsiteY5" fmla="*/ 421020 h 1390491"/>
              <a:gd name="connsiteX6" fmla="*/ 3182895 w 6618691"/>
              <a:gd name="connsiteY6" fmla="*/ 328431 h 1390491"/>
              <a:gd name="connsiteX7" fmla="*/ 4126895 w 6618691"/>
              <a:gd name="connsiteY7" fmla="*/ 196321 h 1390491"/>
              <a:gd name="connsiteX8" fmla="*/ 4738410 w 6618691"/>
              <a:gd name="connsiteY8" fmla="*/ 15350 h 1390491"/>
              <a:gd name="connsiteX9" fmla="*/ 5184437 w 6618691"/>
              <a:gd name="connsiteY9" fmla="*/ 627211 h 1390491"/>
              <a:gd name="connsiteX10" fmla="*/ 5730519 w 6618691"/>
              <a:gd name="connsiteY10" fmla="*/ 1118572 h 1390491"/>
              <a:gd name="connsiteX11" fmla="*/ 6618691 w 6618691"/>
              <a:gd name="connsiteY11" fmla="*/ 1301277 h 1390491"/>
              <a:gd name="connsiteX0" fmla="*/ 0 w 6618691"/>
              <a:gd name="connsiteY0" fmla="*/ 1377145 h 1390491"/>
              <a:gd name="connsiteX1" fmla="*/ 521399 w 6618691"/>
              <a:gd name="connsiteY1" fmla="*/ 1305890 h 1390491"/>
              <a:gd name="connsiteX2" fmla="*/ 915134 w 6618691"/>
              <a:gd name="connsiteY2" fmla="*/ 931036 h 1390491"/>
              <a:gd name="connsiteX3" fmla="*/ 1260235 w 6618691"/>
              <a:gd name="connsiteY3" fmla="*/ 678173 h 1390491"/>
              <a:gd name="connsiteX4" fmla="*/ 1893510 w 6618691"/>
              <a:gd name="connsiteY4" fmla="*/ 503539 h 1390491"/>
              <a:gd name="connsiteX5" fmla="*/ 2473960 w 6618691"/>
              <a:gd name="connsiteY5" fmla="*/ 421020 h 1390491"/>
              <a:gd name="connsiteX6" fmla="*/ 3182895 w 6618691"/>
              <a:gd name="connsiteY6" fmla="*/ 328431 h 1390491"/>
              <a:gd name="connsiteX7" fmla="*/ 4126895 w 6618691"/>
              <a:gd name="connsiteY7" fmla="*/ 196321 h 1390491"/>
              <a:gd name="connsiteX8" fmla="*/ 4738410 w 6618691"/>
              <a:gd name="connsiteY8" fmla="*/ 15350 h 1390491"/>
              <a:gd name="connsiteX9" fmla="*/ 5184437 w 6618691"/>
              <a:gd name="connsiteY9" fmla="*/ 627211 h 1390491"/>
              <a:gd name="connsiteX10" fmla="*/ 5730519 w 6618691"/>
              <a:gd name="connsiteY10" fmla="*/ 1118572 h 1390491"/>
              <a:gd name="connsiteX11" fmla="*/ 6618691 w 6618691"/>
              <a:gd name="connsiteY11" fmla="*/ 1301277 h 1390491"/>
              <a:gd name="connsiteX0" fmla="*/ 0 w 6618691"/>
              <a:gd name="connsiteY0" fmla="*/ 1191152 h 1204498"/>
              <a:gd name="connsiteX1" fmla="*/ 521399 w 6618691"/>
              <a:gd name="connsiteY1" fmla="*/ 1119897 h 1204498"/>
              <a:gd name="connsiteX2" fmla="*/ 915134 w 6618691"/>
              <a:gd name="connsiteY2" fmla="*/ 745043 h 1204498"/>
              <a:gd name="connsiteX3" fmla="*/ 1260235 w 6618691"/>
              <a:gd name="connsiteY3" fmla="*/ 492180 h 1204498"/>
              <a:gd name="connsiteX4" fmla="*/ 1893510 w 6618691"/>
              <a:gd name="connsiteY4" fmla="*/ 317546 h 1204498"/>
              <a:gd name="connsiteX5" fmla="*/ 2473960 w 6618691"/>
              <a:gd name="connsiteY5" fmla="*/ 235027 h 1204498"/>
              <a:gd name="connsiteX6" fmla="*/ 3182895 w 6618691"/>
              <a:gd name="connsiteY6" fmla="*/ 142438 h 1204498"/>
              <a:gd name="connsiteX7" fmla="*/ 4126895 w 6618691"/>
              <a:gd name="connsiteY7" fmla="*/ 10328 h 1204498"/>
              <a:gd name="connsiteX8" fmla="*/ 5184437 w 6618691"/>
              <a:gd name="connsiteY8" fmla="*/ 441218 h 1204498"/>
              <a:gd name="connsiteX9" fmla="*/ 5730519 w 6618691"/>
              <a:gd name="connsiteY9" fmla="*/ 932579 h 1204498"/>
              <a:gd name="connsiteX10" fmla="*/ 6618691 w 6618691"/>
              <a:gd name="connsiteY10" fmla="*/ 1115284 h 1204498"/>
              <a:gd name="connsiteX0" fmla="*/ 0 w 6618691"/>
              <a:gd name="connsiteY0" fmla="*/ 1048714 h 1062060"/>
              <a:gd name="connsiteX1" fmla="*/ 521399 w 6618691"/>
              <a:gd name="connsiteY1" fmla="*/ 977459 h 1062060"/>
              <a:gd name="connsiteX2" fmla="*/ 915134 w 6618691"/>
              <a:gd name="connsiteY2" fmla="*/ 602605 h 1062060"/>
              <a:gd name="connsiteX3" fmla="*/ 1260235 w 6618691"/>
              <a:gd name="connsiteY3" fmla="*/ 349742 h 1062060"/>
              <a:gd name="connsiteX4" fmla="*/ 1893510 w 6618691"/>
              <a:gd name="connsiteY4" fmla="*/ 175108 h 1062060"/>
              <a:gd name="connsiteX5" fmla="*/ 2473960 w 6618691"/>
              <a:gd name="connsiteY5" fmla="*/ 92589 h 1062060"/>
              <a:gd name="connsiteX6" fmla="*/ 3182895 w 6618691"/>
              <a:gd name="connsiteY6" fmla="*/ 0 h 1062060"/>
              <a:gd name="connsiteX7" fmla="*/ 5184437 w 6618691"/>
              <a:gd name="connsiteY7" fmla="*/ 298780 h 1062060"/>
              <a:gd name="connsiteX8" fmla="*/ 5730519 w 6618691"/>
              <a:gd name="connsiteY8" fmla="*/ 790141 h 1062060"/>
              <a:gd name="connsiteX9" fmla="*/ 6618691 w 6618691"/>
              <a:gd name="connsiteY9" fmla="*/ 972846 h 1062060"/>
              <a:gd name="connsiteX0" fmla="*/ 0 w 6618691"/>
              <a:gd name="connsiteY0" fmla="*/ 956125 h 969471"/>
              <a:gd name="connsiteX1" fmla="*/ 521399 w 6618691"/>
              <a:gd name="connsiteY1" fmla="*/ 884870 h 969471"/>
              <a:gd name="connsiteX2" fmla="*/ 915134 w 6618691"/>
              <a:gd name="connsiteY2" fmla="*/ 510016 h 969471"/>
              <a:gd name="connsiteX3" fmla="*/ 1260235 w 6618691"/>
              <a:gd name="connsiteY3" fmla="*/ 257153 h 969471"/>
              <a:gd name="connsiteX4" fmla="*/ 1893510 w 6618691"/>
              <a:gd name="connsiteY4" fmla="*/ 82519 h 969471"/>
              <a:gd name="connsiteX5" fmla="*/ 2473960 w 6618691"/>
              <a:gd name="connsiteY5" fmla="*/ 0 h 969471"/>
              <a:gd name="connsiteX6" fmla="*/ 5184437 w 6618691"/>
              <a:gd name="connsiteY6" fmla="*/ 206191 h 969471"/>
              <a:gd name="connsiteX7" fmla="*/ 5730519 w 6618691"/>
              <a:gd name="connsiteY7" fmla="*/ 697552 h 969471"/>
              <a:gd name="connsiteX8" fmla="*/ 6618691 w 6618691"/>
              <a:gd name="connsiteY8" fmla="*/ 880257 h 969471"/>
              <a:gd name="connsiteX0" fmla="*/ 0 w 6618691"/>
              <a:gd name="connsiteY0" fmla="*/ 874980 h 888326"/>
              <a:gd name="connsiteX1" fmla="*/ 521399 w 6618691"/>
              <a:gd name="connsiteY1" fmla="*/ 803725 h 888326"/>
              <a:gd name="connsiteX2" fmla="*/ 915134 w 6618691"/>
              <a:gd name="connsiteY2" fmla="*/ 428871 h 888326"/>
              <a:gd name="connsiteX3" fmla="*/ 1260235 w 6618691"/>
              <a:gd name="connsiteY3" fmla="*/ 176008 h 888326"/>
              <a:gd name="connsiteX4" fmla="*/ 1893510 w 6618691"/>
              <a:gd name="connsiteY4" fmla="*/ 1374 h 888326"/>
              <a:gd name="connsiteX5" fmla="*/ 5184437 w 6618691"/>
              <a:gd name="connsiteY5" fmla="*/ 125046 h 888326"/>
              <a:gd name="connsiteX6" fmla="*/ 5730519 w 6618691"/>
              <a:gd name="connsiteY6" fmla="*/ 616407 h 888326"/>
              <a:gd name="connsiteX7" fmla="*/ 6618691 w 6618691"/>
              <a:gd name="connsiteY7" fmla="*/ 799112 h 888326"/>
              <a:gd name="connsiteX0" fmla="*/ 0 w 6618691"/>
              <a:gd name="connsiteY0" fmla="*/ 780868 h 794214"/>
              <a:gd name="connsiteX1" fmla="*/ 521399 w 6618691"/>
              <a:gd name="connsiteY1" fmla="*/ 709613 h 794214"/>
              <a:gd name="connsiteX2" fmla="*/ 915134 w 6618691"/>
              <a:gd name="connsiteY2" fmla="*/ 334759 h 794214"/>
              <a:gd name="connsiteX3" fmla="*/ 1260235 w 6618691"/>
              <a:gd name="connsiteY3" fmla="*/ 81896 h 794214"/>
              <a:gd name="connsiteX4" fmla="*/ 5184437 w 6618691"/>
              <a:gd name="connsiteY4" fmla="*/ 30934 h 794214"/>
              <a:gd name="connsiteX5" fmla="*/ 5730519 w 6618691"/>
              <a:gd name="connsiteY5" fmla="*/ 522295 h 794214"/>
              <a:gd name="connsiteX6" fmla="*/ 6618691 w 6618691"/>
              <a:gd name="connsiteY6" fmla="*/ 705000 h 794214"/>
              <a:gd name="connsiteX0" fmla="*/ 0 w 6618691"/>
              <a:gd name="connsiteY0" fmla="*/ 752919 h 766265"/>
              <a:gd name="connsiteX1" fmla="*/ 521399 w 6618691"/>
              <a:gd name="connsiteY1" fmla="*/ 681664 h 766265"/>
              <a:gd name="connsiteX2" fmla="*/ 915134 w 6618691"/>
              <a:gd name="connsiteY2" fmla="*/ 306810 h 766265"/>
              <a:gd name="connsiteX3" fmla="*/ 5184437 w 6618691"/>
              <a:gd name="connsiteY3" fmla="*/ 2985 h 766265"/>
              <a:gd name="connsiteX4" fmla="*/ 5730519 w 6618691"/>
              <a:gd name="connsiteY4" fmla="*/ 494346 h 766265"/>
              <a:gd name="connsiteX5" fmla="*/ 6618691 w 6618691"/>
              <a:gd name="connsiteY5" fmla="*/ 677051 h 766265"/>
              <a:gd name="connsiteX0" fmla="*/ 0 w 6618691"/>
              <a:gd name="connsiteY0" fmla="*/ 752919 h 752919"/>
              <a:gd name="connsiteX1" fmla="*/ 915134 w 6618691"/>
              <a:gd name="connsiteY1" fmla="*/ 306810 h 752919"/>
              <a:gd name="connsiteX2" fmla="*/ 5184437 w 6618691"/>
              <a:gd name="connsiteY2" fmla="*/ 2985 h 752919"/>
              <a:gd name="connsiteX3" fmla="*/ 5730519 w 6618691"/>
              <a:gd name="connsiteY3" fmla="*/ 494346 h 752919"/>
              <a:gd name="connsiteX4" fmla="*/ 6618691 w 6618691"/>
              <a:gd name="connsiteY4" fmla="*/ 677051 h 752919"/>
              <a:gd name="connsiteX0" fmla="*/ 0 w 6618691"/>
              <a:gd name="connsiteY0" fmla="*/ 752919 h 752919"/>
              <a:gd name="connsiteX1" fmla="*/ 915134 w 6618691"/>
              <a:gd name="connsiteY1" fmla="*/ 306810 h 752919"/>
              <a:gd name="connsiteX2" fmla="*/ 5184437 w 6618691"/>
              <a:gd name="connsiteY2" fmla="*/ 2985 h 752919"/>
              <a:gd name="connsiteX3" fmla="*/ 6618691 w 6618691"/>
              <a:gd name="connsiteY3" fmla="*/ 677051 h 752919"/>
              <a:gd name="connsiteX0" fmla="*/ 0 w 6618691"/>
              <a:gd name="connsiteY0" fmla="*/ 797679 h 797679"/>
              <a:gd name="connsiteX1" fmla="*/ 915134 w 6618691"/>
              <a:gd name="connsiteY1" fmla="*/ 351570 h 797679"/>
              <a:gd name="connsiteX2" fmla="*/ 5472721 w 6618691"/>
              <a:gd name="connsiteY2" fmla="*/ 2701 h 797679"/>
              <a:gd name="connsiteX3" fmla="*/ 6618691 w 6618691"/>
              <a:gd name="connsiteY3" fmla="*/ 721811 h 797679"/>
              <a:gd name="connsiteX0" fmla="*/ 0 w 6618691"/>
              <a:gd name="connsiteY0" fmla="*/ 805053 h 805053"/>
              <a:gd name="connsiteX1" fmla="*/ 982700 w 6618691"/>
              <a:gd name="connsiteY1" fmla="*/ 340926 h 805053"/>
              <a:gd name="connsiteX2" fmla="*/ 5472721 w 6618691"/>
              <a:gd name="connsiteY2" fmla="*/ 10075 h 805053"/>
              <a:gd name="connsiteX3" fmla="*/ 6618691 w 6618691"/>
              <a:gd name="connsiteY3" fmla="*/ 729185 h 805053"/>
              <a:gd name="connsiteX0" fmla="*/ 0 w 6618691"/>
              <a:gd name="connsiteY0" fmla="*/ 807638 h 807638"/>
              <a:gd name="connsiteX1" fmla="*/ 1415126 w 6618691"/>
              <a:gd name="connsiteY1" fmla="*/ 311980 h 807638"/>
              <a:gd name="connsiteX2" fmla="*/ 5472721 w 6618691"/>
              <a:gd name="connsiteY2" fmla="*/ 12660 h 807638"/>
              <a:gd name="connsiteX3" fmla="*/ 6618691 w 6618691"/>
              <a:gd name="connsiteY3" fmla="*/ 731770 h 807638"/>
              <a:gd name="connsiteX0" fmla="*/ 0 w 6618691"/>
              <a:gd name="connsiteY0" fmla="*/ 807027 h 807027"/>
              <a:gd name="connsiteX1" fmla="*/ 698262 w 6618691"/>
              <a:gd name="connsiteY1" fmla="*/ 712409 h 807027"/>
              <a:gd name="connsiteX2" fmla="*/ 1415126 w 6618691"/>
              <a:gd name="connsiteY2" fmla="*/ 311369 h 807027"/>
              <a:gd name="connsiteX3" fmla="*/ 5472721 w 6618691"/>
              <a:gd name="connsiteY3" fmla="*/ 12049 h 807027"/>
              <a:gd name="connsiteX4" fmla="*/ 6618691 w 6618691"/>
              <a:gd name="connsiteY4" fmla="*/ 731159 h 807027"/>
              <a:gd name="connsiteX0" fmla="*/ 0 w 6618691"/>
              <a:gd name="connsiteY0" fmla="*/ 805955 h 805955"/>
              <a:gd name="connsiteX1" fmla="*/ 698262 w 6618691"/>
              <a:gd name="connsiteY1" fmla="*/ 711337 h 805955"/>
              <a:gd name="connsiteX2" fmla="*/ 1415126 w 6618691"/>
              <a:gd name="connsiteY2" fmla="*/ 310297 h 805955"/>
              <a:gd name="connsiteX3" fmla="*/ 5472721 w 6618691"/>
              <a:gd name="connsiteY3" fmla="*/ 10977 h 805955"/>
              <a:gd name="connsiteX4" fmla="*/ 6618691 w 6618691"/>
              <a:gd name="connsiteY4" fmla="*/ 730087 h 805955"/>
              <a:gd name="connsiteX0" fmla="*/ 0 w 6618691"/>
              <a:gd name="connsiteY0" fmla="*/ 820114 h 820114"/>
              <a:gd name="connsiteX1" fmla="*/ 698262 w 6618691"/>
              <a:gd name="connsiteY1" fmla="*/ 725496 h 820114"/>
              <a:gd name="connsiteX2" fmla="*/ 1415126 w 6618691"/>
              <a:gd name="connsiteY2" fmla="*/ 324456 h 820114"/>
              <a:gd name="connsiteX3" fmla="*/ 5342092 w 6618691"/>
              <a:gd name="connsiteY3" fmla="*/ 11623 h 820114"/>
              <a:gd name="connsiteX4" fmla="*/ 6618691 w 6618691"/>
              <a:gd name="connsiteY4" fmla="*/ 744246 h 820114"/>
              <a:gd name="connsiteX0" fmla="*/ 0 w 6618691"/>
              <a:gd name="connsiteY0" fmla="*/ 810451 h 810451"/>
              <a:gd name="connsiteX1" fmla="*/ 698262 w 6618691"/>
              <a:gd name="connsiteY1" fmla="*/ 715833 h 810451"/>
              <a:gd name="connsiteX2" fmla="*/ 1415126 w 6618691"/>
              <a:gd name="connsiteY2" fmla="*/ 314793 h 810451"/>
              <a:gd name="connsiteX3" fmla="*/ 5342092 w 6618691"/>
              <a:gd name="connsiteY3" fmla="*/ 1960 h 810451"/>
              <a:gd name="connsiteX4" fmla="*/ 6618691 w 6618691"/>
              <a:gd name="connsiteY4" fmla="*/ 734583 h 810451"/>
              <a:gd name="connsiteX0" fmla="*/ 0 w 6618691"/>
              <a:gd name="connsiteY0" fmla="*/ 816453 h 816453"/>
              <a:gd name="connsiteX1" fmla="*/ 698262 w 6618691"/>
              <a:gd name="connsiteY1" fmla="*/ 721835 h 816453"/>
              <a:gd name="connsiteX2" fmla="*/ 1415126 w 6618691"/>
              <a:gd name="connsiteY2" fmla="*/ 320795 h 816453"/>
              <a:gd name="connsiteX3" fmla="*/ 5342092 w 6618691"/>
              <a:gd name="connsiteY3" fmla="*/ 7962 h 816453"/>
              <a:gd name="connsiteX4" fmla="*/ 5923405 w 6618691"/>
              <a:gd name="connsiteY4" fmla="*/ 654269 h 816453"/>
              <a:gd name="connsiteX5" fmla="*/ 6618691 w 6618691"/>
              <a:gd name="connsiteY5" fmla="*/ 740585 h 816453"/>
              <a:gd name="connsiteX0" fmla="*/ 0 w 6618691"/>
              <a:gd name="connsiteY0" fmla="*/ 817553 h 817553"/>
              <a:gd name="connsiteX1" fmla="*/ 698262 w 6618691"/>
              <a:gd name="connsiteY1" fmla="*/ 722935 h 817553"/>
              <a:gd name="connsiteX2" fmla="*/ 1415126 w 6618691"/>
              <a:gd name="connsiteY2" fmla="*/ 321895 h 817553"/>
              <a:gd name="connsiteX3" fmla="*/ 5342092 w 6618691"/>
              <a:gd name="connsiteY3" fmla="*/ 9062 h 817553"/>
              <a:gd name="connsiteX4" fmla="*/ 5923405 w 6618691"/>
              <a:gd name="connsiteY4" fmla="*/ 655369 h 817553"/>
              <a:gd name="connsiteX5" fmla="*/ 6618691 w 6618691"/>
              <a:gd name="connsiteY5" fmla="*/ 741685 h 8175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618691" h="817553">
                <a:moveTo>
                  <a:pt x="0" y="817553"/>
                </a:moveTo>
                <a:cubicBezTo>
                  <a:pt x="93855" y="770252"/>
                  <a:pt x="462408" y="805545"/>
                  <a:pt x="698262" y="722935"/>
                </a:cubicBezTo>
                <a:cubicBezTo>
                  <a:pt x="934116" y="640325"/>
                  <a:pt x="641154" y="440874"/>
                  <a:pt x="1415126" y="321895"/>
                </a:cubicBezTo>
                <a:cubicBezTo>
                  <a:pt x="2189098" y="202916"/>
                  <a:pt x="5077191" y="-51022"/>
                  <a:pt x="5342092" y="9062"/>
                </a:cubicBezTo>
                <a:cubicBezTo>
                  <a:pt x="5606993" y="69146"/>
                  <a:pt x="5710639" y="533265"/>
                  <a:pt x="5923405" y="655369"/>
                </a:cubicBezTo>
                <a:cubicBezTo>
                  <a:pt x="6136171" y="777473"/>
                  <a:pt x="6507315" y="667991"/>
                  <a:pt x="6618691" y="741685"/>
                </a:cubicBezTo>
              </a:path>
            </a:pathLst>
          </a:custGeom>
          <a:noFill/>
          <a:ln w="317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0892F863-BE46-9187-7274-31FF0D4332E8}"/>
              </a:ext>
            </a:extLst>
          </p:cNvPr>
          <p:cNvCxnSpPr>
            <a:cxnSpLocks/>
          </p:cNvCxnSpPr>
          <p:nvPr/>
        </p:nvCxnSpPr>
        <p:spPr>
          <a:xfrm>
            <a:off x="1416938" y="2340909"/>
            <a:ext cx="442018" cy="3011153"/>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112123-3B30-F479-3D61-BE599F92A173}"/>
              </a:ext>
            </a:extLst>
          </p:cNvPr>
          <p:cNvCxnSpPr>
            <a:cxnSpLocks/>
          </p:cNvCxnSpPr>
          <p:nvPr/>
        </p:nvCxnSpPr>
        <p:spPr>
          <a:xfrm flipH="1">
            <a:off x="2649827" y="2325155"/>
            <a:ext cx="459322" cy="3022603"/>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C133E07-F5C5-6012-C9B0-B2D3D39C6AE8}"/>
              </a:ext>
            </a:extLst>
          </p:cNvPr>
          <p:cNvCxnSpPr>
            <a:cxnSpLocks/>
          </p:cNvCxnSpPr>
          <p:nvPr/>
        </p:nvCxnSpPr>
        <p:spPr>
          <a:xfrm flipH="1">
            <a:off x="5943877" y="2354416"/>
            <a:ext cx="325124" cy="2970487"/>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5735759-D22D-8A32-EE97-375E3219E586}"/>
              </a:ext>
            </a:extLst>
          </p:cNvPr>
          <p:cNvCxnSpPr>
            <a:cxnSpLocks/>
          </p:cNvCxnSpPr>
          <p:nvPr/>
        </p:nvCxnSpPr>
        <p:spPr>
          <a:xfrm>
            <a:off x="4142204" y="2336604"/>
            <a:ext cx="439973" cy="2988299"/>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B4C3E15-BEE4-1356-DCF8-C05624ACDAEB}"/>
              </a:ext>
            </a:extLst>
          </p:cNvPr>
          <p:cNvCxnSpPr>
            <a:cxnSpLocks/>
          </p:cNvCxnSpPr>
          <p:nvPr/>
        </p:nvCxnSpPr>
        <p:spPr>
          <a:xfrm>
            <a:off x="380826" y="5336330"/>
            <a:ext cx="663534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AAB8FF-31CC-4660-032C-54D633021042}"/>
              </a:ext>
            </a:extLst>
          </p:cNvPr>
          <p:cNvCxnSpPr>
            <a:cxnSpLocks/>
          </p:cNvCxnSpPr>
          <p:nvPr/>
        </p:nvCxnSpPr>
        <p:spPr>
          <a:xfrm>
            <a:off x="380826" y="2336605"/>
            <a:ext cx="663534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E9408F0-D22B-2264-425F-0A72738214F9}"/>
                  </a:ext>
                </a:extLst>
              </p:cNvPr>
              <p:cNvSpPr txBox="1"/>
              <p:nvPr/>
            </p:nvSpPr>
            <p:spPr>
              <a:xfrm>
                <a:off x="1404746" y="2342320"/>
                <a:ext cx="162397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𝐽</m:t>
                          </m:r>
                        </m:e>
                      </m:d>
                      <m:r>
                        <a:rPr lang="en-US" sz="3600" b="0" i="1" smtClean="0">
                          <a:latin typeface="Cambria Math" panose="02040503050406030204" pitchFamily="18" charset="0"/>
                        </a:rPr>
                        <m:t>&lt;1</m:t>
                      </m:r>
                    </m:oMath>
                  </m:oMathPara>
                </a14:m>
                <a:endParaRPr lang="en-US" sz="3600" dirty="0"/>
              </a:p>
            </p:txBody>
          </p:sp>
        </mc:Choice>
        <mc:Fallback xmlns="">
          <p:sp>
            <p:nvSpPr>
              <p:cNvPr id="29" name="TextBox 28">
                <a:extLst>
                  <a:ext uri="{FF2B5EF4-FFF2-40B4-BE49-F238E27FC236}">
                    <a16:creationId xmlns:a16="http://schemas.microsoft.com/office/drawing/2014/main" id="{4E9408F0-D22B-2264-425F-0A72738214F9}"/>
                  </a:ext>
                </a:extLst>
              </p:cNvPr>
              <p:cNvSpPr txBox="1">
                <a:spLocks noRot="1" noChangeAspect="1" noMove="1" noResize="1" noEditPoints="1" noAdjustHandles="1" noChangeArrowheads="1" noChangeShapeType="1" noTextEdit="1"/>
              </p:cNvSpPr>
              <p:nvPr/>
            </p:nvSpPr>
            <p:spPr>
              <a:xfrm>
                <a:off x="1404746" y="2342320"/>
                <a:ext cx="1623971" cy="64633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82C853E-9472-9E78-B83D-5F79EA99DFFE}"/>
                  </a:ext>
                </a:extLst>
              </p:cNvPr>
              <p:cNvSpPr txBox="1"/>
              <p:nvPr/>
            </p:nvSpPr>
            <p:spPr>
              <a:xfrm>
                <a:off x="4390417" y="2313261"/>
                <a:ext cx="162397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𝐽</m:t>
                          </m:r>
                        </m:e>
                      </m:d>
                      <m:r>
                        <a:rPr lang="en-US" sz="3600" b="0" i="1" smtClean="0">
                          <a:latin typeface="Cambria Math" panose="02040503050406030204" pitchFamily="18" charset="0"/>
                        </a:rPr>
                        <m:t>&lt;1</m:t>
                      </m:r>
                    </m:oMath>
                  </m:oMathPara>
                </a14:m>
                <a:endParaRPr lang="en-US" sz="3600" dirty="0"/>
              </a:p>
            </p:txBody>
          </p:sp>
        </mc:Choice>
        <mc:Fallback xmlns="">
          <p:sp>
            <p:nvSpPr>
              <p:cNvPr id="30" name="TextBox 29">
                <a:extLst>
                  <a:ext uri="{FF2B5EF4-FFF2-40B4-BE49-F238E27FC236}">
                    <a16:creationId xmlns:a16="http://schemas.microsoft.com/office/drawing/2014/main" id="{282C853E-9472-9E78-B83D-5F79EA99DFFE}"/>
                  </a:ext>
                </a:extLst>
              </p:cNvPr>
              <p:cNvSpPr txBox="1">
                <a:spLocks noRot="1" noChangeAspect="1" noMove="1" noResize="1" noEditPoints="1" noAdjustHandles="1" noChangeArrowheads="1" noChangeShapeType="1" noTextEdit="1"/>
              </p:cNvSpPr>
              <p:nvPr/>
            </p:nvSpPr>
            <p:spPr>
              <a:xfrm>
                <a:off x="4390417" y="2313261"/>
                <a:ext cx="1623971" cy="64633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D3E8604-219C-D429-55B3-70BEABAF5375}"/>
                  </a:ext>
                </a:extLst>
              </p:cNvPr>
              <p:cNvSpPr txBox="1"/>
              <p:nvPr/>
            </p:nvSpPr>
            <p:spPr>
              <a:xfrm>
                <a:off x="2733862" y="3582579"/>
                <a:ext cx="178363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𝐽</m:t>
                          </m:r>
                        </m:e>
                      </m:d>
                      <m:r>
                        <a:rPr lang="en-US" sz="4000" b="0" i="1" smtClean="0">
                          <a:latin typeface="Cambria Math" panose="02040503050406030204" pitchFamily="18" charset="0"/>
                        </a:rPr>
                        <m:t>&gt;1</m:t>
                      </m:r>
                    </m:oMath>
                  </m:oMathPara>
                </a14:m>
                <a:endParaRPr lang="en-US" sz="4000" dirty="0"/>
              </a:p>
            </p:txBody>
          </p:sp>
        </mc:Choice>
        <mc:Fallback xmlns="">
          <p:sp>
            <p:nvSpPr>
              <p:cNvPr id="31" name="TextBox 30">
                <a:extLst>
                  <a:ext uri="{FF2B5EF4-FFF2-40B4-BE49-F238E27FC236}">
                    <a16:creationId xmlns:a16="http://schemas.microsoft.com/office/drawing/2014/main" id="{ED3E8604-219C-D429-55B3-70BEABAF5375}"/>
                  </a:ext>
                </a:extLst>
              </p:cNvPr>
              <p:cNvSpPr txBox="1">
                <a:spLocks noRot="1" noChangeAspect="1" noMove="1" noResize="1" noEditPoints="1" noAdjustHandles="1" noChangeArrowheads="1" noChangeShapeType="1" noTextEdit="1"/>
              </p:cNvSpPr>
              <p:nvPr/>
            </p:nvSpPr>
            <p:spPr>
              <a:xfrm>
                <a:off x="2733862" y="3582579"/>
                <a:ext cx="1783630" cy="70788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1A3099D-FDAB-3EFF-D680-2E012853C4C0}"/>
                  </a:ext>
                </a:extLst>
              </p:cNvPr>
              <p:cNvSpPr txBox="1"/>
              <p:nvPr/>
            </p:nvSpPr>
            <p:spPr>
              <a:xfrm>
                <a:off x="47958" y="-13594"/>
                <a:ext cx="12096085" cy="138403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𝐼</m:t>
                      </m:r>
                      <m:d>
                        <m:dPr>
                          <m:begChr m:val="["/>
                          <m:endChr m:val="]"/>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𝜌</m:t>
                          </m:r>
                          <m:d>
                            <m:dPr>
                              <m:ctrlPr>
                                <a:rPr lang="en-US" sz="3200" i="1">
                                  <a:latin typeface="Cambria Math" panose="02040503050406030204" pitchFamily="18" charset="0"/>
                                  <a:ea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𝑎</m:t>
                                  </m:r>
                                </m:sup>
                              </m:sSup>
                            </m:e>
                          </m:d>
                        </m:e>
                      </m:d>
                      <m:r>
                        <a:rPr lang="en-US" sz="3200" i="1">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rPr>
                        <m:t>=</m:t>
                      </m:r>
                      <m:r>
                        <a:rPr lang="en-US" sz="3200" b="0" i="1" smtClean="0">
                          <a:latin typeface="Cambria Math" panose="02040503050406030204" pitchFamily="18" charset="0"/>
                        </a:rPr>
                        <m:t>𝐼</m:t>
                      </m:r>
                      <m:d>
                        <m:dPr>
                          <m:begChr m:val="["/>
                          <m:endChr m:val="]"/>
                          <m:ctrlPr>
                            <a:rPr lang="en-US" sz="3200" b="0" i="1" smtClean="0">
                              <a:latin typeface="Cambria Math" panose="02040503050406030204" pitchFamily="18" charset="0"/>
                            </a:rPr>
                          </m:ctrlPr>
                        </m:d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𝜌</m:t>
                              </m:r>
                            </m:e>
                          </m:acc>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𝑏</m:t>
                                  </m:r>
                                </m:sup>
                              </m:sSup>
                            </m:e>
                          </m:d>
                        </m:e>
                      </m:d>
                      <m:r>
                        <a:rPr lang="en-US" sz="3200" i="1">
                          <a:latin typeface="Cambria Math" panose="02040503050406030204" pitchFamily="18" charset="0"/>
                          <a:ea typeface="Cambria Math" panose="02040503050406030204" pitchFamily="18" charset="0"/>
                        </a:rPr>
                        <m:t>−</m:t>
                      </m:r>
                      <m:nary>
                        <m:naryPr>
                          <m:limLoc m:val="undOvr"/>
                          <m:subHide m:val="on"/>
                          <m:supHide m:val="on"/>
                          <m:ctrlPr>
                            <a:rPr lang="en-US" sz="3200" i="1">
                              <a:latin typeface="Cambria Math" panose="02040503050406030204" pitchFamily="18" charset="0"/>
                            </a:rPr>
                          </m:ctrlPr>
                        </m:naryPr>
                        <m:sub/>
                        <m:sup/>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𝜌</m:t>
                              </m:r>
                            </m:e>
                          </m:acc>
                        </m:e>
                      </m:nary>
                      <m:func>
                        <m:funcPr>
                          <m:ctrlPr>
                            <a:rPr lang="en-US" sz="3200" i="1">
                              <a:latin typeface="Cambria Math" panose="02040503050406030204" pitchFamily="18" charset="0"/>
                              <a:ea typeface="Cambria Math" panose="02040503050406030204" pitchFamily="18" charset="0"/>
                            </a:rPr>
                          </m:ctrlPr>
                        </m:funcPr>
                        <m:fName>
                          <m:r>
                            <m:rPr>
                              <m:sty m:val="p"/>
                            </m:rPr>
                            <a:rPr lang="en-US" sz="3200">
                              <a:latin typeface="Cambria Math" panose="02040503050406030204" pitchFamily="18" charset="0"/>
                              <a:ea typeface="Cambria Math" panose="02040503050406030204" pitchFamily="18" charset="0"/>
                            </a:rPr>
                            <m:t>log</m:t>
                          </m:r>
                        </m:fName>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𝑎</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i="1">
                                  <a:latin typeface="Cambria Math" panose="02040503050406030204" pitchFamily="18" charset="0"/>
                                </a:rPr>
                                <m:t>𝑏</m:t>
                              </m:r>
                            </m:sup>
                          </m:sSup>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1</m:t>
                              </m:r>
                            </m:sup>
                          </m:sSup>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𝑛</m:t>
                              </m:r>
                            </m:sup>
                          </m:sSup>
                        </m:e>
                      </m:func>
                    </m:oMath>
                  </m:oMathPara>
                </a14:m>
                <a:endParaRPr lang="en-US" sz="3200" dirty="0"/>
              </a:p>
            </p:txBody>
          </p:sp>
        </mc:Choice>
        <mc:Fallback xmlns="">
          <p:sp>
            <p:nvSpPr>
              <p:cNvPr id="9" name="TextBox 8">
                <a:extLst>
                  <a:ext uri="{FF2B5EF4-FFF2-40B4-BE49-F238E27FC236}">
                    <a16:creationId xmlns:a16="http://schemas.microsoft.com/office/drawing/2014/main" id="{F1A3099D-FDAB-3EFF-D680-2E012853C4C0}"/>
                  </a:ext>
                </a:extLst>
              </p:cNvPr>
              <p:cNvSpPr txBox="1">
                <a:spLocks noRot="1" noChangeAspect="1" noMove="1" noResize="1" noEditPoints="1" noAdjustHandles="1" noChangeArrowheads="1" noChangeShapeType="1" noTextEdit="1"/>
              </p:cNvSpPr>
              <p:nvPr/>
            </p:nvSpPr>
            <p:spPr>
              <a:xfrm>
                <a:off x="47958" y="-13594"/>
                <a:ext cx="12096085" cy="1384033"/>
              </a:xfrm>
              <a:prstGeom prst="rect">
                <a:avLst/>
              </a:prstGeom>
              <a:blipFill>
                <a:blip r:embed="rId8"/>
                <a:stretch>
                  <a:fillRect/>
                </a:stretch>
              </a:blipFill>
            </p:spPr>
            <p:txBody>
              <a:bodyPr/>
              <a:lstStyle/>
              <a:p>
                <a:r>
                  <a:rPr lang="en-US">
                    <a:noFill/>
                  </a:rPr>
                  <a:t> </a:t>
                </a:r>
              </a:p>
            </p:txBody>
          </p:sp>
        </mc:Fallback>
      </mc:AlternateContent>
      <p:sp>
        <p:nvSpPr>
          <p:cNvPr id="7" name="Freeform: Shape 6">
            <a:extLst>
              <a:ext uri="{FF2B5EF4-FFF2-40B4-BE49-F238E27FC236}">
                <a16:creationId xmlns:a16="http://schemas.microsoft.com/office/drawing/2014/main" id="{B843C8A5-97BC-9D2F-F149-7DDAFD464440}"/>
              </a:ext>
            </a:extLst>
          </p:cNvPr>
          <p:cNvSpPr/>
          <p:nvPr/>
        </p:nvSpPr>
        <p:spPr>
          <a:xfrm>
            <a:off x="380825" y="3465401"/>
            <a:ext cx="6618691" cy="1807965"/>
          </a:xfrm>
          <a:custGeom>
            <a:avLst/>
            <a:gdLst>
              <a:gd name="connsiteX0" fmla="*/ 0 w 6520437"/>
              <a:gd name="connsiteY0" fmla="*/ 1646928 h 1681660"/>
              <a:gd name="connsiteX1" fmla="*/ 375920 w 6520437"/>
              <a:gd name="connsiteY1" fmla="*/ 1626608 h 1681660"/>
              <a:gd name="connsiteX2" fmla="*/ 1168400 w 6520437"/>
              <a:gd name="connsiteY2" fmla="*/ 1128768 h 1681660"/>
              <a:gd name="connsiteX3" fmla="*/ 1016000 w 6520437"/>
              <a:gd name="connsiteY3" fmla="*/ 671568 h 1681660"/>
              <a:gd name="connsiteX4" fmla="*/ 1483360 w 6520437"/>
              <a:gd name="connsiteY4" fmla="*/ 427728 h 1681660"/>
              <a:gd name="connsiteX5" fmla="*/ 2062480 w 6520437"/>
              <a:gd name="connsiteY5" fmla="*/ 509008 h 1681660"/>
              <a:gd name="connsiteX6" fmla="*/ 3911600 w 6520437"/>
              <a:gd name="connsiteY6" fmla="*/ 448048 h 1681660"/>
              <a:gd name="connsiteX7" fmla="*/ 4805680 w 6520437"/>
              <a:gd name="connsiteY7" fmla="*/ 214368 h 1681660"/>
              <a:gd name="connsiteX8" fmla="*/ 5171440 w 6520437"/>
              <a:gd name="connsiteY8" fmla="*/ 1008 h 1681660"/>
              <a:gd name="connsiteX9" fmla="*/ 5588000 w 6520437"/>
              <a:gd name="connsiteY9" fmla="*/ 163568 h 1681660"/>
              <a:gd name="connsiteX10" fmla="*/ 5984240 w 6520437"/>
              <a:gd name="connsiteY10" fmla="*/ 763008 h 1681660"/>
              <a:gd name="connsiteX11" fmla="*/ 6136640 w 6520437"/>
              <a:gd name="connsiteY11" fmla="*/ 1067808 h 1681660"/>
              <a:gd name="connsiteX12" fmla="*/ 6492240 w 6520437"/>
              <a:gd name="connsiteY12" fmla="*/ 1636768 h 1681660"/>
              <a:gd name="connsiteX13" fmla="*/ 6471920 w 6520437"/>
              <a:gd name="connsiteY13" fmla="*/ 1525008 h 1681660"/>
              <a:gd name="connsiteX0" fmla="*/ 0 w 6550917"/>
              <a:gd name="connsiteY0" fmla="*/ 1738368 h 1749287"/>
              <a:gd name="connsiteX1" fmla="*/ 406400 w 6550917"/>
              <a:gd name="connsiteY1" fmla="*/ 1626608 h 1749287"/>
              <a:gd name="connsiteX2" fmla="*/ 1198880 w 6550917"/>
              <a:gd name="connsiteY2" fmla="*/ 1128768 h 1749287"/>
              <a:gd name="connsiteX3" fmla="*/ 1046480 w 6550917"/>
              <a:gd name="connsiteY3" fmla="*/ 671568 h 1749287"/>
              <a:gd name="connsiteX4" fmla="*/ 1513840 w 6550917"/>
              <a:gd name="connsiteY4" fmla="*/ 427728 h 1749287"/>
              <a:gd name="connsiteX5" fmla="*/ 2092960 w 6550917"/>
              <a:gd name="connsiteY5" fmla="*/ 509008 h 1749287"/>
              <a:gd name="connsiteX6" fmla="*/ 3942080 w 6550917"/>
              <a:gd name="connsiteY6" fmla="*/ 448048 h 1749287"/>
              <a:gd name="connsiteX7" fmla="*/ 4836160 w 6550917"/>
              <a:gd name="connsiteY7" fmla="*/ 214368 h 1749287"/>
              <a:gd name="connsiteX8" fmla="*/ 5201920 w 6550917"/>
              <a:gd name="connsiteY8" fmla="*/ 1008 h 1749287"/>
              <a:gd name="connsiteX9" fmla="*/ 5618480 w 6550917"/>
              <a:gd name="connsiteY9" fmla="*/ 163568 h 1749287"/>
              <a:gd name="connsiteX10" fmla="*/ 6014720 w 6550917"/>
              <a:gd name="connsiteY10" fmla="*/ 763008 h 1749287"/>
              <a:gd name="connsiteX11" fmla="*/ 6167120 w 6550917"/>
              <a:gd name="connsiteY11" fmla="*/ 1067808 h 1749287"/>
              <a:gd name="connsiteX12" fmla="*/ 6522720 w 6550917"/>
              <a:gd name="connsiteY12" fmla="*/ 1636768 h 1749287"/>
              <a:gd name="connsiteX13" fmla="*/ 6502400 w 6550917"/>
              <a:gd name="connsiteY13" fmla="*/ 1525008 h 1749287"/>
              <a:gd name="connsiteX0" fmla="*/ 0 w 6384253"/>
              <a:gd name="connsiteY0" fmla="*/ 1233871 h 1664686"/>
              <a:gd name="connsiteX1" fmla="*/ 239736 w 6384253"/>
              <a:gd name="connsiteY1" fmla="*/ 1626608 h 1664686"/>
              <a:gd name="connsiteX2" fmla="*/ 1032216 w 6384253"/>
              <a:gd name="connsiteY2" fmla="*/ 1128768 h 1664686"/>
              <a:gd name="connsiteX3" fmla="*/ 879816 w 6384253"/>
              <a:gd name="connsiteY3" fmla="*/ 671568 h 1664686"/>
              <a:gd name="connsiteX4" fmla="*/ 1347176 w 6384253"/>
              <a:gd name="connsiteY4" fmla="*/ 427728 h 1664686"/>
              <a:gd name="connsiteX5" fmla="*/ 1926296 w 6384253"/>
              <a:gd name="connsiteY5" fmla="*/ 509008 h 1664686"/>
              <a:gd name="connsiteX6" fmla="*/ 3775416 w 6384253"/>
              <a:gd name="connsiteY6" fmla="*/ 448048 h 1664686"/>
              <a:gd name="connsiteX7" fmla="*/ 4669496 w 6384253"/>
              <a:gd name="connsiteY7" fmla="*/ 214368 h 1664686"/>
              <a:gd name="connsiteX8" fmla="*/ 5035256 w 6384253"/>
              <a:gd name="connsiteY8" fmla="*/ 1008 h 1664686"/>
              <a:gd name="connsiteX9" fmla="*/ 5451816 w 6384253"/>
              <a:gd name="connsiteY9" fmla="*/ 163568 h 1664686"/>
              <a:gd name="connsiteX10" fmla="*/ 5848056 w 6384253"/>
              <a:gd name="connsiteY10" fmla="*/ 763008 h 1664686"/>
              <a:gd name="connsiteX11" fmla="*/ 6000456 w 6384253"/>
              <a:gd name="connsiteY11" fmla="*/ 1067808 h 1664686"/>
              <a:gd name="connsiteX12" fmla="*/ 6356056 w 6384253"/>
              <a:gd name="connsiteY12" fmla="*/ 1636768 h 1664686"/>
              <a:gd name="connsiteX13" fmla="*/ 6335736 w 6384253"/>
              <a:gd name="connsiteY13" fmla="*/ 1525008 h 1664686"/>
              <a:gd name="connsiteX0" fmla="*/ 0 w 6519386"/>
              <a:gd name="connsiteY0" fmla="*/ 1760890 h 1769792"/>
              <a:gd name="connsiteX1" fmla="*/ 374869 w 6519386"/>
              <a:gd name="connsiteY1" fmla="*/ 1626608 h 1769792"/>
              <a:gd name="connsiteX2" fmla="*/ 1167349 w 6519386"/>
              <a:gd name="connsiteY2" fmla="*/ 1128768 h 1769792"/>
              <a:gd name="connsiteX3" fmla="*/ 1014949 w 6519386"/>
              <a:gd name="connsiteY3" fmla="*/ 671568 h 1769792"/>
              <a:gd name="connsiteX4" fmla="*/ 1482309 w 6519386"/>
              <a:gd name="connsiteY4" fmla="*/ 427728 h 1769792"/>
              <a:gd name="connsiteX5" fmla="*/ 2061429 w 6519386"/>
              <a:gd name="connsiteY5" fmla="*/ 509008 h 1769792"/>
              <a:gd name="connsiteX6" fmla="*/ 3910549 w 6519386"/>
              <a:gd name="connsiteY6" fmla="*/ 448048 h 1769792"/>
              <a:gd name="connsiteX7" fmla="*/ 4804629 w 6519386"/>
              <a:gd name="connsiteY7" fmla="*/ 214368 h 1769792"/>
              <a:gd name="connsiteX8" fmla="*/ 5170389 w 6519386"/>
              <a:gd name="connsiteY8" fmla="*/ 1008 h 1769792"/>
              <a:gd name="connsiteX9" fmla="*/ 5586949 w 6519386"/>
              <a:gd name="connsiteY9" fmla="*/ 163568 h 1769792"/>
              <a:gd name="connsiteX10" fmla="*/ 5983189 w 6519386"/>
              <a:gd name="connsiteY10" fmla="*/ 763008 h 1769792"/>
              <a:gd name="connsiteX11" fmla="*/ 6135589 w 6519386"/>
              <a:gd name="connsiteY11" fmla="*/ 1067808 h 1769792"/>
              <a:gd name="connsiteX12" fmla="*/ 6491189 w 6519386"/>
              <a:gd name="connsiteY12" fmla="*/ 1636768 h 1769792"/>
              <a:gd name="connsiteX13" fmla="*/ 6470869 w 6519386"/>
              <a:gd name="connsiteY13" fmla="*/ 1525008 h 1769792"/>
              <a:gd name="connsiteX0" fmla="*/ 0 w 6519386"/>
              <a:gd name="connsiteY0" fmla="*/ 1760890 h 1767880"/>
              <a:gd name="connsiteX1" fmla="*/ 424417 w 6519386"/>
              <a:gd name="connsiteY1" fmla="*/ 1599581 h 1767880"/>
              <a:gd name="connsiteX2" fmla="*/ 1167349 w 6519386"/>
              <a:gd name="connsiteY2" fmla="*/ 1128768 h 1767880"/>
              <a:gd name="connsiteX3" fmla="*/ 1014949 w 6519386"/>
              <a:gd name="connsiteY3" fmla="*/ 671568 h 1767880"/>
              <a:gd name="connsiteX4" fmla="*/ 1482309 w 6519386"/>
              <a:gd name="connsiteY4" fmla="*/ 427728 h 1767880"/>
              <a:gd name="connsiteX5" fmla="*/ 2061429 w 6519386"/>
              <a:gd name="connsiteY5" fmla="*/ 509008 h 1767880"/>
              <a:gd name="connsiteX6" fmla="*/ 3910549 w 6519386"/>
              <a:gd name="connsiteY6" fmla="*/ 448048 h 1767880"/>
              <a:gd name="connsiteX7" fmla="*/ 4804629 w 6519386"/>
              <a:gd name="connsiteY7" fmla="*/ 214368 h 1767880"/>
              <a:gd name="connsiteX8" fmla="*/ 5170389 w 6519386"/>
              <a:gd name="connsiteY8" fmla="*/ 1008 h 1767880"/>
              <a:gd name="connsiteX9" fmla="*/ 5586949 w 6519386"/>
              <a:gd name="connsiteY9" fmla="*/ 163568 h 1767880"/>
              <a:gd name="connsiteX10" fmla="*/ 5983189 w 6519386"/>
              <a:gd name="connsiteY10" fmla="*/ 763008 h 1767880"/>
              <a:gd name="connsiteX11" fmla="*/ 6135589 w 6519386"/>
              <a:gd name="connsiteY11" fmla="*/ 1067808 h 1767880"/>
              <a:gd name="connsiteX12" fmla="*/ 6491189 w 6519386"/>
              <a:gd name="connsiteY12" fmla="*/ 1636768 h 1767880"/>
              <a:gd name="connsiteX13" fmla="*/ 6470869 w 6519386"/>
              <a:gd name="connsiteY13" fmla="*/ 1525008 h 1767880"/>
              <a:gd name="connsiteX0" fmla="*/ 0 w 6519386"/>
              <a:gd name="connsiteY0" fmla="*/ 1760890 h 1771241"/>
              <a:gd name="connsiteX1" fmla="*/ 424417 w 6519386"/>
              <a:gd name="connsiteY1" fmla="*/ 1599581 h 1771241"/>
              <a:gd name="connsiteX2" fmla="*/ 1167349 w 6519386"/>
              <a:gd name="connsiteY2" fmla="*/ 1128768 h 1771241"/>
              <a:gd name="connsiteX3" fmla="*/ 1014949 w 6519386"/>
              <a:gd name="connsiteY3" fmla="*/ 671568 h 1771241"/>
              <a:gd name="connsiteX4" fmla="*/ 1482309 w 6519386"/>
              <a:gd name="connsiteY4" fmla="*/ 427728 h 1771241"/>
              <a:gd name="connsiteX5" fmla="*/ 2061429 w 6519386"/>
              <a:gd name="connsiteY5" fmla="*/ 509008 h 1771241"/>
              <a:gd name="connsiteX6" fmla="*/ 3910549 w 6519386"/>
              <a:gd name="connsiteY6" fmla="*/ 448048 h 1771241"/>
              <a:gd name="connsiteX7" fmla="*/ 4804629 w 6519386"/>
              <a:gd name="connsiteY7" fmla="*/ 214368 h 1771241"/>
              <a:gd name="connsiteX8" fmla="*/ 5170389 w 6519386"/>
              <a:gd name="connsiteY8" fmla="*/ 1008 h 1771241"/>
              <a:gd name="connsiteX9" fmla="*/ 5586949 w 6519386"/>
              <a:gd name="connsiteY9" fmla="*/ 163568 h 1771241"/>
              <a:gd name="connsiteX10" fmla="*/ 5983189 w 6519386"/>
              <a:gd name="connsiteY10" fmla="*/ 763008 h 1771241"/>
              <a:gd name="connsiteX11" fmla="*/ 6135589 w 6519386"/>
              <a:gd name="connsiteY11" fmla="*/ 1067808 h 1771241"/>
              <a:gd name="connsiteX12" fmla="*/ 6491189 w 6519386"/>
              <a:gd name="connsiteY12" fmla="*/ 1636768 h 1771241"/>
              <a:gd name="connsiteX13" fmla="*/ 6470869 w 6519386"/>
              <a:gd name="connsiteY13" fmla="*/ 1525008 h 1771241"/>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39381 w 6519386"/>
              <a:gd name="connsiteY6" fmla="*/ 461561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523168 w 6519386"/>
              <a:gd name="connsiteY6" fmla="*/ 514918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135589 w 6519386"/>
              <a:gd name="connsiteY11" fmla="*/ 1071155 h 1770882"/>
              <a:gd name="connsiteX12" fmla="*/ 6491189 w 6519386"/>
              <a:gd name="connsiteY12" fmla="*/ 1640115 h 1770882"/>
              <a:gd name="connsiteX13" fmla="*/ 6470869 w 6519386"/>
              <a:gd name="connsiteY13" fmla="*/ 1528355 h 1770882"/>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203156 w 6519386"/>
              <a:gd name="connsiteY11" fmla="*/ 1071155 h 1770882"/>
              <a:gd name="connsiteX12" fmla="*/ 6491189 w 6519386"/>
              <a:gd name="connsiteY12" fmla="*/ 1640115 h 1770882"/>
              <a:gd name="connsiteX13" fmla="*/ 6470869 w 6519386"/>
              <a:gd name="connsiteY13" fmla="*/ 1528355 h 1770882"/>
              <a:gd name="connsiteX0" fmla="*/ 0 w 6491189"/>
              <a:gd name="connsiteY0" fmla="*/ 1764237 h 1770882"/>
              <a:gd name="connsiteX1" fmla="*/ 424417 w 6491189"/>
              <a:gd name="connsiteY1" fmla="*/ 1602928 h 1770882"/>
              <a:gd name="connsiteX2" fmla="*/ 1005189 w 6491189"/>
              <a:gd name="connsiteY2" fmla="*/ 1172655 h 1770882"/>
              <a:gd name="connsiteX3" fmla="*/ 1163595 w 6491189"/>
              <a:gd name="connsiteY3" fmla="*/ 602844 h 1770882"/>
              <a:gd name="connsiteX4" fmla="*/ 1401229 w 6491189"/>
              <a:gd name="connsiteY4" fmla="*/ 304951 h 1770882"/>
              <a:gd name="connsiteX5" fmla="*/ 2079447 w 6491189"/>
              <a:gd name="connsiteY5" fmla="*/ 408753 h 1770882"/>
              <a:gd name="connsiteX6" fmla="*/ 3523168 w 6491189"/>
              <a:gd name="connsiteY6" fmla="*/ 514456 h 1770882"/>
              <a:gd name="connsiteX7" fmla="*/ 4583912 w 6491189"/>
              <a:gd name="connsiteY7" fmla="*/ 303299 h 1770882"/>
              <a:gd name="connsiteX8" fmla="*/ 5170389 w 6491189"/>
              <a:gd name="connsiteY8" fmla="*/ 4355 h 1770882"/>
              <a:gd name="connsiteX9" fmla="*/ 5586949 w 6491189"/>
              <a:gd name="connsiteY9" fmla="*/ 166915 h 1770882"/>
              <a:gd name="connsiteX10" fmla="*/ 5861569 w 6491189"/>
              <a:gd name="connsiteY10" fmla="*/ 707798 h 1770882"/>
              <a:gd name="connsiteX11" fmla="*/ 6203156 w 6491189"/>
              <a:gd name="connsiteY11" fmla="*/ 1071155 h 1770882"/>
              <a:gd name="connsiteX12" fmla="*/ 6491189 w 6491189"/>
              <a:gd name="connsiteY12" fmla="*/ 1640115 h 1770882"/>
              <a:gd name="connsiteX0" fmla="*/ 0 w 6428127"/>
              <a:gd name="connsiteY0" fmla="*/ 1764237 h 1770882"/>
              <a:gd name="connsiteX1" fmla="*/ 424417 w 6428127"/>
              <a:gd name="connsiteY1" fmla="*/ 1602928 h 1770882"/>
              <a:gd name="connsiteX2" fmla="*/ 1005189 w 6428127"/>
              <a:gd name="connsiteY2" fmla="*/ 1172655 h 1770882"/>
              <a:gd name="connsiteX3" fmla="*/ 1163595 w 6428127"/>
              <a:gd name="connsiteY3" fmla="*/ 602844 h 1770882"/>
              <a:gd name="connsiteX4" fmla="*/ 1401229 w 6428127"/>
              <a:gd name="connsiteY4" fmla="*/ 304951 h 1770882"/>
              <a:gd name="connsiteX5" fmla="*/ 2079447 w 6428127"/>
              <a:gd name="connsiteY5" fmla="*/ 408753 h 1770882"/>
              <a:gd name="connsiteX6" fmla="*/ 3523168 w 6428127"/>
              <a:gd name="connsiteY6" fmla="*/ 514456 h 1770882"/>
              <a:gd name="connsiteX7" fmla="*/ 4583912 w 6428127"/>
              <a:gd name="connsiteY7" fmla="*/ 303299 h 1770882"/>
              <a:gd name="connsiteX8" fmla="*/ 5170389 w 6428127"/>
              <a:gd name="connsiteY8" fmla="*/ 4355 h 1770882"/>
              <a:gd name="connsiteX9" fmla="*/ 5586949 w 6428127"/>
              <a:gd name="connsiteY9" fmla="*/ 166915 h 1770882"/>
              <a:gd name="connsiteX10" fmla="*/ 5861569 w 6428127"/>
              <a:gd name="connsiteY10" fmla="*/ 707798 h 1770882"/>
              <a:gd name="connsiteX11" fmla="*/ 6203156 w 6428127"/>
              <a:gd name="connsiteY11" fmla="*/ 1071155 h 1770882"/>
              <a:gd name="connsiteX12" fmla="*/ 6428127 w 6428127"/>
              <a:gd name="connsiteY12" fmla="*/ 1486964 h 1770882"/>
              <a:gd name="connsiteX0" fmla="*/ 0 w 6449795"/>
              <a:gd name="connsiteY0" fmla="*/ 1764237 h 1770882"/>
              <a:gd name="connsiteX1" fmla="*/ 424417 w 6449795"/>
              <a:gd name="connsiteY1" fmla="*/ 1602928 h 1770882"/>
              <a:gd name="connsiteX2" fmla="*/ 1005189 w 6449795"/>
              <a:gd name="connsiteY2" fmla="*/ 1172655 h 1770882"/>
              <a:gd name="connsiteX3" fmla="*/ 1163595 w 6449795"/>
              <a:gd name="connsiteY3" fmla="*/ 602844 h 1770882"/>
              <a:gd name="connsiteX4" fmla="*/ 1401229 w 6449795"/>
              <a:gd name="connsiteY4" fmla="*/ 304951 h 1770882"/>
              <a:gd name="connsiteX5" fmla="*/ 2079447 w 6449795"/>
              <a:gd name="connsiteY5" fmla="*/ 408753 h 1770882"/>
              <a:gd name="connsiteX6" fmla="*/ 3523168 w 6449795"/>
              <a:gd name="connsiteY6" fmla="*/ 514456 h 1770882"/>
              <a:gd name="connsiteX7" fmla="*/ 4583912 w 6449795"/>
              <a:gd name="connsiteY7" fmla="*/ 303299 h 1770882"/>
              <a:gd name="connsiteX8" fmla="*/ 5170389 w 6449795"/>
              <a:gd name="connsiteY8" fmla="*/ 4355 h 1770882"/>
              <a:gd name="connsiteX9" fmla="*/ 5586949 w 6449795"/>
              <a:gd name="connsiteY9" fmla="*/ 166915 h 1770882"/>
              <a:gd name="connsiteX10" fmla="*/ 5861569 w 6449795"/>
              <a:gd name="connsiteY10" fmla="*/ 707798 h 1770882"/>
              <a:gd name="connsiteX11" fmla="*/ 6203156 w 6449795"/>
              <a:gd name="connsiteY11" fmla="*/ 1071155 h 1770882"/>
              <a:gd name="connsiteX12" fmla="*/ 6428127 w 6449795"/>
              <a:gd name="connsiteY12" fmla="*/ 1486964 h 1770882"/>
              <a:gd name="connsiteX13" fmla="*/ 6443018 w 6449795"/>
              <a:gd name="connsiteY13" fmla="*/ 1494678 h 1770882"/>
              <a:gd name="connsiteX0" fmla="*/ 0 w 6564638"/>
              <a:gd name="connsiteY0" fmla="*/ 1764237 h 1770882"/>
              <a:gd name="connsiteX1" fmla="*/ 424417 w 6564638"/>
              <a:gd name="connsiteY1" fmla="*/ 1602928 h 1770882"/>
              <a:gd name="connsiteX2" fmla="*/ 1005189 w 6564638"/>
              <a:gd name="connsiteY2" fmla="*/ 1172655 h 1770882"/>
              <a:gd name="connsiteX3" fmla="*/ 1163595 w 6564638"/>
              <a:gd name="connsiteY3" fmla="*/ 602844 h 1770882"/>
              <a:gd name="connsiteX4" fmla="*/ 1401229 w 6564638"/>
              <a:gd name="connsiteY4" fmla="*/ 304951 h 1770882"/>
              <a:gd name="connsiteX5" fmla="*/ 2079447 w 6564638"/>
              <a:gd name="connsiteY5" fmla="*/ 408753 h 1770882"/>
              <a:gd name="connsiteX6" fmla="*/ 3523168 w 6564638"/>
              <a:gd name="connsiteY6" fmla="*/ 514456 h 1770882"/>
              <a:gd name="connsiteX7" fmla="*/ 4583912 w 6564638"/>
              <a:gd name="connsiteY7" fmla="*/ 303299 h 1770882"/>
              <a:gd name="connsiteX8" fmla="*/ 5170389 w 6564638"/>
              <a:gd name="connsiteY8" fmla="*/ 4355 h 1770882"/>
              <a:gd name="connsiteX9" fmla="*/ 5586949 w 6564638"/>
              <a:gd name="connsiteY9" fmla="*/ 166915 h 1770882"/>
              <a:gd name="connsiteX10" fmla="*/ 5861569 w 6564638"/>
              <a:gd name="connsiteY10" fmla="*/ 707798 h 1770882"/>
              <a:gd name="connsiteX11" fmla="*/ 6203156 w 6564638"/>
              <a:gd name="connsiteY11" fmla="*/ 1071155 h 1770882"/>
              <a:gd name="connsiteX12" fmla="*/ 6428127 w 6564638"/>
              <a:gd name="connsiteY12" fmla="*/ 1486964 h 1770882"/>
              <a:gd name="connsiteX13" fmla="*/ 6564638 w 6564638"/>
              <a:gd name="connsiteY13" fmla="*/ 1683864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428127 w 6618691"/>
              <a:gd name="connsiteY12" fmla="*/ 1486964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347047 w 6618691"/>
              <a:gd name="connsiteY12" fmla="*/ 1477955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095050 w 6618691"/>
              <a:gd name="connsiteY11" fmla="*/ 1084668 h 1770882"/>
              <a:gd name="connsiteX12" fmla="*/ 6347047 w 6618691"/>
              <a:gd name="connsiteY12" fmla="*/ 1477955 h 1770882"/>
              <a:gd name="connsiteX13" fmla="*/ 6618691 w 6618691"/>
              <a:gd name="connsiteY13" fmla="*/ 1688369 h 1770882"/>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95050 w 6618691"/>
              <a:gd name="connsiteY11" fmla="*/ 1083601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401229 w 6618691"/>
              <a:gd name="connsiteY4" fmla="*/ 303884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2896 h 1781027"/>
              <a:gd name="connsiteX1" fmla="*/ 521399 w 6618691"/>
              <a:gd name="connsiteY1" fmla="*/ 1691641 h 1781027"/>
              <a:gd name="connsiteX2" fmla="*/ 1005189 w 6618691"/>
              <a:gd name="connsiteY2" fmla="*/ 1171314 h 1781027"/>
              <a:gd name="connsiteX3" fmla="*/ 1246721 w 6618691"/>
              <a:gd name="connsiteY3" fmla="*/ 1017140 h 1781027"/>
              <a:gd name="connsiteX4" fmla="*/ 1636757 w 6618691"/>
              <a:gd name="connsiteY4" fmla="*/ 947847 h 1781027"/>
              <a:gd name="connsiteX5" fmla="*/ 2460447 w 6618691"/>
              <a:gd name="connsiteY5" fmla="*/ 802266 h 1781027"/>
              <a:gd name="connsiteX6" fmla="*/ 3592441 w 6618691"/>
              <a:gd name="connsiteY6" fmla="*/ 693224 h 1781027"/>
              <a:gd name="connsiteX7" fmla="*/ 4396875 w 6618691"/>
              <a:gd name="connsiteY7" fmla="*/ 295030 h 1781027"/>
              <a:gd name="connsiteX8" fmla="*/ 5170389 w 6618691"/>
              <a:gd name="connsiteY8" fmla="*/ 3014 h 1781027"/>
              <a:gd name="connsiteX9" fmla="*/ 5586949 w 6618691"/>
              <a:gd name="connsiteY9" fmla="*/ 165574 h 1781027"/>
              <a:gd name="connsiteX10" fmla="*/ 5744453 w 6618691"/>
              <a:gd name="connsiteY10" fmla="*/ 517271 h 1781027"/>
              <a:gd name="connsiteX11" fmla="*/ 6045501 w 6618691"/>
              <a:gd name="connsiteY11" fmla="*/ 894141 h 1781027"/>
              <a:gd name="connsiteX12" fmla="*/ 6347047 w 6618691"/>
              <a:gd name="connsiteY12" fmla="*/ 1476614 h 1781027"/>
              <a:gd name="connsiteX13" fmla="*/ 6618691 w 6618691"/>
              <a:gd name="connsiteY13" fmla="*/ 1687028 h 1781027"/>
              <a:gd name="connsiteX0" fmla="*/ 0 w 6618691"/>
              <a:gd name="connsiteY0" fmla="*/ 1962011 h 1980142"/>
              <a:gd name="connsiteX1" fmla="*/ 521399 w 6618691"/>
              <a:gd name="connsiteY1" fmla="*/ 1890756 h 1980142"/>
              <a:gd name="connsiteX2" fmla="*/ 1005189 w 6618691"/>
              <a:gd name="connsiteY2" fmla="*/ 1370429 h 1980142"/>
              <a:gd name="connsiteX3" fmla="*/ 1246721 w 6618691"/>
              <a:gd name="connsiteY3" fmla="*/ 1216255 h 1980142"/>
              <a:gd name="connsiteX4" fmla="*/ 1636757 w 6618691"/>
              <a:gd name="connsiteY4" fmla="*/ 1146962 h 1980142"/>
              <a:gd name="connsiteX5" fmla="*/ 2460447 w 6618691"/>
              <a:gd name="connsiteY5" fmla="*/ 1001381 h 1980142"/>
              <a:gd name="connsiteX6" fmla="*/ 3592441 w 6618691"/>
              <a:gd name="connsiteY6" fmla="*/ 892339 h 1980142"/>
              <a:gd name="connsiteX7" fmla="*/ 4396875 w 6618691"/>
              <a:gd name="connsiteY7" fmla="*/ 494145 h 1980142"/>
              <a:gd name="connsiteX8" fmla="*/ 4747825 w 6618691"/>
              <a:gd name="connsiteY8" fmla="*/ 1238 h 1980142"/>
              <a:gd name="connsiteX9" fmla="*/ 5586949 w 6618691"/>
              <a:gd name="connsiteY9" fmla="*/ 364689 h 1980142"/>
              <a:gd name="connsiteX10" fmla="*/ 5744453 w 6618691"/>
              <a:gd name="connsiteY10" fmla="*/ 716386 h 1980142"/>
              <a:gd name="connsiteX11" fmla="*/ 6045501 w 6618691"/>
              <a:gd name="connsiteY11" fmla="*/ 1093256 h 1980142"/>
              <a:gd name="connsiteX12" fmla="*/ 6347047 w 6618691"/>
              <a:gd name="connsiteY12" fmla="*/ 1675729 h 1980142"/>
              <a:gd name="connsiteX13" fmla="*/ 6618691 w 6618691"/>
              <a:gd name="connsiteY13" fmla="*/ 1886143 h 1980142"/>
              <a:gd name="connsiteX0" fmla="*/ 0 w 6618691"/>
              <a:gd name="connsiteY0" fmla="*/ 1963851 h 1981982"/>
              <a:gd name="connsiteX1" fmla="*/ 521399 w 6618691"/>
              <a:gd name="connsiteY1" fmla="*/ 1892596 h 1981982"/>
              <a:gd name="connsiteX2" fmla="*/ 1005189 w 6618691"/>
              <a:gd name="connsiteY2" fmla="*/ 1372269 h 1981982"/>
              <a:gd name="connsiteX3" fmla="*/ 1246721 w 6618691"/>
              <a:gd name="connsiteY3" fmla="*/ 1218095 h 1981982"/>
              <a:gd name="connsiteX4" fmla="*/ 1636757 w 6618691"/>
              <a:gd name="connsiteY4" fmla="*/ 1148802 h 1981982"/>
              <a:gd name="connsiteX5" fmla="*/ 2460447 w 6618691"/>
              <a:gd name="connsiteY5" fmla="*/ 1003221 h 1981982"/>
              <a:gd name="connsiteX6" fmla="*/ 3592441 w 6618691"/>
              <a:gd name="connsiteY6" fmla="*/ 894179 h 1981982"/>
              <a:gd name="connsiteX7" fmla="*/ 4085147 w 6618691"/>
              <a:gd name="connsiteY7" fmla="*/ 579112 h 1981982"/>
              <a:gd name="connsiteX8" fmla="*/ 4747825 w 6618691"/>
              <a:gd name="connsiteY8" fmla="*/ 3078 h 1981982"/>
              <a:gd name="connsiteX9" fmla="*/ 5586949 w 6618691"/>
              <a:gd name="connsiteY9" fmla="*/ 366529 h 1981982"/>
              <a:gd name="connsiteX10" fmla="*/ 5744453 w 6618691"/>
              <a:gd name="connsiteY10" fmla="*/ 718226 h 1981982"/>
              <a:gd name="connsiteX11" fmla="*/ 6045501 w 6618691"/>
              <a:gd name="connsiteY11" fmla="*/ 1095096 h 1981982"/>
              <a:gd name="connsiteX12" fmla="*/ 6347047 w 6618691"/>
              <a:gd name="connsiteY12" fmla="*/ 1677569 h 1981982"/>
              <a:gd name="connsiteX13" fmla="*/ 6618691 w 6618691"/>
              <a:gd name="connsiteY13" fmla="*/ 1887983 h 1981982"/>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3592441 w 6618691"/>
              <a:gd name="connsiteY6" fmla="*/ 859862 h 1947665"/>
              <a:gd name="connsiteX7" fmla="*/ 4085147 w 6618691"/>
              <a:gd name="connsiteY7" fmla="*/ 544795 h 1947665"/>
              <a:gd name="connsiteX8" fmla="*/ 4276770 w 6618691"/>
              <a:gd name="connsiteY8" fmla="*/ 3397 h 1947665"/>
              <a:gd name="connsiteX9" fmla="*/ 5586949 w 6618691"/>
              <a:gd name="connsiteY9" fmla="*/ 332212 h 1947665"/>
              <a:gd name="connsiteX10" fmla="*/ 5744453 w 6618691"/>
              <a:gd name="connsiteY10" fmla="*/ 683909 h 1947665"/>
              <a:gd name="connsiteX11" fmla="*/ 6045501 w 6618691"/>
              <a:gd name="connsiteY11" fmla="*/ 1060779 h 1947665"/>
              <a:gd name="connsiteX12" fmla="*/ 6347047 w 6618691"/>
              <a:gd name="connsiteY12" fmla="*/ 1643252 h 1947665"/>
              <a:gd name="connsiteX13" fmla="*/ 6618691 w 6618691"/>
              <a:gd name="connsiteY13" fmla="*/ 1853666 h 1947665"/>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4085147 w 6618691"/>
              <a:gd name="connsiteY6" fmla="*/ 544795 h 1947665"/>
              <a:gd name="connsiteX7" fmla="*/ 4276770 w 6618691"/>
              <a:gd name="connsiteY7" fmla="*/ 3397 h 1947665"/>
              <a:gd name="connsiteX8" fmla="*/ 5586949 w 6618691"/>
              <a:gd name="connsiteY8" fmla="*/ 332212 h 1947665"/>
              <a:gd name="connsiteX9" fmla="*/ 5744453 w 6618691"/>
              <a:gd name="connsiteY9" fmla="*/ 683909 h 1947665"/>
              <a:gd name="connsiteX10" fmla="*/ 6045501 w 6618691"/>
              <a:gd name="connsiteY10" fmla="*/ 1060779 h 1947665"/>
              <a:gd name="connsiteX11" fmla="*/ 6347047 w 6618691"/>
              <a:gd name="connsiteY11" fmla="*/ 1643252 h 1947665"/>
              <a:gd name="connsiteX12" fmla="*/ 6618691 w 6618691"/>
              <a:gd name="connsiteY12" fmla="*/ 1853666 h 1947665"/>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26269 h 1944400"/>
              <a:gd name="connsiteX1" fmla="*/ 521399 w 6618691"/>
              <a:gd name="connsiteY1" fmla="*/ 1855014 h 1944400"/>
              <a:gd name="connsiteX2" fmla="*/ 1005189 w 6618691"/>
              <a:gd name="connsiteY2" fmla="*/ 1334687 h 1944400"/>
              <a:gd name="connsiteX3" fmla="*/ 1246721 w 6618691"/>
              <a:gd name="connsiteY3" fmla="*/ 1180513 h 1944400"/>
              <a:gd name="connsiteX4" fmla="*/ 1636757 w 6618691"/>
              <a:gd name="connsiteY4" fmla="*/ 1111220 h 1944400"/>
              <a:gd name="connsiteX5" fmla="*/ 2460447 w 6618691"/>
              <a:gd name="connsiteY5" fmla="*/ 965639 h 1944400"/>
              <a:gd name="connsiteX6" fmla="*/ 3433983 w 6618691"/>
              <a:gd name="connsiteY6" fmla="*/ 728567 h 1944400"/>
              <a:gd name="connsiteX7" fmla="*/ 4276770 w 6618691"/>
              <a:gd name="connsiteY7" fmla="*/ 132 h 1944400"/>
              <a:gd name="connsiteX8" fmla="*/ 5039694 w 6618691"/>
              <a:gd name="connsiteY8" fmla="*/ 668383 h 1944400"/>
              <a:gd name="connsiteX9" fmla="*/ 5744453 w 6618691"/>
              <a:gd name="connsiteY9" fmla="*/ 680644 h 1944400"/>
              <a:gd name="connsiteX10" fmla="*/ 6045501 w 6618691"/>
              <a:gd name="connsiteY10" fmla="*/ 1057514 h 1944400"/>
              <a:gd name="connsiteX11" fmla="*/ 6347047 w 6618691"/>
              <a:gd name="connsiteY11" fmla="*/ 1639987 h 1944400"/>
              <a:gd name="connsiteX12" fmla="*/ 6618691 w 6618691"/>
              <a:gd name="connsiteY12" fmla="*/ 1850401 h 1944400"/>
              <a:gd name="connsiteX0" fmla="*/ 0 w 6618691"/>
              <a:gd name="connsiteY0" fmla="*/ 1926285 h 1944416"/>
              <a:gd name="connsiteX1" fmla="*/ 521399 w 6618691"/>
              <a:gd name="connsiteY1" fmla="*/ 1855030 h 1944416"/>
              <a:gd name="connsiteX2" fmla="*/ 1005189 w 6618691"/>
              <a:gd name="connsiteY2" fmla="*/ 1334703 h 1944416"/>
              <a:gd name="connsiteX3" fmla="*/ 1246721 w 6618691"/>
              <a:gd name="connsiteY3" fmla="*/ 1180529 h 1944416"/>
              <a:gd name="connsiteX4" fmla="*/ 1636757 w 6618691"/>
              <a:gd name="connsiteY4" fmla="*/ 1111236 h 1944416"/>
              <a:gd name="connsiteX5" fmla="*/ 2460447 w 6618691"/>
              <a:gd name="connsiteY5" fmla="*/ 965655 h 1944416"/>
              <a:gd name="connsiteX6" fmla="*/ 3433983 w 6618691"/>
              <a:gd name="connsiteY6" fmla="*/ 728583 h 1944416"/>
              <a:gd name="connsiteX7" fmla="*/ 4276770 w 6618691"/>
              <a:gd name="connsiteY7" fmla="*/ 148 h 1944416"/>
              <a:gd name="connsiteX8" fmla="*/ 5039694 w 6618691"/>
              <a:gd name="connsiteY8" fmla="*/ 668399 h 1944416"/>
              <a:gd name="connsiteX9" fmla="*/ 6045501 w 6618691"/>
              <a:gd name="connsiteY9" fmla="*/ 1057530 h 1944416"/>
              <a:gd name="connsiteX10" fmla="*/ 6347047 w 6618691"/>
              <a:gd name="connsiteY10" fmla="*/ 1640003 h 1944416"/>
              <a:gd name="connsiteX11" fmla="*/ 6618691 w 6618691"/>
              <a:gd name="connsiteY11" fmla="*/ 1850417 h 1944416"/>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33220 h 1951351"/>
              <a:gd name="connsiteX1" fmla="*/ 521399 w 6618691"/>
              <a:gd name="connsiteY1" fmla="*/ 1861965 h 1951351"/>
              <a:gd name="connsiteX2" fmla="*/ 1005189 w 6618691"/>
              <a:gd name="connsiteY2" fmla="*/ 1341638 h 1951351"/>
              <a:gd name="connsiteX3" fmla="*/ 1246721 w 6618691"/>
              <a:gd name="connsiteY3" fmla="*/ 1187464 h 1951351"/>
              <a:gd name="connsiteX4" fmla="*/ 1636757 w 6618691"/>
              <a:gd name="connsiteY4" fmla="*/ 1118171 h 1951351"/>
              <a:gd name="connsiteX5" fmla="*/ 2460447 w 6618691"/>
              <a:gd name="connsiteY5" fmla="*/ 972590 h 1951351"/>
              <a:gd name="connsiteX6" fmla="*/ 3433983 w 6618691"/>
              <a:gd name="connsiteY6" fmla="*/ 735518 h 1951351"/>
              <a:gd name="connsiteX7" fmla="*/ 3861133 w 6618691"/>
              <a:gd name="connsiteY7" fmla="*/ 155 h 1951351"/>
              <a:gd name="connsiteX8" fmla="*/ 5039694 w 6618691"/>
              <a:gd name="connsiteY8" fmla="*/ 675334 h 1951351"/>
              <a:gd name="connsiteX9" fmla="*/ 5512101 w 6618691"/>
              <a:gd name="connsiteY9" fmla="*/ 1244574 h 1951351"/>
              <a:gd name="connsiteX10" fmla="*/ 6021465 w 6618691"/>
              <a:gd name="connsiteY10" fmla="*/ 1577665 h 1951351"/>
              <a:gd name="connsiteX11" fmla="*/ 6618691 w 6618691"/>
              <a:gd name="connsiteY11" fmla="*/ 1857352 h 1951351"/>
              <a:gd name="connsiteX0" fmla="*/ 0 w 6618691"/>
              <a:gd name="connsiteY0" fmla="*/ 1933298 h 1951429"/>
              <a:gd name="connsiteX1" fmla="*/ 521399 w 6618691"/>
              <a:gd name="connsiteY1" fmla="*/ 1862043 h 1951429"/>
              <a:gd name="connsiteX2" fmla="*/ 1005189 w 6618691"/>
              <a:gd name="connsiteY2" fmla="*/ 1341716 h 1951429"/>
              <a:gd name="connsiteX3" fmla="*/ 1246721 w 6618691"/>
              <a:gd name="connsiteY3" fmla="*/ 1187542 h 1951429"/>
              <a:gd name="connsiteX4" fmla="*/ 1636757 w 6618691"/>
              <a:gd name="connsiteY4" fmla="*/ 1118249 h 1951429"/>
              <a:gd name="connsiteX5" fmla="*/ 2460447 w 6618691"/>
              <a:gd name="connsiteY5" fmla="*/ 972668 h 1951429"/>
              <a:gd name="connsiteX6" fmla="*/ 3115329 w 6618691"/>
              <a:gd name="connsiteY6" fmla="*/ 749450 h 1951429"/>
              <a:gd name="connsiteX7" fmla="*/ 3861133 w 6618691"/>
              <a:gd name="connsiteY7" fmla="*/ 233 h 1951429"/>
              <a:gd name="connsiteX8" fmla="*/ 5039694 w 6618691"/>
              <a:gd name="connsiteY8" fmla="*/ 675412 h 1951429"/>
              <a:gd name="connsiteX9" fmla="*/ 5512101 w 6618691"/>
              <a:gd name="connsiteY9" fmla="*/ 1244652 h 1951429"/>
              <a:gd name="connsiteX10" fmla="*/ 6021465 w 6618691"/>
              <a:gd name="connsiteY10" fmla="*/ 1577743 h 1951429"/>
              <a:gd name="connsiteX11" fmla="*/ 6618691 w 6618691"/>
              <a:gd name="connsiteY11" fmla="*/ 1857430 h 1951429"/>
              <a:gd name="connsiteX0" fmla="*/ 0 w 6618691"/>
              <a:gd name="connsiteY0" fmla="*/ 1935115 h 1953246"/>
              <a:gd name="connsiteX1" fmla="*/ 521399 w 6618691"/>
              <a:gd name="connsiteY1" fmla="*/ 1863860 h 1953246"/>
              <a:gd name="connsiteX2" fmla="*/ 1005189 w 6618691"/>
              <a:gd name="connsiteY2" fmla="*/ 1343533 h 1953246"/>
              <a:gd name="connsiteX3" fmla="*/ 1246721 w 6618691"/>
              <a:gd name="connsiteY3" fmla="*/ 1189359 h 1953246"/>
              <a:gd name="connsiteX4" fmla="*/ 1636757 w 6618691"/>
              <a:gd name="connsiteY4" fmla="*/ 1120066 h 1953246"/>
              <a:gd name="connsiteX5" fmla="*/ 2460447 w 6618691"/>
              <a:gd name="connsiteY5" fmla="*/ 974485 h 1953246"/>
              <a:gd name="connsiteX6" fmla="*/ 3115329 w 6618691"/>
              <a:gd name="connsiteY6" fmla="*/ 751267 h 1953246"/>
              <a:gd name="connsiteX7" fmla="*/ 3861133 w 6618691"/>
              <a:gd name="connsiteY7" fmla="*/ 2050 h 1953246"/>
              <a:gd name="connsiteX8" fmla="*/ 4464731 w 6618691"/>
              <a:gd name="connsiteY8" fmla="*/ 552538 h 1953246"/>
              <a:gd name="connsiteX9" fmla="*/ 5512101 w 6618691"/>
              <a:gd name="connsiteY9" fmla="*/ 1246469 h 1953246"/>
              <a:gd name="connsiteX10" fmla="*/ 6021465 w 6618691"/>
              <a:gd name="connsiteY10" fmla="*/ 1579560 h 1953246"/>
              <a:gd name="connsiteX11" fmla="*/ 6618691 w 6618691"/>
              <a:gd name="connsiteY11" fmla="*/ 1859247 h 1953246"/>
              <a:gd name="connsiteX0" fmla="*/ 0 w 6618691"/>
              <a:gd name="connsiteY0" fmla="*/ 1934616 h 1952747"/>
              <a:gd name="connsiteX1" fmla="*/ 521399 w 6618691"/>
              <a:gd name="connsiteY1" fmla="*/ 1863361 h 1952747"/>
              <a:gd name="connsiteX2" fmla="*/ 1005189 w 6618691"/>
              <a:gd name="connsiteY2" fmla="*/ 1343034 h 1952747"/>
              <a:gd name="connsiteX3" fmla="*/ 1246721 w 6618691"/>
              <a:gd name="connsiteY3" fmla="*/ 1188860 h 1952747"/>
              <a:gd name="connsiteX4" fmla="*/ 1636757 w 6618691"/>
              <a:gd name="connsiteY4" fmla="*/ 1119567 h 1952747"/>
              <a:gd name="connsiteX5" fmla="*/ 2460447 w 6618691"/>
              <a:gd name="connsiteY5" fmla="*/ 973986 h 1952747"/>
              <a:gd name="connsiteX6" fmla="*/ 3115329 w 6618691"/>
              <a:gd name="connsiteY6" fmla="*/ 750768 h 1952747"/>
              <a:gd name="connsiteX7" fmla="*/ 3861133 w 6618691"/>
              <a:gd name="connsiteY7" fmla="*/ 1551 h 1952747"/>
              <a:gd name="connsiteX8" fmla="*/ 4464731 w 6618691"/>
              <a:gd name="connsiteY8" fmla="*/ 552039 h 1952747"/>
              <a:gd name="connsiteX9" fmla="*/ 5512101 w 6618691"/>
              <a:gd name="connsiteY9" fmla="*/ 1245970 h 1952747"/>
              <a:gd name="connsiteX10" fmla="*/ 6021465 w 6618691"/>
              <a:gd name="connsiteY10" fmla="*/ 1579061 h 1952747"/>
              <a:gd name="connsiteX11" fmla="*/ 6618691 w 6618691"/>
              <a:gd name="connsiteY11" fmla="*/ 1858748 h 1952747"/>
              <a:gd name="connsiteX0" fmla="*/ 0 w 6618691"/>
              <a:gd name="connsiteY0" fmla="*/ 1934274 h 1952405"/>
              <a:gd name="connsiteX1" fmla="*/ 521399 w 6618691"/>
              <a:gd name="connsiteY1" fmla="*/ 1863019 h 1952405"/>
              <a:gd name="connsiteX2" fmla="*/ 1005189 w 6618691"/>
              <a:gd name="connsiteY2" fmla="*/ 1342692 h 1952405"/>
              <a:gd name="connsiteX3" fmla="*/ 1246721 w 6618691"/>
              <a:gd name="connsiteY3" fmla="*/ 1188518 h 1952405"/>
              <a:gd name="connsiteX4" fmla="*/ 1636757 w 6618691"/>
              <a:gd name="connsiteY4" fmla="*/ 1119225 h 1952405"/>
              <a:gd name="connsiteX5" fmla="*/ 2460447 w 6618691"/>
              <a:gd name="connsiteY5" fmla="*/ 973644 h 1952405"/>
              <a:gd name="connsiteX6" fmla="*/ 3115329 w 6618691"/>
              <a:gd name="connsiteY6" fmla="*/ 750426 h 1952405"/>
              <a:gd name="connsiteX7" fmla="*/ 3861133 w 6618691"/>
              <a:gd name="connsiteY7" fmla="*/ 1209 h 1952405"/>
              <a:gd name="connsiteX8" fmla="*/ 4603277 w 6618691"/>
              <a:gd name="connsiteY8" fmla="*/ 572479 h 1952405"/>
              <a:gd name="connsiteX9" fmla="*/ 5512101 w 6618691"/>
              <a:gd name="connsiteY9" fmla="*/ 1245628 h 1952405"/>
              <a:gd name="connsiteX10" fmla="*/ 6021465 w 6618691"/>
              <a:gd name="connsiteY10" fmla="*/ 1578719 h 1952405"/>
              <a:gd name="connsiteX11" fmla="*/ 6618691 w 6618691"/>
              <a:gd name="connsiteY11" fmla="*/ 1858406 h 195240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30519 w 6618691"/>
              <a:gd name="connsiteY10" fmla="*/ 1676011 h 1952715"/>
              <a:gd name="connsiteX11" fmla="*/ 6618691 w 6618691"/>
              <a:gd name="connsiteY11" fmla="*/ 1858716 h 1952715"/>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88828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0918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680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73960 w 6618691"/>
              <a:gd name="connsiteY5" fmla="*/ 1041521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372664 h 1386010"/>
              <a:gd name="connsiteX1" fmla="*/ 521399 w 6618691"/>
              <a:gd name="connsiteY1" fmla="*/ 1301409 h 1386010"/>
              <a:gd name="connsiteX2" fmla="*/ 915134 w 6618691"/>
              <a:gd name="connsiteY2" fmla="*/ 926555 h 1386010"/>
              <a:gd name="connsiteX3" fmla="*/ 1260235 w 6618691"/>
              <a:gd name="connsiteY3" fmla="*/ 673692 h 1386010"/>
              <a:gd name="connsiteX4" fmla="*/ 1627749 w 6618691"/>
              <a:gd name="connsiteY4" fmla="*/ 571129 h 1386010"/>
              <a:gd name="connsiteX5" fmla="*/ 2473960 w 6618691"/>
              <a:gd name="connsiteY5" fmla="*/ 479601 h 1386010"/>
              <a:gd name="connsiteX6" fmla="*/ 3182895 w 6618691"/>
              <a:gd name="connsiteY6" fmla="*/ 427551 h 1386010"/>
              <a:gd name="connsiteX7" fmla="*/ 4126895 w 6618691"/>
              <a:gd name="connsiteY7" fmla="*/ 218866 h 1386010"/>
              <a:gd name="connsiteX8" fmla="*/ 4603277 w 6618691"/>
              <a:gd name="connsiteY8" fmla="*/ 10869 h 1386010"/>
              <a:gd name="connsiteX9" fmla="*/ 5193446 w 6618691"/>
              <a:gd name="connsiteY9" fmla="*/ 573181 h 1386010"/>
              <a:gd name="connsiteX10" fmla="*/ 5730519 w 6618691"/>
              <a:gd name="connsiteY10" fmla="*/ 1114091 h 1386010"/>
              <a:gd name="connsiteX11" fmla="*/ 6618691 w 6618691"/>
              <a:gd name="connsiteY11" fmla="*/ 1296796 h 1386010"/>
              <a:gd name="connsiteX0" fmla="*/ 0 w 6618691"/>
              <a:gd name="connsiteY0" fmla="*/ 1246808 h 1260154"/>
              <a:gd name="connsiteX1" fmla="*/ 521399 w 6618691"/>
              <a:gd name="connsiteY1" fmla="*/ 1175553 h 1260154"/>
              <a:gd name="connsiteX2" fmla="*/ 915134 w 6618691"/>
              <a:gd name="connsiteY2" fmla="*/ 800699 h 1260154"/>
              <a:gd name="connsiteX3" fmla="*/ 1260235 w 6618691"/>
              <a:gd name="connsiteY3" fmla="*/ 547836 h 1260154"/>
              <a:gd name="connsiteX4" fmla="*/ 1627749 w 6618691"/>
              <a:gd name="connsiteY4" fmla="*/ 445273 h 1260154"/>
              <a:gd name="connsiteX5" fmla="*/ 2473960 w 6618691"/>
              <a:gd name="connsiteY5" fmla="*/ 353745 h 1260154"/>
              <a:gd name="connsiteX6" fmla="*/ 3182895 w 6618691"/>
              <a:gd name="connsiteY6" fmla="*/ 301695 h 1260154"/>
              <a:gd name="connsiteX7" fmla="*/ 4126895 w 6618691"/>
              <a:gd name="connsiteY7" fmla="*/ 93010 h 1260154"/>
              <a:gd name="connsiteX8" fmla="*/ 4715888 w 6618691"/>
              <a:gd name="connsiteY8" fmla="*/ 20146 h 1260154"/>
              <a:gd name="connsiteX9" fmla="*/ 5193446 w 6618691"/>
              <a:gd name="connsiteY9" fmla="*/ 447325 h 1260154"/>
              <a:gd name="connsiteX10" fmla="*/ 5730519 w 6618691"/>
              <a:gd name="connsiteY10" fmla="*/ 988235 h 1260154"/>
              <a:gd name="connsiteX11" fmla="*/ 6618691 w 6618691"/>
              <a:gd name="connsiteY11" fmla="*/ 1170940 h 1260154"/>
              <a:gd name="connsiteX0" fmla="*/ 0 w 6618691"/>
              <a:gd name="connsiteY0" fmla="*/ 1250272 h 1263618"/>
              <a:gd name="connsiteX1" fmla="*/ 521399 w 6618691"/>
              <a:gd name="connsiteY1" fmla="*/ 1179017 h 1263618"/>
              <a:gd name="connsiteX2" fmla="*/ 915134 w 6618691"/>
              <a:gd name="connsiteY2" fmla="*/ 804163 h 1263618"/>
              <a:gd name="connsiteX3" fmla="*/ 1260235 w 6618691"/>
              <a:gd name="connsiteY3" fmla="*/ 551300 h 1263618"/>
              <a:gd name="connsiteX4" fmla="*/ 1627749 w 6618691"/>
              <a:gd name="connsiteY4" fmla="*/ 448737 h 1263618"/>
              <a:gd name="connsiteX5" fmla="*/ 2473960 w 6618691"/>
              <a:gd name="connsiteY5" fmla="*/ 357209 h 1263618"/>
              <a:gd name="connsiteX6" fmla="*/ 3182895 w 6618691"/>
              <a:gd name="connsiteY6" fmla="*/ 305159 h 1263618"/>
              <a:gd name="connsiteX7" fmla="*/ 4126895 w 6618691"/>
              <a:gd name="connsiteY7" fmla="*/ 96474 h 1263618"/>
              <a:gd name="connsiteX8" fmla="*/ 4715888 w 6618691"/>
              <a:gd name="connsiteY8" fmla="*/ 23610 h 1263618"/>
              <a:gd name="connsiteX9" fmla="*/ 5184437 w 6618691"/>
              <a:gd name="connsiteY9" fmla="*/ 500338 h 1263618"/>
              <a:gd name="connsiteX10" fmla="*/ 5730519 w 6618691"/>
              <a:gd name="connsiteY10" fmla="*/ 991699 h 1263618"/>
              <a:gd name="connsiteX11" fmla="*/ 6618691 w 6618691"/>
              <a:gd name="connsiteY11" fmla="*/ 1174404 h 1263618"/>
              <a:gd name="connsiteX0" fmla="*/ 0 w 6618691"/>
              <a:gd name="connsiteY0" fmla="*/ 1248679 h 1262025"/>
              <a:gd name="connsiteX1" fmla="*/ 521399 w 6618691"/>
              <a:gd name="connsiteY1" fmla="*/ 1177424 h 1262025"/>
              <a:gd name="connsiteX2" fmla="*/ 915134 w 6618691"/>
              <a:gd name="connsiteY2" fmla="*/ 802570 h 1262025"/>
              <a:gd name="connsiteX3" fmla="*/ 1260235 w 6618691"/>
              <a:gd name="connsiteY3" fmla="*/ 549707 h 1262025"/>
              <a:gd name="connsiteX4" fmla="*/ 1627749 w 6618691"/>
              <a:gd name="connsiteY4" fmla="*/ 447144 h 1262025"/>
              <a:gd name="connsiteX5" fmla="*/ 2473960 w 6618691"/>
              <a:gd name="connsiteY5" fmla="*/ 355616 h 1262025"/>
              <a:gd name="connsiteX6" fmla="*/ 3182895 w 6618691"/>
              <a:gd name="connsiteY6" fmla="*/ 231496 h 1262025"/>
              <a:gd name="connsiteX7" fmla="*/ 4126895 w 6618691"/>
              <a:gd name="connsiteY7" fmla="*/ 94881 h 1262025"/>
              <a:gd name="connsiteX8" fmla="*/ 4715888 w 6618691"/>
              <a:gd name="connsiteY8" fmla="*/ 22017 h 1262025"/>
              <a:gd name="connsiteX9" fmla="*/ 5184437 w 6618691"/>
              <a:gd name="connsiteY9" fmla="*/ 498745 h 1262025"/>
              <a:gd name="connsiteX10" fmla="*/ 5730519 w 6618691"/>
              <a:gd name="connsiteY10" fmla="*/ 990106 h 1262025"/>
              <a:gd name="connsiteX11" fmla="*/ 6618691 w 6618691"/>
              <a:gd name="connsiteY11" fmla="*/ 1172811 h 1262025"/>
              <a:gd name="connsiteX0" fmla="*/ 0 w 6618691"/>
              <a:gd name="connsiteY0" fmla="*/ 1255087 h 1268433"/>
              <a:gd name="connsiteX1" fmla="*/ 521399 w 6618691"/>
              <a:gd name="connsiteY1" fmla="*/ 1183832 h 1268433"/>
              <a:gd name="connsiteX2" fmla="*/ 915134 w 6618691"/>
              <a:gd name="connsiteY2" fmla="*/ 808978 h 1268433"/>
              <a:gd name="connsiteX3" fmla="*/ 1260235 w 6618691"/>
              <a:gd name="connsiteY3" fmla="*/ 556115 h 1268433"/>
              <a:gd name="connsiteX4" fmla="*/ 1627749 w 6618691"/>
              <a:gd name="connsiteY4" fmla="*/ 453552 h 1268433"/>
              <a:gd name="connsiteX5" fmla="*/ 2473960 w 6618691"/>
              <a:gd name="connsiteY5" fmla="*/ 362024 h 1268433"/>
              <a:gd name="connsiteX6" fmla="*/ 3182895 w 6618691"/>
              <a:gd name="connsiteY6" fmla="*/ 237904 h 1268433"/>
              <a:gd name="connsiteX7" fmla="*/ 4126895 w 6618691"/>
              <a:gd name="connsiteY7" fmla="*/ 74263 h 1268433"/>
              <a:gd name="connsiteX8" fmla="*/ 4715888 w 6618691"/>
              <a:gd name="connsiteY8" fmla="*/ 28425 h 1268433"/>
              <a:gd name="connsiteX9" fmla="*/ 5184437 w 6618691"/>
              <a:gd name="connsiteY9" fmla="*/ 505153 h 1268433"/>
              <a:gd name="connsiteX10" fmla="*/ 5730519 w 6618691"/>
              <a:gd name="connsiteY10" fmla="*/ 996514 h 1268433"/>
              <a:gd name="connsiteX11" fmla="*/ 6618691 w 6618691"/>
              <a:gd name="connsiteY11" fmla="*/ 1179219 h 1268433"/>
              <a:gd name="connsiteX0" fmla="*/ 0 w 6618691"/>
              <a:gd name="connsiteY0" fmla="*/ 1377447 h 1390793"/>
              <a:gd name="connsiteX1" fmla="*/ 521399 w 6618691"/>
              <a:gd name="connsiteY1" fmla="*/ 1306192 h 1390793"/>
              <a:gd name="connsiteX2" fmla="*/ 915134 w 6618691"/>
              <a:gd name="connsiteY2" fmla="*/ 931338 h 1390793"/>
              <a:gd name="connsiteX3" fmla="*/ 1260235 w 6618691"/>
              <a:gd name="connsiteY3" fmla="*/ 678475 h 1390793"/>
              <a:gd name="connsiteX4" fmla="*/ 1627749 w 6618691"/>
              <a:gd name="connsiteY4" fmla="*/ 575912 h 1390793"/>
              <a:gd name="connsiteX5" fmla="*/ 2473960 w 6618691"/>
              <a:gd name="connsiteY5" fmla="*/ 484384 h 1390793"/>
              <a:gd name="connsiteX6" fmla="*/ 3182895 w 6618691"/>
              <a:gd name="connsiteY6" fmla="*/ 360264 h 1390793"/>
              <a:gd name="connsiteX7" fmla="*/ 4126895 w 6618691"/>
              <a:gd name="connsiteY7" fmla="*/ 196623 h 1390793"/>
              <a:gd name="connsiteX8" fmla="*/ 4738410 w 6618691"/>
              <a:gd name="connsiteY8" fmla="*/ 15652 h 1390793"/>
              <a:gd name="connsiteX9" fmla="*/ 5184437 w 6618691"/>
              <a:gd name="connsiteY9" fmla="*/ 627513 h 1390793"/>
              <a:gd name="connsiteX10" fmla="*/ 5730519 w 6618691"/>
              <a:gd name="connsiteY10" fmla="*/ 1118874 h 1390793"/>
              <a:gd name="connsiteX11" fmla="*/ 6618691 w 6618691"/>
              <a:gd name="connsiteY11" fmla="*/ 1301579 h 1390793"/>
              <a:gd name="connsiteX0" fmla="*/ 0 w 6618691"/>
              <a:gd name="connsiteY0" fmla="*/ 1377447 h 1390793"/>
              <a:gd name="connsiteX1" fmla="*/ 521399 w 6618691"/>
              <a:gd name="connsiteY1" fmla="*/ 1306192 h 1390793"/>
              <a:gd name="connsiteX2" fmla="*/ 915134 w 6618691"/>
              <a:gd name="connsiteY2" fmla="*/ 931338 h 1390793"/>
              <a:gd name="connsiteX3" fmla="*/ 1260235 w 6618691"/>
              <a:gd name="connsiteY3" fmla="*/ 678475 h 1390793"/>
              <a:gd name="connsiteX4" fmla="*/ 1627749 w 6618691"/>
              <a:gd name="connsiteY4" fmla="*/ 575912 h 1390793"/>
              <a:gd name="connsiteX5" fmla="*/ 2473960 w 6618691"/>
              <a:gd name="connsiteY5" fmla="*/ 421322 h 1390793"/>
              <a:gd name="connsiteX6" fmla="*/ 3182895 w 6618691"/>
              <a:gd name="connsiteY6" fmla="*/ 360264 h 1390793"/>
              <a:gd name="connsiteX7" fmla="*/ 4126895 w 6618691"/>
              <a:gd name="connsiteY7" fmla="*/ 196623 h 1390793"/>
              <a:gd name="connsiteX8" fmla="*/ 4738410 w 6618691"/>
              <a:gd name="connsiteY8" fmla="*/ 15652 h 1390793"/>
              <a:gd name="connsiteX9" fmla="*/ 5184437 w 6618691"/>
              <a:gd name="connsiteY9" fmla="*/ 627513 h 1390793"/>
              <a:gd name="connsiteX10" fmla="*/ 5730519 w 6618691"/>
              <a:gd name="connsiteY10" fmla="*/ 1118874 h 1390793"/>
              <a:gd name="connsiteX11" fmla="*/ 6618691 w 6618691"/>
              <a:gd name="connsiteY11" fmla="*/ 1301579 h 1390793"/>
              <a:gd name="connsiteX0" fmla="*/ 0 w 6618691"/>
              <a:gd name="connsiteY0" fmla="*/ 1377145 h 1390491"/>
              <a:gd name="connsiteX1" fmla="*/ 521399 w 6618691"/>
              <a:gd name="connsiteY1" fmla="*/ 1305890 h 1390491"/>
              <a:gd name="connsiteX2" fmla="*/ 915134 w 6618691"/>
              <a:gd name="connsiteY2" fmla="*/ 931036 h 1390491"/>
              <a:gd name="connsiteX3" fmla="*/ 1260235 w 6618691"/>
              <a:gd name="connsiteY3" fmla="*/ 678173 h 1390491"/>
              <a:gd name="connsiteX4" fmla="*/ 1627749 w 6618691"/>
              <a:gd name="connsiteY4" fmla="*/ 575610 h 1390491"/>
              <a:gd name="connsiteX5" fmla="*/ 2473960 w 6618691"/>
              <a:gd name="connsiteY5" fmla="*/ 421020 h 1390491"/>
              <a:gd name="connsiteX6" fmla="*/ 3182895 w 6618691"/>
              <a:gd name="connsiteY6" fmla="*/ 328431 h 1390491"/>
              <a:gd name="connsiteX7" fmla="*/ 4126895 w 6618691"/>
              <a:gd name="connsiteY7" fmla="*/ 196321 h 1390491"/>
              <a:gd name="connsiteX8" fmla="*/ 4738410 w 6618691"/>
              <a:gd name="connsiteY8" fmla="*/ 15350 h 1390491"/>
              <a:gd name="connsiteX9" fmla="*/ 5184437 w 6618691"/>
              <a:gd name="connsiteY9" fmla="*/ 627211 h 1390491"/>
              <a:gd name="connsiteX10" fmla="*/ 5730519 w 6618691"/>
              <a:gd name="connsiteY10" fmla="*/ 1118572 h 1390491"/>
              <a:gd name="connsiteX11" fmla="*/ 6618691 w 6618691"/>
              <a:gd name="connsiteY11" fmla="*/ 1301277 h 1390491"/>
              <a:gd name="connsiteX0" fmla="*/ 0 w 6618691"/>
              <a:gd name="connsiteY0" fmla="*/ 1377145 h 1390491"/>
              <a:gd name="connsiteX1" fmla="*/ 521399 w 6618691"/>
              <a:gd name="connsiteY1" fmla="*/ 1305890 h 1390491"/>
              <a:gd name="connsiteX2" fmla="*/ 915134 w 6618691"/>
              <a:gd name="connsiteY2" fmla="*/ 931036 h 1390491"/>
              <a:gd name="connsiteX3" fmla="*/ 1260235 w 6618691"/>
              <a:gd name="connsiteY3" fmla="*/ 678173 h 1390491"/>
              <a:gd name="connsiteX4" fmla="*/ 1893510 w 6618691"/>
              <a:gd name="connsiteY4" fmla="*/ 503539 h 1390491"/>
              <a:gd name="connsiteX5" fmla="*/ 2473960 w 6618691"/>
              <a:gd name="connsiteY5" fmla="*/ 421020 h 1390491"/>
              <a:gd name="connsiteX6" fmla="*/ 3182895 w 6618691"/>
              <a:gd name="connsiteY6" fmla="*/ 328431 h 1390491"/>
              <a:gd name="connsiteX7" fmla="*/ 4126895 w 6618691"/>
              <a:gd name="connsiteY7" fmla="*/ 196321 h 1390491"/>
              <a:gd name="connsiteX8" fmla="*/ 4738410 w 6618691"/>
              <a:gd name="connsiteY8" fmla="*/ 15350 h 1390491"/>
              <a:gd name="connsiteX9" fmla="*/ 5184437 w 6618691"/>
              <a:gd name="connsiteY9" fmla="*/ 627211 h 1390491"/>
              <a:gd name="connsiteX10" fmla="*/ 5730519 w 6618691"/>
              <a:gd name="connsiteY10" fmla="*/ 1118572 h 1390491"/>
              <a:gd name="connsiteX11" fmla="*/ 6618691 w 6618691"/>
              <a:gd name="connsiteY11" fmla="*/ 1301277 h 1390491"/>
              <a:gd name="connsiteX0" fmla="*/ 0 w 6618691"/>
              <a:gd name="connsiteY0" fmla="*/ 1191152 h 1204498"/>
              <a:gd name="connsiteX1" fmla="*/ 521399 w 6618691"/>
              <a:gd name="connsiteY1" fmla="*/ 1119897 h 1204498"/>
              <a:gd name="connsiteX2" fmla="*/ 915134 w 6618691"/>
              <a:gd name="connsiteY2" fmla="*/ 745043 h 1204498"/>
              <a:gd name="connsiteX3" fmla="*/ 1260235 w 6618691"/>
              <a:gd name="connsiteY3" fmla="*/ 492180 h 1204498"/>
              <a:gd name="connsiteX4" fmla="*/ 1893510 w 6618691"/>
              <a:gd name="connsiteY4" fmla="*/ 317546 h 1204498"/>
              <a:gd name="connsiteX5" fmla="*/ 2473960 w 6618691"/>
              <a:gd name="connsiteY5" fmla="*/ 235027 h 1204498"/>
              <a:gd name="connsiteX6" fmla="*/ 3182895 w 6618691"/>
              <a:gd name="connsiteY6" fmla="*/ 142438 h 1204498"/>
              <a:gd name="connsiteX7" fmla="*/ 4126895 w 6618691"/>
              <a:gd name="connsiteY7" fmla="*/ 10328 h 1204498"/>
              <a:gd name="connsiteX8" fmla="*/ 5184437 w 6618691"/>
              <a:gd name="connsiteY8" fmla="*/ 441218 h 1204498"/>
              <a:gd name="connsiteX9" fmla="*/ 5730519 w 6618691"/>
              <a:gd name="connsiteY9" fmla="*/ 932579 h 1204498"/>
              <a:gd name="connsiteX10" fmla="*/ 6618691 w 6618691"/>
              <a:gd name="connsiteY10" fmla="*/ 1115284 h 1204498"/>
              <a:gd name="connsiteX0" fmla="*/ 0 w 6618691"/>
              <a:gd name="connsiteY0" fmla="*/ 1048714 h 1062060"/>
              <a:gd name="connsiteX1" fmla="*/ 521399 w 6618691"/>
              <a:gd name="connsiteY1" fmla="*/ 977459 h 1062060"/>
              <a:gd name="connsiteX2" fmla="*/ 915134 w 6618691"/>
              <a:gd name="connsiteY2" fmla="*/ 602605 h 1062060"/>
              <a:gd name="connsiteX3" fmla="*/ 1260235 w 6618691"/>
              <a:gd name="connsiteY3" fmla="*/ 349742 h 1062060"/>
              <a:gd name="connsiteX4" fmla="*/ 1893510 w 6618691"/>
              <a:gd name="connsiteY4" fmla="*/ 175108 h 1062060"/>
              <a:gd name="connsiteX5" fmla="*/ 2473960 w 6618691"/>
              <a:gd name="connsiteY5" fmla="*/ 92589 h 1062060"/>
              <a:gd name="connsiteX6" fmla="*/ 3182895 w 6618691"/>
              <a:gd name="connsiteY6" fmla="*/ 0 h 1062060"/>
              <a:gd name="connsiteX7" fmla="*/ 5184437 w 6618691"/>
              <a:gd name="connsiteY7" fmla="*/ 298780 h 1062060"/>
              <a:gd name="connsiteX8" fmla="*/ 5730519 w 6618691"/>
              <a:gd name="connsiteY8" fmla="*/ 790141 h 1062060"/>
              <a:gd name="connsiteX9" fmla="*/ 6618691 w 6618691"/>
              <a:gd name="connsiteY9" fmla="*/ 972846 h 1062060"/>
              <a:gd name="connsiteX0" fmla="*/ 0 w 6618691"/>
              <a:gd name="connsiteY0" fmla="*/ 956125 h 969471"/>
              <a:gd name="connsiteX1" fmla="*/ 521399 w 6618691"/>
              <a:gd name="connsiteY1" fmla="*/ 884870 h 969471"/>
              <a:gd name="connsiteX2" fmla="*/ 915134 w 6618691"/>
              <a:gd name="connsiteY2" fmla="*/ 510016 h 969471"/>
              <a:gd name="connsiteX3" fmla="*/ 1260235 w 6618691"/>
              <a:gd name="connsiteY3" fmla="*/ 257153 h 969471"/>
              <a:gd name="connsiteX4" fmla="*/ 1893510 w 6618691"/>
              <a:gd name="connsiteY4" fmla="*/ 82519 h 969471"/>
              <a:gd name="connsiteX5" fmla="*/ 2473960 w 6618691"/>
              <a:gd name="connsiteY5" fmla="*/ 0 h 969471"/>
              <a:gd name="connsiteX6" fmla="*/ 5184437 w 6618691"/>
              <a:gd name="connsiteY6" fmla="*/ 206191 h 969471"/>
              <a:gd name="connsiteX7" fmla="*/ 5730519 w 6618691"/>
              <a:gd name="connsiteY7" fmla="*/ 697552 h 969471"/>
              <a:gd name="connsiteX8" fmla="*/ 6618691 w 6618691"/>
              <a:gd name="connsiteY8" fmla="*/ 880257 h 969471"/>
              <a:gd name="connsiteX0" fmla="*/ 0 w 6618691"/>
              <a:gd name="connsiteY0" fmla="*/ 874980 h 888326"/>
              <a:gd name="connsiteX1" fmla="*/ 521399 w 6618691"/>
              <a:gd name="connsiteY1" fmla="*/ 803725 h 888326"/>
              <a:gd name="connsiteX2" fmla="*/ 915134 w 6618691"/>
              <a:gd name="connsiteY2" fmla="*/ 428871 h 888326"/>
              <a:gd name="connsiteX3" fmla="*/ 1260235 w 6618691"/>
              <a:gd name="connsiteY3" fmla="*/ 176008 h 888326"/>
              <a:gd name="connsiteX4" fmla="*/ 1893510 w 6618691"/>
              <a:gd name="connsiteY4" fmla="*/ 1374 h 888326"/>
              <a:gd name="connsiteX5" fmla="*/ 5184437 w 6618691"/>
              <a:gd name="connsiteY5" fmla="*/ 125046 h 888326"/>
              <a:gd name="connsiteX6" fmla="*/ 5730519 w 6618691"/>
              <a:gd name="connsiteY6" fmla="*/ 616407 h 888326"/>
              <a:gd name="connsiteX7" fmla="*/ 6618691 w 6618691"/>
              <a:gd name="connsiteY7" fmla="*/ 799112 h 888326"/>
              <a:gd name="connsiteX0" fmla="*/ 0 w 6618691"/>
              <a:gd name="connsiteY0" fmla="*/ 780868 h 794214"/>
              <a:gd name="connsiteX1" fmla="*/ 521399 w 6618691"/>
              <a:gd name="connsiteY1" fmla="*/ 709613 h 794214"/>
              <a:gd name="connsiteX2" fmla="*/ 915134 w 6618691"/>
              <a:gd name="connsiteY2" fmla="*/ 334759 h 794214"/>
              <a:gd name="connsiteX3" fmla="*/ 1260235 w 6618691"/>
              <a:gd name="connsiteY3" fmla="*/ 81896 h 794214"/>
              <a:gd name="connsiteX4" fmla="*/ 5184437 w 6618691"/>
              <a:gd name="connsiteY4" fmla="*/ 30934 h 794214"/>
              <a:gd name="connsiteX5" fmla="*/ 5730519 w 6618691"/>
              <a:gd name="connsiteY5" fmla="*/ 522295 h 794214"/>
              <a:gd name="connsiteX6" fmla="*/ 6618691 w 6618691"/>
              <a:gd name="connsiteY6" fmla="*/ 705000 h 794214"/>
              <a:gd name="connsiteX0" fmla="*/ 0 w 6618691"/>
              <a:gd name="connsiteY0" fmla="*/ 752919 h 766265"/>
              <a:gd name="connsiteX1" fmla="*/ 521399 w 6618691"/>
              <a:gd name="connsiteY1" fmla="*/ 681664 h 766265"/>
              <a:gd name="connsiteX2" fmla="*/ 915134 w 6618691"/>
              <a:gd name="connsiteY2" fmla="*/ 306810 h 766265"/>
              <a:gd name="connsiteX3" fmla="*/ 5184437 w 6618691"/>
              <a:gd name="connsiteY3" fmla="*/ 2985 h 766265"/>
              <a:gd name="connsiteX4" fmla="*/ 5730519 w 6618691"/>
              <a:gd name="connsiteY4" fmla="*/ 494346 h 766265"/>
              <a:gd name="connsiteX5" fmla="*/ 6618691 w 6618691"/>
              <a:gd name="connsiteY5" fmla="*/ 677051 h 766265"/>
              <a:gd name="connsiteX0" fmla="*/ 0 w 6618691"/>
              <a:gd name="connsiteY0" fmla="*/ 752919 h 752919"/>
              <a:gd name="connsiteX1" fmla="*/ 915134 w 6618691"/>
              <a:gd name="connsiteY1" fmla="*/ 306810 h 752919"/>
              <a:gd name="connsiteX2" fmla="*/ 5184437 w 6618691"/>
              <a:gd name="connsiteY2" fmla="*/ 2985 h 752919"/>
              <a:gd name="connsiteX3" fmla="*/ 5730519 w 6618691"/>
              <a:gd name="connsiteY3" fmla="*/ 494346 h 752919"/>
              <a:gd name="connsiteX4" fmla="*/ 6618691 w 6618691"/>
              <a:gd name="connsiteY4" fmla="*/ 677051 h 752919"/>
              <a:gd name="connsiteX0" fmla="*/ 0 w 6618691"/>
              <a:gd name="connsiteY0" fmla="*/ 752919 h 752919"/>
              <a:gd name="connsiteX1" fmla="*/ 915134 w 6618691"/>
              <a:gd name="connsiteY1" fmla="*/ 306810 h 752919"/>
              <a:gd name="connsiteX2" fmla="*/ 5184437 w 6618691"/>
              <a:gd name="connsiteY2" fmla="*/ 2985 h 752919"/>
              <a:gd name="connsiteX3" fmla="*/ 6618691 w 6618691"/>
              <a:gd name="connsiteY3" fmla="*/ 677051 h 752919"/>
              <a:gd name="connsiteX0" fmla="*/ 0 w 6618691"/>
              <a:gd name="connsiteY0" fmla="*/ 797679 h 797679"/>
              <a:gd name="connsiteX1" fmla="*/ 915134 w 6618691"/>
              <a:gd name="connsiteY1" fmla="*/ 351570 h 797679"/>
              <a:gd name="connsiteX2" fmla="*/ 5472721 w 6618691"/>
              <a:gd name="connsiteY2" fmla="*/ 2701 h 797679"/>
              <a:gd name="connsiteX3" fmla="*/ 6618691 w 6618691"/>
              <a:gd name="connsiteY3" fmla="*/ 721811 h 797679"/>
              <a:gd name="connsiteX0" fmla="*/ 0 w 6618691"/>
              <a:gd name="connsiteY0" fmla="*/ 805053 h 805053"/>
              <a:gd name="connsiteX1" fmla="*/ 982700 w 6618691"/>
              <a:gd name="connsiteY1" fmla="*/ 340926 h 805053"/>
              <a:gd name="connsiteX2" fmla="*/ 5472721 w 6618691"/>
              <a:gd name="connsiteY2" fmla="*/ 10075 h 805053"/>
              <a:gd name="connsiteX3" fmla="*/ 6618691 w 6618691"/>
              <a:gd name="connsiteY3" fmla="*/ 729185 h 805053"/>
              <a:gd name="connsiteX0" fmla="*/ 0 w 6618691"/>
              <a:gd name="connsiteY0" fmla="*/ 807638 h 807638"/>
              <a:gd name="connsiteX1" fmla="*/ 1415126 w 6618691"/>
              <a:gd name="connsiteY1" fmla="*/ 311980 h 807638"/>
              <a:gd name="connsiteX2" fmla="*/ 5472721 w 6618691"/>
              <a:gd name="connsiteY2" fmla="*/ 12660 h 807638"/>
              <a:gd name="connsiteX3" fmla="*/ 6618691 w 6618691"/>
              <a:gd name="connsiteY3" fmla="*/ 731770 h 807638"/>
              <a:gd name="connsiteX0" fmla="*/ 0 w 6618691"/>
              <a:gd name="connsiteY0" fmla="*/ 807027 h 807027"/>
              <a:gd name="connsiteX1" fmla="*/ 698262 w 6618691"/>
              <a:gd name="connsiteY1" fmla="*/ 712409 h 807027"/>
              <a:gd name="connsiteX2" fmla="*/ 1415126 w 6618691"/>
              <a:gd name="connsiteY2" fmla="*/ 311369 h 807027"/>
              <a:gd name="connsiteX3" fmla="*/ 5472721 w 6618691"/>
              <a:gd name="connsiteY3" fmla="*/ 12049 h 807027"/>
              <a:gd name="connsiteX4" fmla="*/ 6618691 w 6618691"/>
              <a:gd name="connsiteY4" fmla="*/ 731159 h 807027"/>
              <a:gd name="connsiteX0" fmla="*/ 0 w 6618691"/>
              <a:gd name="connsiteY0" fmla="*/ 805955 h 805955"/>
              <a:gd name="connsiteX1" fmla="*/ 698262 w 6618691"/>
              <a:gd name="connsiteY1" fmla="*/ 711337 h 805955"/>
              <a:gd name="connsiteX2" fmla="*/ 1415126 w 6618691"/>
              <a:gd name="connsiteY2" fmla="*/ 310297 h 805955"/>
              <a:gd name="connsiteX3" fmla="*/ 5472721 w 6618691"/>
              <a:gd name="connsiteY3" fmla="*/ 10977 h 805955"/>
              <a:gd name="connsiteX4" fmla="*/ 6618691 w 6618691"/>
              <a:gd name="connsiteY4" fmla="*/ 730087 h 805955"/>
              <a:gd name="connsiteX0" fmla="*/ 0 w 6618691"/>
              <a:gd name="connsiteY0" fmla="*/ 820114 h 820114"/>
              <a:gd name="connsiteX1" fmla="*/ 698262 w 6618691"/>
              <a:gd name="connsiteY1" fmla="*/ 725496 h 820114"/>
              <a:gd name="connsiteX2" fmla="*/ 1415126 w 6618691"/>
              <a:gd name="connsiteY2" fmla="*/ 324456 h 820114"/>
              <a:gd name="connsiteX3" fmla="*/ 5342092 w 6618691"/>
              <a:gd name="connsiteY3" fmla="*/ 11623 h 820114"/>
              <a:gd name="connsiteX4" fmla="*/ 6618691 w 6618691"/>
              <a:gd name="connsiteY4" fmla="*/ 744246 h 820114"/>
              <a:gd name="connsiteX0" fmla="*/ 0 w 6618691"/>
              <a:gd name="connsiteY0" fmla="*/ 810451 h 810451"/>
              <a:gd name="connsiteX1" fmla="*/ 698262 w 6618691"/>
              <a:gd name="connsiteY1" fmla="*/ 715833 h 810451"/>
              <a:gd name="connsiteX2" fmla="*/ 1415126 w 6618691"/>
              <a:gd name="connsiteY2" fmla="*/ 314793 h 810451"/>
              <a:gd name="connsiteX3" fmla="*/ 5342092 w 6618691"/>
              <a:gd name="connsiteY3" fmla="*/ 1960 h 810451"/>
              <a:gd name="connsiteX4" fmla="*/ 6618691 w 6618691"/>
              <a:gd name="connsiteY4" fmla="*/ 734583 h 810451"/>
              <a:gd name="connsiteX0" fmla="*/ 0 w 6618691"/>
              <a:gd name="connsiteY0" fmla="*/ 816453 h 816453"/>
              <a:gd name="connsiteX1" fmla="*/ 698262 w 6618691"/>
              <a:gd name="connsiteY1" fmla="*/ 721835 h 816453"/>
              <a:gd name="connsiteX2" fmla="*/ 1415126 w 6618691"/>
              <a:gd name="connsiteY2" fmla="*/ 320795 h 816453"/>
              <a:gd name="connsiteX3" fmla="*/ 5342092 w 6618691"/>
              <a:gd name="connsiteY3" fmla="*/ 7962 h 816453"/>
              <a:gd name="connsiteX4" fmla="*/ 5923405 w 6618691"/>
              <a:gd name="connsiteY4" fmla="*/ 654269 h 816453"/>
              <a:gd name="connsiteX5" fmla="*/ 6618691 w 6618691"/>
              <a:gd name="connsiteY5" fmla="*/ 740585 h 816453"/>
              <a:gd name="connsiteX0" fmla="*/ 0 w 6618691"/>
              <a:gd name="connsiteY0" fmla="*/ 817553 h 817553"/>
              <a:gd name="connsiteX1" fmla="*/ 698262 w 6618691"/>
              <a:gd name="connsiteY1" fmla="*/ 722935 h 817553"/>
              <a:gd name="connsiteX2" fmla="*/ 1415126 w 6618691"/>
              <a:gd name="connsiteY2" fmla="*/ 321895 h 817553"/>
              <a:gd name="connsiteX3" fmla="*/ 5342092 w 6618691"/>
              <a:gd name="connsiteY3" fmla="*/ 9062 h 817553"/>
              <a:gd name="connsiteX4" fmla="*/ 5923405 w 6618691"/>
              <a:gd name="connsiteY4" fmla="*/ 655369 h 817553"/>
              <a:gd name="connsiteX5" fmla="*/ 6618691 w 6618691"/>
              <a:gd name="connsiteY5" fmla="*/ 741685 h 817553"/>
              <a:gd name="connsiteX0" fmla="*/ 0 w 6618691"/>
              <a:gd name="connsiteY0" fmla="*/ 1176277 h 1176277"/>
              <a:gd name="connsiteX1" fmla="*/ 698262 w 6618691"/>
              <a:gd name="connsiteY1" fmla="*/ 1081659 h 1176277"/>
              <a:gd name="connsiteX2" fmla="*/ 1415126 w 6618691"/>
              <a:gd name="connsiteY2" fmla="*/ 680619 h 1176277"/>
              <a:gd name="connsiteX3" fmla="*/ 1932478 w 6618691"/>
              <a:gd name="connsiteY3" fmla="*/ 7139 h 1176277"/>
              <a:gd name="connsiteX4" fmla="*/ 5342092 w 6618691"/>
              <a:gd name="connsiteY4" fmla="*/ 367786 h 1176277"/>
              <a:gd name="connsiteX5" fmla="*/ 5923405 w 6618691"/>
              <a:gd name="connsiteY5" fmla="*/ 1014093 h 1176277"/>
              <a:gd name="connsiteX6" fmla="*/ 6618691 w 6618691"/>
              <a:gd name="connsiteY6" fmla="*/ 1100409 h 1176277"/>
              <a:gd name="connsiteX0" fmla="*/ 0 w 6618691"/>
              <a:gd name="connsiteY0" fmla="*/ 1184365 h 1184365"/>
              <a:gd name="connsiteX1" fmla="*/ 698262 w 6618691"/>
              <a:gd name="connsiteY1" fmla="*/ 1089747 h 1184365"/>
              <a:gd name="connsiteX2" fmla="*/ 1415126 w 6618691"/>
              <a:gd name="connsiteY2" fmla="*/ 688707 h 1184365"/>
              <a:gd name="connsiteX3" fmla="*/ 1932478 w 6618691"/>
              <a:gd name="connsiteY3" fmla="*/ 15227 h 1184365"/>
              <a:gd name="connsiteX4" fmla="*/ 2396435 w 6618691"/>
              <a:gd name="connsiteY4" fmla="*/ 506210 h 1184365"/>
              <a:gd name="connsiteX5" fmla="*/ 5342092 w 6618691"/>
              <a:gd name="connsiteY5" fmla="*/ 375874 h 1184365"/>
              <a:gd name="connsiteX6" fmla="*/ 5923405 w 6618691"/>
              <a:gd name="connsiteY6" fmla="*/ 1022181 h 1184365"/>
              <a:gd name="connsiteX7" fmla="*/ 6618691 w 6618691"/>
              <a:gd name="connsiteY7" fmla="*/ 1108497 h 1184365"/>
              <a:gd name="connsiteX0" fmla="*/ 0 w 6618691"/>
              <a:gd name="connsiteY0" fmla="*/ 1183952 h 1183952"/>
              <a:gd name="connsiteX1" fmla="*/ 698262 w 6618691"/>
              <a:gd name="connsiteY1" fmla="*/ 1089334 h 1183952"/>
              <a:gd name="connsiteX2" fmla="*/ 1415126 w 6618691"/>
              <a:gd name="connsiteY2" fmla="*/ 688294 h 1183952"/>
              <a:gd name="connsiteX3" fmla="*/ 1932478 w 6618691"/>
              <a:gd name="connsiteY3" fmla="*/ 14814 h 1183952"/>
              <a:gd name="connsiteX4" fmla="*/ 2396435 w 6618691"/>
              <a:gd name="connsiteY4" fmla="*/ 505797 h 1183952"/>
              <a:gd name="connsiteX5" fmla="*/ 5342092 w 6618691"/>
              <a:gd name="connsiteY5" fmla="*/ 375461 h 1183952"/>
              <a:gd name="connsiteX6" fmla="*/ 5923405 w 6618691"/>
              <a:gd name="connsiteY6" fmla="*/ 1021768 h 1183952"/>
              <a:gd name="connsiteX7" fmla="*/ 6618691 w 6618691"/>
              <a:gd name="connsiteY7" fmla="*/ 1108084 h 1183952"/>
              <a:gd name="connsiteX0" fmla="*/ 0 w 6618691"/>
              <a:gd name="connsiteY0" fmla="*/ 1183952 h 1183952"/>
              <a:gd name="connsiteX1" fmla="*/ 698262 w 6618691"/>
              <a:gd name="connsiteY1" fmla="*/ 1089334 h 1183952"/>
              <a:gd name="connsiteX2" fmla="*/ 1415126 w 6618691"/>
              <a:gd name="connsiteY2" fmla="*/ 688294 h 1183952"/>
              <a:gd name="connsiteX3" fmla="*/ 1932478 w 6618691"/>
              <a:gd name="connsiteY3" fmla="*/ 14814 h 1183952"/>
              <a:gd name="connsiteX4" fmla="*/ 2396435 w 6618691"/>
              <a:gd name="connsiteY4" fmla="*/ 505797 h 1183952"/>
              <a:gd name="connsiteX5" fmla="*/ 5342092 w 6618691"/>
              <a:gd name="connsiteY5" fmla="*/ 375461 h 1183952"/>
              <a:gd name="connsiteX6" fmla="*/ 5923405 w 6618691"/>
              <a:gd name="connsiteY6" fmla="*/ 1021768 h 1183952"/>
              <a:gd name="connsiteX7" fmla="*/ 6618691 w 6618691"/>
              <a:gd name="connsiteY7" fmla="*/ 1108084 h 1183952"/>
              <a:gd name="connsiteX0" fmla="*/ 0 w 6618691"/>
              <a:gd name="connsiteY0" fmla="*/ 1184708 h 1184708"/>
              <a:gd name="connsiteX1" fmla="*/ 698262 w 6618691"/>
              <a:gd name="connsiteY1" fmla="*/ 1090090 h 1184708"/>
              <a:gd name="connsiteX2" fmla="*/ 1415126 w 6618691"/>
              <a:gd name="connsiteY2" fmla="*/ 689050 h 1184708"/>
              <a:gd name="connsiteX3" fmla="*/ 1932478 w 6618691"/>
              <a:gd name="connsiteY3" fmla="*/ 15570 h 1184708"/>
              <a:gd name="connsiteX4" fmla="*/ 2396435 w 6618691"/>
              <a:gd name="connsiteY4" fmla="*/ 506553 h 1184708"/>
              <a:gd name="connsiteX5" fmla="*/ 3301826 w 6618691"/>
              <a:gd name="connsiteY5" fmla="*/ 803845 h 1184708"/>
              <a:gd name="connsiteX6" fmla="*/ 5342092 w 6618691"/>
              <a:gd name="connsiteY6" fmla="*/ 376217 h 1184708"/>
              <a:gd name="connsiteX7" fmla="*/ 5923405 w 6618691"/>
              <a:gd name="connsiteY7" fmla="*/ 1022524 h 1184708"/>
              <a:gd name="connsiteX8" fmla="*/ 6618691 w 6618691"/>
              <a:gd name="connsiteY8" fmla="*/ 1108840 h 1184708"/>
              <a:gd name="connsiteX0" fmla="*/ 0 w 6618691"/>
              <a:gd name="connsiteY0" fmla="*/ 1192540 h 1192540"/>
              <a:gd name="connsiteX1" fmla="*/ 698262 w 6618691"/>
              <a:gd name="connsiteY1" fmla="*/ 1097922 h 1192540"/>
              <a:gd name="connsiteX2" fmla="*/ 1415126 w 6618691"/>
              <a:gd name="connsiteY2" fmla="*/ 696882 h 1192540"/>
              <a:gd name="connsiteX3" fmla="*/ 1932478 w 6618691"/>
              <a:gd name="connsiteY3" fmla="*/ 23402 h 1192540"/>
              <a:gd name="connsiteX4" fmla="*/ 2396435 w 6618691"/>
              <a:gd name="connsiteY4" fmla="*/ 514385 h 1192540"/>
              <a:gd name="connsiteX5" fmla="*/ 3301826 w 6618691"/>
              <a:gd name="connsiteY5" fmla="*/ 811677 h 1192540"/>
              <a:gd name="connsiteX6" fmla="*/ 5328579 w 6618691"/>
              <a:gd name="connsiteY6" fmla="*/ 1172 h 1192540"/>
              <a:gd name="connsiteX7" fmla="*/ 5923405 w 6618691"/>
              <a:gd name="connsiteY7" fmla="*/ 1030356 h 1192540"/>
              <a:gd name="connsiteX8" fmla="*/ 6618691 w 6618691"/>
              <a:gd name="connsiteY8" fmla="*/ 1116672 h 1192540"/>
              <a:gd name="connsiteX0" fmla="*/ 0 w 6618691"/>
              <a:gd name="connsiteY0" fmla="*/ 1196811 h 1196811"/>
              <a:gd name="connsiteX1" fmla="*/ 698262 w 6618691"/>
              <a:gd name="connsiteY1" fmla="*/ 1102193 h 1196811"/>
              <a:gd name="connsiteX2" fmla="*/ 1415126 w 6618691"/>
              <a:gd name="connsiteY2" fmla="*/ 701153 h 1196811"/>
              <a:gd name="connsiteX3" fmla="*/ 1932478 w 6618691"/>
              <a:gd name="connsiteY3" fmla="*/ 27673 h 1196811"/>
              <a:gd name="connsiteX4" fmla="*/ 2396435 w 6618691"/>
              <a:gd name="connsiteY4" fmla="*/ 518656 h 1196811"/>
              <a:gd name="connsiteX5" fmla="*/ 3301826 w 6618691"/>
              <a:gd name="connsiteY5" fmla="*/ 815948 h 1196811"/>
              <a:gd name="connsiteX6" fmla="*/ 4130642 w 6618691"/>
              <a:gd name="connsiteY6" fmla="*/ 635770 h 1196811"/>
              <a:gd name="connsiteX7" fmla="*/ 5328579 w 6618691"/>
              <a:gd name="connsiteY7" fmla="*/ 5443 h 1196811"/>
              <a:gd name="connsiteX8" fmla="*/ 5923405 w 6618691"/>
              <a:gd name="connsiteY8" fmla="*/ 1034627 h 1196811"/>
              <a:gd name="connsiteX9" fmla="*/ 6618691 w 6618691"/>
              <a:gd name="connsiteY9" fmla="*/ 1120943 h 1196811"/>
              <a:gd name="connsiteX0" fmla="*/ 0 w 6618691"/>
              <a:gd name="connsiteY0" fmla="*/ 1231882 h 1231882"/>
              <a:gd name="connsiteX1" fmla="*/ 698262 w 6618691"/>
              <a:gd name="connsiteY1" fmla="*/ 1137264 h 1231882"/>
              <a:gd name="connsiteX2" fmla="*/ 1415126 w 6618691"/>
              <a:gd name="connsiteY2" fmla="*/ 736224 h 1231882"/>
              <a:gd name="connsiteX3" fmla="*/ 1932478 w 6618691"/>
              <a:gd name="connsiteY3" fmla="*/ 62744 h 1231882"/>
              <a:gd name="connsiteX4" fmla="*/ 2396435 w 6618691"/>
              <a:gd name="connsiteY4" fmla="*/ 553727 h 1231882"/>
              <a:gd name="connsiteX5" fmla="*/ 3301826 w 6618691"/>
              <a:gd name="connsiteY5" fmla="*/ 851019 h 1231882"/>
              <a:gd name="connsiteX6" fmla="*/ 4130642 w 6618691"/>
              <a:gd name="connsiteY6" fmla="*/ 670841 h 1231882"/>
              <a:gd name="connsiteX7" fmla="*/ 4355863 w 6618691"/>
              <a:gd name="connsiteY7" fmla="*/ 251930 h 1231882"/>
              <a:gd name="connsiteX8" fmla="*/ 5328579 w 6618691"/>
              <a:gd name="connsiteY8" fmla="*/ 40514 h 1231882"/>
              <a:gd name="connsiteX9" fmla="*/ 5923405 w 6618691"/>
              <a:gd name="connsiteY9" fmla="*/ 1069698 h 1231882"/>
              <a:gd name="connsiteX10" fmla="*/ 6618691 w 6618691"/>
              <a:gd name="connsiteY10" fmla="*/ 1156014 h 1231882"/>
              <a:gd name="connsiteX0" fmla="*/ 0 w 6618691"/>
              <a:gd name="connsiteY0" fmla="*/ 1419758 h 1419758"/>
              <a:gd name="connsiteX1" fmla="*/ 698262 w 6618691"/>
              <a:gd name="connsiteY1" fmla="*/ 1325140 h 1419758"/>
              <a:gd name="connsiteX2" fmla="*/ 1415126 w 6618691"/>
              <a:gd name="connsiteY2" fmla="*/ 924100 h 1419758"/>
              <a:gd name="connsiteX3" fmla="*/ 1932478 w 6618691"/>
              <a:gd name="connsiteY3" fmla="*/ 250620 h 1419758"/>
              <a:gd name="connsiteX4" fmla="*/ 2396435 w 6618691"/>
              <a:gd name="connsiteY4" fmla="*/ 741603 h 1419758"/>
              <a:gd name="connsiteX5" fmla="*/ 3301826 w 6618691"/>
              <a:gd name="connsiteY5" fmla="*/ 1038895 h 1419758"/>
              <a:gd name="connsiteX6" fmla="*/ 4130642 w 6618691"/>
              <a:gd name="connsiteY6" fmla="*/ 858717 h 1419758"/>
              <a:gd name="connsiteX7" fmla="*/ 4355863 w 6618691"/>
              <a:gd name="connsiteY7" fmla="*/ 439806 h 1419758"/>
              <a:gd name="connsiteX8" fmla="*/ 5351101 w 6618691"/>
              <a:gd name="connsiteY8" fmla="*/ 25691 h 1419758"/>
              <a:gd name="connsiteX9" fmla="*/ 5923405 w 6618691"/>
              <a:gd name="connsiteY9" fmla="*/ 1257574 h 1419758"/>
              <a:gd name="connsiteX10" fmla="*/ 6618691 w 6618691"/>
              <a:gd name="connsiteY10" fmla="*/ 1343890 h 1419758"/>
              <a:gd name="connsiteX0" fmla="*/ 0 w 6618691"/>
              <a:gd name="connsiteY0" fmla="*/ 1421102 h 1421102"/>
              <a:gd name="connsiteX1" fmla="*/ 698262 w 6618691"/>
              <a:gd name="connsiteY1" fmla="*/ 1326484 h 1421102"/>
              <a:gd name="connsiteX2" fmla="*/ 1415126 w 6618691"/>
              <a:gd name="connsiteY2" fmla="*/ 925444 h 1421102"/>
              <a:gd name="connsiteX3" fmla="*/ 1932478 w 6618691"/>
              <a:gd name="connsiteY3" fmla="*/ 251964 h 1421102"/>
              <a:gd name="connsiteX4" fmla="*/ 2396435 w 6618691"/>
              <a:gd name="connsiteY4" fmla="*/ 742947 h 1421102"/>
              <a:gd name="connsiteX5" fmla="*/ 3301826 w 6618691"/>
              <a:gd name="connsiteY5" fmla="*/ 1040239 h 1421102"/>
              <a:gd name="connsiteX6" fmla="*/ 4130642 w 6618691"/>
              <a:gd name="connsiteY6" fmla="*/ 860061 h 1421102"/>
              <a:gd name="connsiteX7" fmla="*/ 4355863 w 6618691"/>
              <a:gd name="connsiteY7" fmla="*/ 441150 h 1421102"/>
              <a:gd name="connsiteX8" fmla="*/ 5351101 w 6618691"/>
              <a:gd name="connsiteY8" fmla="*/ 27035 h 1421102"/>
              <a:gd name="connsiteX9" fmla="*/ 5621608 w 6618691"/>
              <a:gd name="connsiteY9" fmla="*/ 1285945 h 1421102"/>
              <a:gd name="connsiteX10" fmla="*/ 6618691 w 6618691"/>
              <a:gd name="connsiteY10" fmla="*/ 1345234 h 1421102"/>
              <a:gd name="connsiteX0" fmla="*/ 0 w 6618691"/>
              <a:gd name="connsiteY0" fmla="*/ 1425389 h 1425389"/>
              <a:gd name="connsiteX1" fmla="*/ 698262 w 6618691"/>
              <a:gd name="connsiteY1" fmla="*/ 1330771 h 1425389"/>
              <a:gd name="connsiteX2" fmla="*/ 1415126 w 6618691"/>
              <a:gd name="connsiteY2" fmla="*/ 929731 h 1425389"/>
              <a:gd name="connsiteX3" fmla="*/ 1932478 w 6618691"/>
              <a:gd name="connsiteY3" fmla="*/ 256251 h 1425389"/>
              <a:gd name="connsiteX4" fmla="*/ 2396435 w 6618691"/>
              <a:gd name="connsiteY4" fmla="*/ 747234 h 1425389"/>
              <a:gd name="connsiteX5" fmla="*/ 3301826 w 6618691"/>
              <a:gd name="connsiteY5" fmla="*/ 1044526 h 1425389"/>
              <a:gd name="connsiteX6" fmla="*/ 4130642 w 6618691"/>
              <a:gd name="connsiteY6" fmla="*/ 864348 h 1425389"/>
              <a:gd name="connsiteX7" fmla="*/ 4355863 w 6618691"/>
              <a:gd name="connsiteY7" fmla="*/ 445437 h 1425389"/>
              <a:gd name="connsiteX8" fmla="*/ 5283535 w 6618691"/>
              <a:gd name="connsiteY8" fmla="*/ 26818 h 1425389"/>
              <a:gd name="connsiteX9" fmla="*/ 5621608 w 6618691"/>
              <a:gd name="connsiteY9" fmla="*/ 1290232 h 1425389"/>
              <a:gd name="connsiteX10" fmla="*/ 6618691 w 6618691"/>
              <a:gd name="connsiteY10" fmla="*/ 1349521 h 1425389"/>
              <a:gd name="connsiteX0" fmla="*/ 0 w 6618691"/>
              <a:gd name="connsiteY0" fmla="*/ 1437456 h 1437456"/>
              <a:gd name="connsiteX1" fmla="*/ 698262 w 6618691"/>
              <a:gd name="connsiteY1" fmla="*/ 1342838 h 1437456"/>
              <a:gd name="connsiteX2" fmla="*/ 1415126 w 6618691"/>
              <a:gd name="connsiteY2" fmla="*/ 941798 h 1437456"/>
              <a:gd name="connsiteX3" fmla="*/ 1932478 w 6618691"/>
              <a:gd name="connsiteY3" fmla="*/ 268318 h 1437456"/>
              <a:gd name="connsiteX4" fmla="*/ 2396435 w 6618691"/>
              <a:gd name="connsiteY4" fmla="*/ 759301 h 1437456"/>
              <a:gd name="connsiteX5" fmla="*/ 3301826 w 6618691"/>
              <a:gd name="connsiteY5" fmla="*/ 1056593 h 1437456"/>
              <a:gd name="connsiteX6" fmla="*/ 4130642 w 6618691"/>
              <a:gd name="connsiteY6" fmla="*/ 876415 h 1437456"/>
              <a:gd name="connsiteX7" fmla="*/ 4427934 w 6618691"/>
              <a:gd name="connsiteY7" fmla="*/ 353902 h 1437456"/>
              <a:gd name="connsiteX8" fmla="*/ 5283535 w 6618691"/>
              <a:gd name="connsiteY8" fmla="*/ 38885 h 1437456"/>
              <a:gd name="connsiteX9" fmla="*/ 5621608 w 6618691"/>
              <a:gd name="connsiteY9" fmla="*/ 1302299 h 1437456"/>
              <a:gd name="connsiteX10" fmla="*/ 6618691 w 6618691"/>
              <a:gd name="connsiteY10" fmla="*/ 1361588 h 1437456"/>
              <a:gd name="connsiteX0" fmla="*/ 0 w 6618691"/>
              <a:gd name="connsiteY0" fmla="*/ 1437456 h 1437456"/>
              <a:gd name="connsiteX1" fmla="*/ 698262 w 6618691"/>
              <a:gd name="connsiteY1" fmla="*/ 1342838 h 1437456"/>
              <a:gd name="connsiteX2" fmla="*/ 1415126 w 6618691"/>
              <a:gd name="connsiteY2" fmla="*/ 941798 h 1437456"/>
              <a:gd name="connsiteX3" fmla="*/ 1932478 w 6618691"/>
              <a:gd name="connsiteY3" fmla="*/ 268318 h 1437456"/>
              <a:gd name="connsiteX4" fmla="*/ 2396435 w 6618691"/>
              <a:gd name="connsiteY4" fmla="*/ 759301 h 1437456"/>
              <a:gd name="connsiteX5" fmla="*/ 3301826 w 6618691"/>
              <a:gd name="connsiteY5" fmla="*/ 1056593 h 1437456"/>
              <a:gd name="connsiteX6" fmla="*/ 4130642 w 6618691"/>
              <a:gd name="connsiteY6" fmla="*/ 876415 h 1437456"/>
              <a:gd name="connsiteX7" fmla="*/ 4427934 w 6618691"/>
              <a:gd name="connsiteY7" fmla="*/ 353902 h 1437456"/>
              <a:gd name="connsiteX8" fmla="*/ 5283535 w 6618691"/>
              <a:gd name="connsiteY8" fmla="*/ 38885 h 1437456"/>
              <a:gd name="connsiteX9" fmla="*/ 5621608 w 6618691"/>
              <a:gd name="connsiteY9" fmla="*/ 1302299 h 1437456"/>
              <a:gd name="connsiteX10" fmla="*/ 6618691 w 6618691"/>
              <a:gd name="connsiteY10" fmla="*/ 1361588 h 1437456"/>
              <a:gd name="connsiteX0" fmla="*/ 0 w 6618691"/>
              <a:gd name="connsiteY0" fmla="*/ 1437456 h 1437456"/>
              <a:gd name="connsiteX1" fmla="*/ 698262 w 6618691"/>
              <a:gd name="connsiteY1" fmla="*/ 1342838 h 1437456"/>
              <a:gd name="connsiteX2" fmla="*/ 1415126 w 6618691"/>
              <a:gd name="connsiteY2" fmla="*/ 941798 h 1437456"/>
              <a:gd name="connsiteX3" fmla="*/ 1932478 w 6618691"/>
              <a:gd name="connsiteY3" fmla="*/ 268318 h 1437456"/>
              <a:gd name="connsiteX4" fmla="*/ 2396435 w 6618691"/>
              <a:gd name="connsiteY4" fmla="*/ 759301 h 1437456"/>
              <a:gd name="connsiteX5" fmla="*/ 3301826 w 6618691"/>
              <a:gd name="connsiteY5" fmla="*/ 1056593 h 1437456"/>
              <a:gd name="connsiteX6" fmla="*/ 4130642 w 6618691"/>
              <a:gd name="connsiteY6" fmla="*/ 876415 h 1437456"/>
              <a:gd name="connsiteX7" fmla="*/ 4427934 w 6618691"/>
              <a:gd name="connsiteY7" fmla="*/ 353902 h 1437456"/>
              <a:gd name="connsiteX8" fmla="*/ 5283535 w 6618691"/>
              <a:gd name="connsiteY8" fmla="*/ 38885 h 1437456"/>
              <a:gd name="connsiteX9" fmla="*/ 5621608 w 6618691"/>
              <a:gd name="connsiteY9" fmla="*/ 1302299 h 1437456"/>
              <a:gd name="connsiteX10" fmla="*/ 6618691 w 6618691"/>
              <a:gd name="connsiteY10" fmla="*/ 1361588 h 1437456"/>
              <a:gd name="connsiteX0" fmla="*/ 0 w 6618691"/>
              <a:gd name="connsiteY0" fmla="*/ 1437456 h 1437456"/>
              <a:gd name="connsiteX1" fmla="*/ 698262 w 6618691"/>
              <a:gd name="connsiteY1" fmla="*/ 1342838 h 1437456"/>
              <a:gd name="connsiteX2" fmla="*/ 1415126 w 6618691"/>
              <a:gd name="connsiteY2" fmla="*/ 941798 h 1437456"/>
              <a:gd name="connsiteX3" fmla="*/ 1891938 w 6618691"/>
              <a:gd name="connsiteY3" fmla="*/ 277327 h 1437456"/>
              <a:gd name="connsiteX4" fmla="*/ 2396435 w 6618691"/>
              <a:gd name="connsiteY4" fmla="*/ 759301 h 1437456"/>
              <a:gd name="connsiteX5" fmla="*/ 3301826 w 6618691"/>
              <a:gd name="connsiteY5" fmla="*/ 1056593 h 1437456"/>
              <a:gd name="connsiteX6" fmla="*/ 4130642 w 6618691"/>
              <a:gd name="connsiteY6" fmla="*/ 876415 h 1437456"/>
              <a:gd name="connsiteX7" fmla="*/ 4427934 w 6618691"/>
              <a:gd name="connsiteY7" fmla="*/ 353902 h 1437456"/>
              <a:gd name="connsiteX8" fmla="*/ 5283535 w 6618691"/>
              <a:gd name="connsiteY8" fmla="*/ 38885 h 1437456"/>
              <a:gd name="connsiteX9" fmla="*/ 5621608 w 6618691"/>
              <a:gd name="connsiteY9" fmla="*/ 1302299 h 1437456"/>
              <a:gd name="connsiteX10" fmla="*/ 6618691 w 6618691"/>
              <a:gd name="connsiteY10" fmla="*/ 1361588 h 1437456"/>
              <a:gd name="connsiteX0" fmla="*/ 0 w 6618691"/>
              <a:gd name="connsiteY0" fmla="*/ 1437456 h 1437456"/>
              <a:gd name="connsiteX1" fmla="*/ 698262 w 6618691"/>
              <a:gd name="connsiteY1" fmla="*/ 1342838 h 1437456"/>
              <a:gd name="connsiteX2" fmla="*/ 1415126 w 6618691"/>
              <a:gd name="connsiteY2" fmla="*/ 941798 h 1437456"/>
              <a:gd name="connsiteX3" fmla="*/ 1882929 w 6618691"/>
              <a:gd name="connsiteY3" fmla="*/ 101654 h 1437456"/>
              <a:gd name="connsiteX4" fmla="*/ 2396435 w 6618691"/>
              <a:gd name="connsiteY4" fmla="*/ 759301 h 1437456"/>
              <a:gd name="connsiteX5" fmla="*/ 3301826 w 6618691"/>
              <a:gd name="connsiteY5" fmla="*/ 1056593 h 1437456"/>
              <a:gd name="connsiteX6" fmla="*/ 4130642 w 6618691"/>
              <a:gd name="connsiteY6" fmla="*/ 876415 h 1437456"/>
              <a:gd name="connsiteX7" fmla="*/ 4427934 w 6618691"/>
              <a:gd name="connsiteY7" fmla="*/ 353902 h 1437456"/>
              <a:gd name="connsiteX8" fmla="*/ 5283535 w 6618691"/>
              <a:gd name="connsiteY8" fmla="*/ 38885 h 1437456"/>
              <a:gd name="connsiteX9" fmla="*/ 5621608 w 6618691"/>
              <a:gd name="connsiteY9" fmla="*/ 1302299 h 1437456"/>
              <a:gd name="connsiteX10" fmla="*/ 6618691 w 6618691"/>
              <a:gd name="connsiteY10" fmla="*/ 1361588 h 1437456"/>
              <a:gd name="connsiteX0" fmla="*/ 0 w 6618691"/>
              <a:gd name="connsiteY0" fmla="*/ 1830409 h 1830409"/>
              <a:gd name="connsiteX1" fmla="*/ 698262 w 6618691"/>
              <a:gd name="connsiteY1" fmla="*/ 1735791 h 1830409"/>
              <a:gd name="connsiteX2" fmla="*/ 1415126 w 6618691"/>
              <a:gd name="connsiteY2" fmla="*/ 1334751 h 1830409"/>
              <a:gd name="connsiteX3" fmla="*/ 1878425 w 6618691"/>
              <a:gd name="connsiteY3" fmla="*/ 3623 h 1830409"/>
              <a:gd name="connsiteX4" fmla="*/ 2396435 w 6618691"/>
              <a:gd name="connsiteY4" fmla="*/ 1152254 h 1830409"/>
              <a:gd name="connsiteX5" fmla="*/ 3301826 w 6618691"/>
              <a:gd name="connsiteY5" fmla="*/ 1449546 h 1830409"/>
              <a:gd name="connsiteX6" fmla="*/ 4130642 w 6618691"/>
              <a:gd name="connsiteY6" fmla="*/ 1269368 h 1830409"/>
              <a:gd name="connsiteX7" fmla="*/ 4427934 w 6618691"/>
              <a:gd name="connsiteY7" fmla="*/ 746855 h 1830409"/>
              <a:gd name="connsiteX8" fmla="*/ 5283535 w 6618691"/>
              <a:gd name="connsiteY8" fmla="*/ 431838 h 1830409"/>
              <a:gd name="connsiteX9" fmla="*/ 5621608 w 6618691"/>
              <a:gd name="connsiteY9" fmla="*/ 1695252 h 1830409"/>
              <a:gd name="connsiteX10" fmla="*/ 6618691 w 6618691"/>
              <a:gd name="connsiteY10" fmla="*/ 1754541 h 1830409"/>
              <a:gd name="connsiteX0" fmla="*/ 0 w 6618691"/>
              <a:gd name="connsiteY0" fmla="*/ 1845196 h 1845196"/>
              <a:gd name="connsiteX1" fmla="*/ 698262 w 6618691"/>
              <a:gd name="connsiteY1" fmla="*/ 1750578 h 1845196"/>
              <a:gd name="connsiteX2" fmla="*/ 1415126 w 6618691"/>
              <a:gd name="connsiteY2" fmla="*/ 1349538 h 1845196"/>
              <a:gd name="connsiteX3" fmla="*/ 1878425 w 6618691"/>
              <a:gd name="connsiteY3" fmla="*/ 18410 h 1845196"/>
              <a:gd name="connsiteX4" fmla="*/ 2396435 w 6618691"/>
              <a:gd name="connsiteY4" fmla="*/ 1167041 h 1845196"/>
              <a:gd name="connsiteX5" fmla="*/ 3301826 w 6618691"/>
              <a:gd name="connsiteY5" fmla="*/ 1464333 h 1845196"/>
              <a:gd name="connsiteX6" fmla="*/ 4130642 w 6618691"/>
              <a:gd name="connsiteY6" fmla="*/ 1284155 h 1845196"/>
              <a:gd name="connsiteX7" fmla="*/ 4427934 w 6618691"/>
              <a:gd name="connsiteY7" fmla="*/ 761642 h 1845196"/>
              <a:gd name="connsiteX8" fmla="*/ 5283535 w 6618691"/>
              <a:gd name="connsiteY8" fmla="*/ 446625 h 1845196"/>
              <a:gd name="connsiteX9" fmla="*/ 5621608 w 6618691"/>
              <a:gd name="connsiteY9" fmla="*/ 1710039 h 1845196"/>
              <a:gd name="connsiteX10" fmla="*/ 6618691 w 6618691"/>
              <a:gd name="connsiteY10" fmla="*/ 1769328 h 1845196"/>
              <a:gd name="connsiteX0" fmla="*/ 0 w 6618691"/>
              <a:gd name="connsiteY0" fmla="*/ 1845196 h 1845196"/>
              <a:gd name="connsiteX1" fmla="*/ 698262 w 6618691"/>
              <a:gd name="connsiteY1" fmla="*/ 1750578 h 1845196"/>
              <a:gd name="connsiteX2" fmla="*/ 1415126 w 6618691"/>
              <a:gd name="connsiteY2" fmla="*/ 1349538 h 1845196"/>
              <a:gd name="connsiteX3" fmla="*/ 1878425 w 6618691"/>
              <a:gd name="connsiteY3" fmla="*/ 18410 h 1845196"/>
              <a:gd name="connsiteX4" fmla="*/ 2396435 w 6618691"/>
              <a:gd name="connsiteY4" fmla="*/ 1167041 h 1845196"/>
              <a:gd name="connsiteX5" fmla="*/ 3301826 w 6618691"/>
              <a:gd name="connsiteY5" fmla="*/ 1464333 h 1845196"/>
              <a:gd name="connsiteX6" fmla="*/ 4130642 w 6618691"/>
              <a:gd name="connsiteY6" fmla="*/ 1284155 h 1845196"/>
              <a:gd name="connsiteX7" fmla="*/ 4427934 w 6618691"/>
              <a:gd name="connsiteY7" fmla="*/ 761642 h 1845196"/>
              <a:gd name="connsiteX8" fmla="*/ 5283535 w 6618691"/>
              <a:gd name="connsiteY8" fmla="*/ 446625 h 1845196"/>
              <a:gd name="connsiteX9" fmla="*/ 5621608 w 6618691"/>
              <a:gd name="connsiteY9" fmla="*/ 1710039 h 1845196"/>
              <a:gd name="connsiteX10" fmla="*/ 6618691 w 6618691"/>
              <a:gd name="connsiteY10" fmla="*/ 1769328 h 1845196"/>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7934 w 6618691"/>
              <a:gd name="connsiteY7" fmla="*/ 703897 h 1787451"/>
              <a:gd name="connsiteX8" fmla="*/ 5283535 w 6618691"/>
              <a:gd name="connsiteY8" fmla="*/ 388880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83535 w 6618691"/>
              <a:gd name="connsiteY8" fmla="*/ 388880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130642 w 6618691"/>
              <a:gd name="connsiteY6" fmla="*/ 1226410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3301826 w 6618691"/>
              <a:gd name="connsiteY5" fmla="*/ 1406588 h 1787451"/>
              <a:gd name="connsiteX6" fmla="*/ 4085598 w 6618691"/>
              <a:gd name="connsiteY6" fmla="*/ 1091277 h 1787451"/>
              <a:gd name="connsiteX7" fmla="*/ 4423430 w 6618691"/>
              <a:gd name="connsiteY7" fmla="*/ 613808 h 1787451"/>
              <a:gd name="connsiteX8" fmla="*/ 5297048 w 6618691"/>
              <a:gd name="connsiteY8" fmla="*/ 321314 h 1787451"/>
              <a:gd name="connsiteX9" fmla="*/ 5621608 w 6618691"/>
              <a:gd name="connsiteY9" fmla="*/ 1652294 h 1787451"/>
              <a:gd name="connsiteX10" fmla="*/ 6618691 w 6618691"/>
              <a:gd name="connsiteY10"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2801834 w 6618691"/>
              <a:gd name="connsiteY5" fmla="*/ 1357042 h 1787451"/>
              <a:gd name="connsiteX6" fmla="*/ 3301826 w 6618691"/>
              <a:gd name="connsiteY6" fmla="*/ 1406588 h 1787451"/>
              <a:gd name="connsiteX7" fmla="*/ 4085598 w 6618691"/>
              <a:gd name="connsiteY7" fmla="*/ 1091277 h 1787451"/>
              <a:gd name="connsiteX8" fmla="*/ 4423430 w 6618691"/>
              <a:gd name="connsiteY8" fmla="*/ 613808 h 1787451"/>
              <a:gd name="connsiteX9" fmla="*/ 5297048 w 6618691"/>
              <a:gd name="connsiteY9" fmla="*/ 321314 h 1787451"/>
              <a:gd name="connsiteX10" fmla="*/ 5621608 w 6618691"/>
              <a:gd name="connsiteY10" fmla="*/ 1652294 h 1787451"/>
              <a:gd name="connsiteX11" fmla="*/ 6618691 w 6618691"/>
              <a:gd name="connsiteY11" fmla="*/ 1711583 h 1787451"/>
              <a:gd name="connsiteX0" fmla="*/ 0 w 6618691"/>
              <a:gd name="connsiteY0" fmla="*/ 1787451 h 1787451"/>
              <a:gd name="connsiteX1" fmla="*/ 698262 w 6618691"/>
              <a:gd name="connsiteY1" fmla="*/ 1692833 h 1787451"/>
              <a:gd name="connsiteX2" fmla="*/ 1415126 w 6618691"/>
              <a:gd name="connsiteY2" fmla="*/ 1291793 h 1787451"/>
              <a:gd name="connsiteX3" fmla="*/ 1878425 w 6618691"/>
              <a:gd name="connsiteY3" fmla="*/ 19223 h 1787451"/>
              <a:gd name="connsiteX4" fmla="*/ 2396435 w 6618691"/>
              <a:gd name="connsiteY4" fmla="*/ 1109296 h 1787451"/>
              <a:gd name="connsiteX5" fmla="*/ 2801834 w 6618691"/>
              <a:gd name="connsiteY5" fmla="*/ 1357042 h 1787451"/>
              <a:gd name="connsiteX6" fmla="*/ 3301826 w 6618691"/>
              <a:gd name="connsiteY6" fmla="*/ 1406588 h 1787451"/>
              <a:gd name="connsiteX7" fmla="*/ 3720738 w 6618691"/>
              <a:gd name="connsiteY7" fmla="*/ 1293980 h 1787451"/>
              <a:gd name="connsiteX8" fmla="*/ 4085598 w 6618691"/>
              <a:gd name="connsiteY8" fmla="*/ 1091277 h 1787451"/>
              <a:gd name="connsiteX9" fmla="*/ 4423430 w 6618691"/>
              <a:gd name="connsiteY9" fmla="*/ 613808 h 1787451"/>
              <a:gd name="connsiteX10" fmla="*/ 5297048 w 6618691"/>
              <a:gd name="connsiteY10" fmla="*/ 321314 h 1787451"/>
              <a:gd name="connsiteX11" fmla="*/ 5621608 w 6618691"/>
              <a:gd name="connsiteY11" fmla="*/ 1652294 h 1787451"/>
              <a:gd name="connsiteX12" fmla="*/ 6618691 w 6618691"/>
              <a:gd name="connsiteY12" fmla="*/ 1711583 h 1787451"/>
              <a:gd name="connsiteX0" fmla="*/ 0 w 6618691"/>
              <a:gd name="connsiteY0" fmla="*/ 1790199 h 1790199"/>
              <a:gd name="connsiteX1" fmla="*/ 698262 w 6618691"/>
              <a:gd name="connsiteY1" fmla="*/ 1695581 h 1790199"/>
              <a:gd name="connsiteX2" fmla="*/ 1415126 w 6618691"/>
              <a:gd name="connsiteY2" fmla="*/ 1294541 h 1790199"/>
              <a:gd name="connsiteX3" fmla="*/ 1878425 w 6618691"/>
              <a:gd name="connsiteY3" fmla="*/ 21971 h 1790199"/>
              <a:gd name="connsiteX4" fmla="*/ 2396435 w 6618691"/>
              <a:gd name="connsiteY4" fmla="*/ 1112044 h 1790199"/>
              <a:gd name="connsiteX5" fmla="*/ 2801834 w 6618691"/>
              <a:gd name="connsiteY5" fmla="*/ 1359790 h 1790199"/>
              <a:gd name="connsiteX6" fmla="*/ 3301826 w 6618691"/>
              <a:gd name="connsiteY6" fmla="*/ 1409336 h 1790199"/>
              <a:gd name="connsiteX7" fmla="*/ 3720738 w 6618691"/>
              <a:gd name="connsiteY7" fmla="*/ 1296728 h 1790199"/>
              <a:gd name="connsiteX8" fmla="*/ 4085598 w 6618691"/>
              <a:gd name="connsiteY8" fmla="*/ 1094025 h 1790199"/>
              <a:gd name="connsiteX9" fmla="*/ 4423430 w 6618691"/>
              <a:gd name="connsiteY9" fmla="*/ 616556 h 1790199"/>
              <a:gd name="connsiteX10" fmla="*/ 5297048 w 6618691"/>
              <a:gd name="connsiteY10" fmla="*/ 324062 h 1790199"/>
              <a:gd name="connsiteX11" fmla="*/ 5621608 w 6618691"/>
              <a:gd name="connsiteY11" fmla="*/ 1655042 h 1790199"/>
              <a:gd name="connsiteX12" fmla="*/ 6618691 w 6618691"/>
              <a:gd name="connsiteY12" fmla="*/ 1714331 h 1790199"/>
              <a:gd name="connsiteX0" fmla="*/ 0 w 6618691"/>
              <a:gd name="connsiteY0" fmla="*/ 1790199 h 1790199"/>
              <a:gd name="connsiteX1" fmla="*/ 698262 w 6618691"/>
              <a:gd name="connsiteY1" fmla="*/ 1695581 h 1790199"/>
              <a:gd name="connsiteX2" fmla="*/ 1415126 w 6618691"/>
              <a:gd name="connsiteY2" fmla="*/ 1294541 h 1790199"/>
              <a:gd name="connsiteX3" fmla="*/ 1878425 w 6618691"/>
              <a:gd name="connsiteY3" fmla="*/ 21971 h 1790199"/>
              <a:gd name="connsiteX4" fmla="*/ 2396435 w 6618691"/>
              <a:gd name="connsiteY4" fmla="*/ 1112044 h 1790199"/>
              <a:gd name="connsiteX5" fmla="*/ 2801834 w 6618691"/>
              <a:gd name="connsiteY5" fmla="*/ 1359790 h 1790199"/>
              <a:gd name="connsiteX6" fmla="*/ 3301826 w 6618691"/>
              <a:gd name="connsiteY6" fmla="*/ 1409336 h 1790199"/>
              <a:gd name="connsiteX7" fmla="*/ 3720738 w 6618691"/>
              <a:gd name="connsiteY7" fmla="*/ 1296728 h 1790199"/>
              <a:gd name="connsiteX8" fmla="*/ 4085598 w 6618691"/>
              <a:gd name="connsiteY8" fmla="*/ 1094025 h 1790199"/>
              <a:gd name="connsiteX9" fmla="*/ 4423430 w 6618691"/>
              <a:gd name="connsiteY9" fmla="*/ 616556 h 1790199"/>
              <a:gd name="connsiteX10" fmla="*/ 5297048 w 6618691"/>
              <a:gd name="connsiteY10" fmla="*/ 324062 h 1790199"/>
              <a:gd name="connsiteX11" fmla="*/ 5621608 w 6618691"/>
              <a:gd name="connsiteY11" fmla="*/ 1655042 h 1790199"/>
              <a:gd name="connsiteX12" fmla="*/ 6618691 w 6618691"/>
              <a:gd name="connsiteY12" fmla="*/ 1714331 h 1790199"/>
              <a:gd name="connsiteX0" fmla="*/ 0 w 6618691"/>
              <a:gd name="connsiteY0" fmla="*/ 1790284 h 1790284"/>
              <a:gd name="connsiteX1" fmla="*/ 698262 w 6618691"/>
              <a:gd name="connsiteY1" fmla="*/ 1695666 h 1790284"/>
              <a:gd name="connsiteX2" fmla="*/ 1415126 w 6618691"/>
              <a:gd name="connsiteY2" fmla="*/ 1294626 h 1790284"/>
              <a:gd name="connsiteX3" fmla="*/ 1878425 w 6618691"/>
              <a:gd name="connsiteY3" fmla="*/ 22056 h 1790284"/>
              <a:gd name="connsiteX4" fmla="*/ 2346886 w 6618691"/>
              <a:gd name="connsiteY4" fmla="*/ 1107624 h 1790284"/>
              <a:gd name="connsiteX5" fmla="*/ 2801834 w 6618691"/>
              <a:gd name="connsiteY5" fmla="*/ 1359875 h 1790284"/>
              <a:gd name="connsiteX6" fmla="*/ 3301826 w 6618691"/>
              <a:gd name="connsiteY6" fmla="*/ 1409421 h 1790284"/>
              <a:gd name="connsiteX7" fmla="*/ 3720738 w 6618691"/>
              <a:gd name="connsiteY7" fmla="*/ 1296813 h 1790284"/>
              <a:gd name="connsiteX8" fmla="*/ 4085598 w 6618691"/>
              <a:gd name="connsiteY8" fmla="*/ 1094110 h 1790284"/>
              <a:gd name="connsiteX9" fmla="*/ 4423430 w 6618691"/>
              <a:gd name="connsiteY9" fmla="*/ 616641 h 1790284"/>
              <a:gd name="connsiteX10" fmla="*/ 5297048 w 6618691"/>
              <a:gd name="connsiteY10" fmla="*/ 324147 h 1790284"/>
              <a:gd name="connsiteX11" fmla="*/ 5621608 w 6618691"/>
              <a:gd name="connsiteY11" fmla="*/ 1655127 h 1790284"/>
              <a:gd name="connsiteX12" fmla="*/ 6618691 w 6618691"/>
              <a:gd name="connsiteY12" fmla="*/ 1714416 h 1790284"/>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46886 w 6618691"/>
              <a:gd name="connsiteY4" fmla="*/ 1125305 h 1807965"/>
              <a:gd name="connsiteX5" fmla="*/ 2801834 w 6618691"/>
              <a:gd name="connsiteY5" fmla="*/ 1377556 h 1807965"/>
              <a:gd name="connsiteX6" fmla="*/ 3301826 w 6618691"/>
              <a:gd name="connsiteY6" fmla="*/ 1427102 h 1807965"/>
              <a:gd name="connsiteX7" fmla="*/ 3720738 w 6618691"/>
              <a:gd name="connsiteY7" fmla="*/ 1314494 h 1807965"/>
              <a:gd name="connsiteX8" fmla="*/ 4085598 w 6618691"/>
              <a:gd name="connsiteY8" fmla="*/ 1111791 h 1807965"/>
              <a:gd name="connsiteX9" fmla="*/ 4423430 w 6618691"/>
              <a:gd name="connsiteY9" fmla="*/ 634322 h 1807965"/>
              <a:gd name="connsiteX10" fmla="*/ 5297048 w 6618691"/>
              <a:gd name="connsiteY10" fmla="*/ 341828 h 1807965"/>
              <a:gd name="connsiteX11" fmla="*/ 5621608 w 6618691"/>
              <a:gd name="connsiteY11" fmla="*/ 1672808 h 1807965"/>
              <a:gd name="connsiteX12" fmla="*/ 6618691 w 6618691"/>
              <a:gd name="connsiteY12"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2801834 w 6618691"/>
              <a:gd name="connsiteY5" fmla="*/ 1377556 h 1807965"/>
              <a:gd name="connsiteX6" fmla="*/ 3301826 w 6618691"/>
              <a:gd name="connsiteY6" fmla="*/ 1427102 h 1807965"/>
              <a:gd name="connsiteX7" fmla="*/ 3720738 w 6618691"/>
              <a:gd name="connsiteY7" fmla="*/ 1314494 h 1807965"/>
              <a:gd name="connsiteX8" fmla="*/ 4085598 w 6618691"/>
              <a:gd name="connsiteY8" fmla="*/ 1111791 h 1807965"/>
              <a:gd name="connsiteX9" fmla="*/ 4423430 w 6618691"/>
              <a:gd name="connsiteY9" fmla="*/ 634322 h 1807965"/>
              <a:gd name="connsiteX10" fmla="*/ 5297048 w 6618691"/>
              <a:gd name="connsiteY10" fmla="*/ 341828 h 1807965"/>
              <a:gd name="connsiteX11" fmla="*/ 5621608 w 6618691"/>
              <a:gd name="connsiteY11" fmla="*/ 1672808 h 1807965"/>
              <a:gd name="connsiteX12" fmla="*/ 6618691 w 6618691"/>
              <a:gd name="connsiteY12"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2801834 w 6618691"/>
              <a:gd name="connsiteY5" fmla="*/ 1377556 h 1807965"/>
              <a:gd name="connsiteX6" fmla="*/ 3301826 w 6618691"/>
              <a:gd name="connsiteY6" fmla="*/ 1427102 h 1807965"/>
              <a:gd name="connsiteX7" fmla="*/ 3720738 w 6618691"/>
              <a:gd name="connsiteY7" fmla="*/ 1314494 h 1807965"/>
              <a:gd name="connsiteX8" fmla="*/ 4085598 w 6618691"/>
              <a:gd name="connsiteY8" fmla="*/ 1111791 h 1807965"/>
              <a:gd name="connsiteX9" fmla="*/ 4423430 w 6618691"/>
              <a:gd name="connsiteY9" fmla="*/ 634322 h 1807965"/>
              <a:gd name="connsiteX10" fmla="*/ 5297048 w 6618691"/>
              <a:gd name="connsiteY10" fmla="*/ 341828 h 1807965"/>
              <a:gd name="connsiteX11" fmla="*/ 5621608 w 6618691"/>
              <a:gd name="connsiteY11" fmla="*/ 1672808 h 1807965"/>
              <a:gd name="connsiteX12" fmla="*/ 6618691 w 6618691"/>
              <a:gd name="connsiteY12"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2801834 w 6618691"/>
              <a:gd name="connsiteY5" fmla="*/ 1377556 h 1807965"/>
              <a:gd name="connsiteX6" fmla="*/ 3301826 w 6618691"/>
              <a:gd name="connsiteY6" fmla="*/ 1427102 h 1807965"/>
              <a:gd name="connsiteX7" fmla="*/ 3720738 w 6618691"/>
              <a:gd name="connsiteY7" fmla="*/ 1314494 h 1807965"/>
              <a:gd name="connsiteX8" fmla="*/ 4085598 w 6618691"/>
              <a:gd name="connsiteY8" fmla="*/ 1111791 h 1807965"/>
              <a:gd name="connsiteX9" fmla="*/ 4423430 w 6618691"/>
              <a:gd name="connsiteY9" fmla="*/ 634322 h 1807965"/>
              <a:gd name="connsiteX10" fmla="*/ 5297048 w 6618691"/>
              <a:gd name="connsiteY10" fmla="*/ 341828 h 1807965"/>
              <a:gd name="connsiteX11" fmla="*/ 5621608 w 6618691"/>
              <a:gd name="connsiteY11" fmla="*/ 1672808 h 1807965"/>
              <a:gd name="connsiteX12" fmla="*/ 6618691 w 6618691"/>
              <a:gd name="connsiteY12"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2773842 w 6618691"/>
              <a:gd name="connsiteY5" fmla="*/ 1424209 h 1807965"/>
              <a:gd name="connsiteX6" fmla="*/ 3301826 w 6618691"/>
              <a:gd name="connsiteY6" fmla="*/ 1427102 h 1807965"/>
              <a:gd name="connsiteX7" fmla="*/ 3720738 w 6618691"/>
              <a:gd name="connsiteY7" fmla="*/ 1314494 h 1807965"/>
              <a:gd name="connsiteX8" fmla="*/ 4085598 w 6618691"/>
              <a:gd name="connsiteY8" fmla="*/ 1111791 h 1807965"/>
              <a:gd name="connsiteX9" fmla="*/ 4423430 w 6618691"/>
              <a:gd name="connsiteY9" fmla="*/ 634322 h 1807965"/>
              <a:gd name="connsiteX10" fmla="*/ 5297048 w 6618691"/>
              <a:gd name="connsiteY10" fmla="*/ 341828 h 1807965"/>
              <a:gd name="connsiteX11" fmla="*/ 5621608 w 6618691"/>
              <a:gd name="connsiteY11" fmla="*/ 1672808 h 1807965"/>
              <a:gd name="connsiteX12" fmla="*/ 6618691 w 6618691"/>
              <a:gd name="connsiteY12"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2773842 w 6618691"/>
              <a:gd name="connsiteY5" fmla="*/ 1424209 h 1807965"/>
              <a:gd name="connsiteX6" fmla="*/ 3301826 w 6618691"/>
              <a:gd name="connsiteY6" fmla="*/ 1427102 h 1807965"/>
              <a:gd name="connsiteX7" fmla="*/ 4085598 w 6618691"/>
              <a:gd name="connsiteY7" fmla="*/ 1111791 h 1807965"/>
              <a:gd name="connsiteX8" fmla="*/ 4423430 w 6618691"/>
              <a:gd name="connsiteY8" fmla="*/ 634322 h 1807965"/>
              <a:gd name="connsiteX9" fmla="*/ 5297048 w 6618691"/>
              <a:gd name="connsiteY9" fmla="*/ 341828 h 1807965"/>
              <a:gd name="connsiteX10" fmla="*/ 5621608 w 6618691"/>
              <a:gd name="connsiteY10" fmla="*/ 1672808 h 1807965"/>
              <a:gd name="connsiteX11" fmla="*/ 6618691 w 6618691"/>
              <a:gd name="connsiteY11"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301826 w 6618691"/>
              <a:gd name="connsiteY5" fmla="*/ 1427102 h 1807965"/>
              <a:gd name="connsiteX6" fmla="*/ 4085598 w 6618691"/>
              <a:gd name="connsiteY6" fmla="*/ 1111791 h 1807965"/>
              <a:gd name="connsiteX7" fmla="*/ 4423430 w 6618691"/>
              <a:gd name="connsiteY7" fmla="*/ 634322 h 1807965"/>
              <a:gd name="connsiteX8" fmla="*/ 5297048 w 6618691"/>
              <a:gd name="connsiteY8" fmla="*/ 341828 h 1807965"/>
              <a:gd name="connsiteX9" fmla="*/ 5621608 w 6618691"/>
              <a:gd name="connsiteY9" fmla="*/ 1672808 h 1807965"/>
              <a:gd name="connsiteX10" fmla="*/ 6618691 w 6618691"/>
              <a:gd name="connsiteY10"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492416 h 1807965"/>
              <a:gd name="connsiteX6" fmla="*/ 4085598 w 6618691"/>
              <a:gd name="connsiteY6" fmla="*/ 1111791 h 1807965"/>
              <a:gd name="connsiteX7" fmla="*/ 4423430 w 6618691"/>
              <a:gd name="connsiteY7" fmla="*/ 634322 h 1807965"/>
              <a:gd name="connsiteX8" fmla="*/ 5297048 w 6618691"/>
              <a:gd name="connsiteY8" fmla="*/ 341828 h 1807965"/>
              <a:gd name="connsiteX9" fmla="*/ 5621608 w 6618691"/>
              <a:gd name="connsiteY9" fmla="*/ 1672808 h 1807965"/>
              <a:gd name="connsiteX10" fmla="*/ 6618691 w 6618691"/>
              <a:gd name="connsiteY10"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492416 h 1807965"/>
              <a:gd name="connsiteX6" fmla="*/ 4085598 w 6618691"/>
              <a:gd name="connsiteY6" fmla="*/ 1111791 h 1807965"/>
              <a:gd name="connsiteX7" fmla="*/ 4423430 w 6618691"/>
              <a:gd name="connsiteY7" fmla="*/ 634322 h 1807965"/>
              <a:gd name="connsiteX8" fmla="*/ 5297048 w 6618691"/>
              <a:gd name="connsiteY8" fmla="*/ 341828 h 1807965"/>
              <a:gd name="connsiteX9" fmla="*/ 5621608 w 6618691"/>
              <a:gd name="connsiteY9" fmla="*/ 1672808 h 1807965"/>
              <a:gd name="connsiteX10" fmla="*/ 6618691 w 6618691"/>
              <a:gd name="connsiteY10"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548399 h 1807965"/>
              <a:gd name="connsiteX6" fmla="*/ 4085598 w 6618691"/>
              <a:gd name="connsiteY6" fmla="*/ 1111791 h 1807965"/>
              <a:gd name="connsiteX7" fmla="*/ 4423430 w 6618691"/>
              <a:gd name="connsiteY7" fmla="*/ 634322 h 1807965"/>
              <a:gd name="connsiteX8" fmla="*/ 5297048 w 6618691"/>
              <a:gd name="connsiteY8" fmla="*/ 341828 h 1807965"/>
              <a:gd name="connsiteX9" fmla="*/ 5621608 w 6618691"/>
              <a:gd name="connsiteY9" fmla="*/ 1672808 h 1807965"/>
              <a:gd name="connsiteX10" fmla="*/ 6618691 w 6618691"/>
              <a:gd name="connsiteY10"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548399 h 1807965"/>
              <a:gd name="connsiteX6" fmla="*/ 4085598 w 6618691"/>
              <a:gd name="connsiteY6" fmla="*/ 1111791 h 1807965"/>
              <a:gd name="connsiteX7" fmla="*/ 4423430 w 6618691"/>
              <a:gd name="connsiteY7" fmla="*/ 634322 h 1807965"/>
              <a:gd name="connsiteX8" fmla="*/ 5297048 w 6618691"/>
              <a:gd name="connsiteY8" fmla="*/ 341828 h 1807965"/>
              <a:gd name="connsiteX9" fmla="*/ 5621608 w 6618691"/>
              <a:gd name="connsiteY9" fmla="*/ 1672808 h 1807965"/>
              <a:gd name="connsiteX10" fmla="*/ 6618691 w 6618691"/>
              <a:gd name="connsiteY10"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548399 h 1807965"/>
              <a:gd name="connsiteX6" fmla="*/ 4085598 w 6618691"/>
              <a:gd name="connsiteY6" fmla="*/ 1111791 h 1807965"/>
              <a:gd name="connsiteX7" fmla="*/ 5297048 w 6618691"/>
              <a:gd name="connsiteY7" fmla="*/ 341828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548399 h 1807965"/>
              <a:gd name="connsiteX6" fmla="*/ 4085598 w 6618691"/>
              <a:gd name="connsiteY6" fmla="*/ 1111791 h 1807965"/>
              <a:gd name="connsiteX7" fmla="*/ 5297048 w 6618691"/>
              <a:gd name="connsiteY7" fmla="*/ 341828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548399 h 1807965"/>
              <a:gd name="connsiteX6" fmla="*/ 4085598 w 6618691"/>
              <a:gd name="connsiteY6" fmla="*/ 1111791 h 1807965"/>
              <a:gd name="connsiteX7" fmla="*/ 5269056 w 6618691"/>
              <a:gd name="connsiteY7" fmla="*/ 341828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548399 h 1807965"/>
              <a:gd name="connsiteX6" fmla="*/ 4085598 w 6618691"/>
              <a:gd name="connsiteY6" fmla="*/ 1111791 h 1807965"/>
              <a:gd name="connsiteX7" fmla="*/ 5269056 w 6618691"/>
              <a:gd name="connsiteY7" fmla="*/ 341828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548399 h 1807965"/>
              <a:gd name="connsiteX6" fmla="*/ 4085598 w 6618691"/>
              <a:gd name="connsiteY6" fmla="*/ 1111791 h 1807965"/>
              <a:gd name="connsiteX7" fmla="*/ 5269056 w 6618691"/>
              <a:gd name="connsiteY7" fmla="*/ 341828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483085 h 1807965"/>
              <a:gd name="connsiteX6" fmla="*/ 4085598 w 6618691"/>
              <a:gd name="connsiteY6" fmla="*/ 1111791 h 1807965"/>
              <a:gd name="connsiteX7" fmla="*/ 5269056 w 6618691"/>
              <a:gd name="connsiteY7" fmla="*/ 341828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483085 h 1807965"/>
              <a:gd name="connsiteX6" fmla="*/ 4085598 w 6618691"/>
              <a:gd name="connsiteY6" fmla="*/ 1111791 h 1807965"/>
              <a:gd name="connsiteX7" fmla="*/ 5269056 w 6618691"/>
              <a:gd name="connsiteY7" fmla="*/ 341828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483085 h 1807965"/>
              <a:gd name="connsiteX6" fmla="*/ 4085598 w 6618691"/>
              <a:gd name="connsiteY6" fmla="*/ 1111791 h 1807965"/>
              <a:gd name="connsiteX7" fmla="*/ 5269056 w 6618691"/>
              <a:gd name="connsiteY7" fmla="*/ 341828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483085 h 1807965"/>
              <a:gd name="connsiteX6" fmla="*/ 4085598 w 6618691"/>
              <a:gd name="connsiteY6" fmla="*/ 1111791 h 1807965"/>
              <a:gd name="connsiteX7" fmla="*/ 5194411 w 6618691"/>
              <a:gd name="connsiteY7" fmla="*/ 323166 h 1807965"/>
              <a:gd name="connsiteX8" fmla="*/ 5621608 w 6618691"/>
              <a:gd name="connsiteY8" fmla="*/ 1672808 h 1807965"/>
              <a:gd name="connsiteX9" fmla="*/ 6618691 w 6618691"/>
              <a:gd name="connsiteY9" fmla="*/ 1732097 h 1807965"/>
              <a:gd name="connsiteX0" fmla="*/ 0 w 6618691"/>
              <a:gd name="connsiteY0" fmla="*/ 1807965 h 1807965"/>
              <a:gd name="connsiteX1" fmla="*/ 698262 w 6618691"/>
              <a:gd name="connsiteY1" fmla="*/ 1713347 h 1807965"/>
              <a:gd name="connsiteX2" fmla="*/ 1415126 w 6618691"/>
              <a:gd name="connsiteY2" fmla="*/ 1312307 h 1807965"/>
              <a:gd name="connsiteX3" fmla="*/ 1864912 w 6618691"/>
              <a:gd name="connsiteY3" fmla="*/ 21719 h 1807965"/>
              <a:gd name="connsiteX4" fmla="*/ 2310850 w 6618691"/>
              <a:gd name="connsiteY4" fmla="*/ 1125305 h 1807965"/>
              <a:gd name="connsiteX5" fmla="*/ 3180528 w 6618691"/>
              <a:gd name="connsiteY5" fmla="*/ 1483085 h 1807965"/>
              <a:gd name="connsiteX6" fmla="*/ 4085598 w 6618691"/>
              <a:gd name="connsiteY6" fmla="*/ 1111791 h 1807965"/>
              <a:gd name="connsiteX7" fmla="*/ 5194411 w 6618691"/>
              <a:gd name="connsiteY7" fmla="*/ 323166 h 1807965"/>
              <a:gd name="connsiteX8" fmla="*/ 5621608 w 6618691"/>
              <a:gd name="connsiteY8" fmla="*/ 1672808 h 1807965"/>
              <a:gd name="connsiteX9" fmla="*/ 6618691 w 6618691"/>
              <a:gd name="connsiteY9" fmla="*/ 1732097 h 1807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618691" h="1807965">
                <a:moveTo>
                  <a:pt x="0" y="1807965"/>
                </a:moveTo>
                <a:cubicBezTo>
                  <a:pt x="93855" y="1760664"/>
                  <a:pt x="462408" y="1795957"/>
                  <a:pt x="698262" y="1713347"/>
                </a:cubicBezTo>
                <a:cubicBezTo>
                  <a:pt x="934116" y="1630737"/>
                  <a:pt x="1220684" y="1594245"/>
                  <a:pt x="1415126" y="1312307"/>
                </a:cubicBezTo>
                <a:cubicBezTo>
                  <a:pt x="1609568" y="1030369"/>
                  <a:pt x="1494158" y="183515"/>
                  <a:pt x="1864912" y="21719"/>
                </a:cubicBezTo>
                <a:cubicBezTo>
                  <a:pt x="2258188" y="-162599"/>
                  <a:pt x="2171964" y="879813"/>
                  <a:pt x="2310850" y="1125305"/>
                </a:cubicBezTo>
                <a:cubicBezTo>
                  <a:pt x="2550336" y="1359536"/>
                  <a:pt x="2539504" y="1485337"/>
                  <a:pt x="3180528" y="1483085"/>
                </a:cubicBezTo>
                <a:cubicBezTo>
                  <a:pt x="3821552" y="1480833"/>
                  <a:pt x="3805935" y="1370425"/>
                  <a:pt x="4085598" y="1111791"/>
                </a:cubicBezTo>
                <a:cubicBezTo>
                  <a:pt x="4365261" y="853157"/>
                  <a:pt x="4667821" y="164349"/>
                  <a:pt x="5194411" y="323166"/>
                </a:cubicBezTo>
                <a:cubicBezTo>
                  <a:pt x="5721001" y="481983"/>
                  <a:pt x="5408842" y="1550704"/>
                  <a:pt x="5621608" y="1672808"/>
                </a:cubicBezTo>
                <a:cubicBezTo>
                  <a:pt x="5834374" y="1794912"/>
                  <a:pt x="6507315" y="1658403"/>
                  <a:pt x="6618691" y="1732097"/>
                </a:cubicBezTo>
              </a:path>
            </a:pathLst>
          </a:custGeom>
          <a:noFill/>
          <a:ln w="317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 name="Straight Connector 5">
            <a:extLst>
              <a:ext uri="{FF2B5EF4-FFF2-40B4-BE49-F238E27FC236}">
                <a16:creationId xmlns:a16="http://schemas.microsoft.com/office/drawing/2014/main" id="{27ADD7EC-F25B-D9A1-F862-7B7B4ADFC8D9}"/>
              </a:ext>
            </a:extLst>
          </p:cNvPr>
          <p:cNvCxnSpPr/>
          <p:nvPr/>
        </p:nvCxnSpPr>
        <p:spPr>
          <a:xfrm>
            <a:off x="7564534" y="953949"/>
            <a:ext cx="591647" cy="479454"/>
          </a:xfrm>
          <a:prstGeom prst="line">
            <a:avLst/>
          </a:prstGeom>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8A0370B8-E0D4-8F38-2ACD-378434F15587}"/>
              </a:ext>
            </a:extLst>
          </p:cNvPr>
          <p:cNvSpPr txBox="1"/>
          <p:nvPr/>
        </p:nvSpPr>
        <p:spPr>
          <a:xfrm>
            <a:off x="7962622" y="1487216"/>
            <a:ext cx="1649426" cy="369332"/>
          </a:xfrm>
          <a:prstGeom prst="rect">
            <a:avLst/>
          </a:prstGeom>
          <a:noFill/>
        </p:spPr>
        <p:txBody>
          <a:bodyPr wrap="none" rtlCol="0">
            <a:spAutoFit/>
          </a:bodyPr>
          <a:lstStyle/>
          <a:p>
            <a:r>
              <a:rPr lang="en-US" dirty="0"/>
              <a:t>Constant if zero</a:t>
            </a:r>
          </a:p>
        </p:txBody>
      </p:sp>
    </p:spTree>
    <p:extLst>
      <p:ext uri="{BB962C8B-B14F-4D97-AF65-F5344CB8AC3E}">
        <p14:creationId xmlns:p14="http://schemas.microsoft.com/office/powerpoint/2010/main" val="41476738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CE118C3-0F89-3BF9-77AE-75F20784180B}"/>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C830DD1-4372-0373-AF26-2046E6A28CEE}"/>
              </a:ext>
            </a:extLst>
          </p:cNvPr>
          <p:cNvSpPr>
            <a:spLocks noGrp="1"/>
          </p:cNvSpPr>
          <p:nvPr>
            <p:ph type="sldNum" sz="quarter" idx="12"/>
          </p:nvPr>
        </p:nvSpPr>
        <p:spPr/>
        <p:txBody>
          <a:bodyPr/>
          <a:lstStyle/>
          <a:p>
            <a:fld id="{F47845EA-7733-40EE-B074-20032348B727}" type="slidenum">
              <a:rPr lang="en-US" smtClean="0"/>
              <a:t>35</a:t>
            </a:fld>
            <a:endParaRPr lang="en-US"/>
          </a:p>
        </p:txBody>
      </p:sp>
      <p:sp>
        <p:nvSpPr>
          <p:cNvPr id="14" name="TextBox 13">
            <a:extLst>
              <a:ext uri="{FF2B5EF4-FFF2-40B4-BE49-F238E27FC236}">
                <a16:creationId xmlns:a16="http://schemas.microsoft.com/office/drawing/2014/main" id="{96CEE855-9860-5FB6-D547-12813A6F2AD9}"/>
              </a:ext>
            </a:extLst>
          </p:cNvPr>
          <p:cNvSpPr txBox="1"/>
          <p:nvPr/>
        </p:nvSpPr>
        <p:spPr>
          <a:xfrm>
            <a:off x="567549" y="3867804"/>
            <a:ext cx="8852936" cy="1754326"/>
          </a:xfrm>
          <a:prstGeom prst="rect">
            <a:avLst/>
          </a:prstGeom>
          <a:noFill/>
        </p:spPr>
        <p:txBody>
          <a:bodyPr wrap="none" rtlCol="0">
            <a:spAutoFit/>
          </a:bodyPr>
          <a:lstStyle/>
          <a:p>
            <a:r>
              <a:rPr lang="en-US" sz="5400" dirty="0">
                <a:solidFill>
                  <a:schemeClr val="accent6">
                    <a:lumMod val="75000"/>
                  </a:schemeClr>
                </a:solidFill>
              </a:rPr>
              <a:t>The evolution conserves </a:t>
            </a:r>
          </a:p>
          <a:p>
            <a:r>
              <a:rPr lang="en-US" sz="5400" dirty="0">
                <a:solidFill>
                  <a:schemeClr val="accent6">
                    <a:lumMod val="75000"/>
                  </a:schemeClr>
                </a:solidFill>
              </a:rPr>
              <a:t>information entropy (DR-INFO)</a:t>
            </a:r>
          </a:p>
        </p:txBody>
      </p:sp>
      <mc:AlternateContent xmlns:mc="http://schemas.openxmlformats.org/markup-compatibility/2006" xmlns:a14="http://schemas.microsoft.com/office/drawing/2010/main">
        <mc:Choice Requires="a14">
          <p:sp>
            <p:nvSpPr>
              <p:cNvPr id="7" name="TextBox 20">
                <a:extLst>
                  <a:ext uri="{FF2B5EF4-FFF2-40B4-BE49-F238E27FC236}">
                    <a16:creationId xmlns:a16="http://schemas.microsoft.com/office/drawing/2014/main" id="{8080BA1D-7387-E337-3E3B-43F548498360}"/>
                  </a:ext>
                </a:extLst>
              </p:cNvPr>
              <p:cNvSpPr txBox="1"/>
              <p:nvPr/>
            </p:nvSpPr>
            <p:spPr>
              <a:xfrm>
                <a:off x="2647011" y="3076236"/>
                <a:ext cx="3146118"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dirty="0">
                    <a:solidFill>
                      <a:schemeClr val="accent6">
                        <a:lumMod val="75000"/>
                      </a:schemeClr>
                    </a:solidFill>
                  </a:rPr>
                  <a:t>DR-JAC </a:t>
                </a:r>
                <a14:m>
                  <m:oMath xmlns:m="http://schemas.openxmlformats.org/officeDocument/2006/math">
                    <m:r>
                      <a:rPr lang="en-US" sz="5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5400" dirty="0">
                  <a:solidFill>
                    <a:schemeClr val="accent6">
                      <a:lumMod val="75000"/>
                    </a:schemeClr>
                  </a:solidFill>
                </a:endParaRPr>
              </a:p>
            </p:txBody>
          </p:sp>
        </mc:Choice>
        <mc:Fallback xmlns="">
          <p:sp>
            <p:nvSpPr>
              <p:cNvPr id="7" name="TextBox 20">
                <a:extLst>
                  <a:ext uri="{FF2B5EF4-FFF2-40B4-BE49-F238E27FC236}">
                    <a16:creationId xmlns:a16="http://schemas.microsoft.com/office/drawing/2014/main" id="{8080BA1D-7387-E337-3E3B-43F548498360}"/>
                  </a:ext>
                </a:extLst>
              </p:cNvPr>
              <p:cNvSpPr txBox="1">
                <a:spLocks noRot="1" noChangeAspect="1" noMove="1" noResize="1" noEditPoints="1" noAdjustHandles="1" noChangeArrowheads="1" noChangeShapeType="1" noTextEdit="1"/>
              </p:cNvSpPr>
              <p:nvPr/>
            </p:nvSpPr>
            <p:spPr>
              <a:xfrm>
                <a:off x="2647011" y="3076236"/>
                <a:ext cx="3146118" cy="923330"/>
              </a:xfrm>
              <a:prstGeom prst="rect">
                <a:avLst/>
              </a:prstGeom>
              <a:blipFill>
                <a:blip r:embed="rId3"/>
                <a:stretch>
                  <a:fillRect l="-10271" t="-17881" b="-403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C0FE8053-EDC3-0B0E-B4CF-D5CCF25B9D12}"/>
                  </a:ext>
                </a:extLst>
              </p:cNvPr>
              <p:cNvSpPr txBox="1"/>
              <p:nvPr/>
            </p:nvSpPr>
            <p:spPr>
              <a:xfrm>
                <a:off x="15333" y="1689492"/>
                <a:ext cx="12176667" cy="790409"/>
              </a:xfrm>
              <a:prstGeom prst="rect">
                <a:avLst/>
              </a:prstGeom>
              <a:noFill/>
            </p:spPr>
            <p:txBody>
              <a:bodyPr wrap="none" rtlCol="0">
                <a:spAutoFit/>
              </a:bodyPr>
              <a:lstStyle/>
              <a:p>
                <a14:m>
                  <m:oMath xmlns:m="http://schemas.openxmlformats.org/officeDocument/2006/math">
                    <m:d>
                      <m:dPr>
                        <m:begChr m:val="|"/>
                        <m:endChr m:val="|"/>
                        <m:ctrlPr>
                          <a:rPr lang="en-US" sz="4000" i="1" smtClean="0">
                            <a:solidFill>
                              <a:schemeClr val="tx1"/>
                            </a:solidFill>
                            <a:latin typeface="Cambria Math" panose="02040503050406030204" pitchFamily="18" charset="0"/>
                          </a:rPr>
                        </m:ctrlPr>
                      </m:dPr>
                      <m:e>
                        <m:sSub>
                          <m:sSubPr>
                            <m:ctrlPr>
                              <a:rPr lang="en-US" sz="4000" i="1">
                                <a:solidFill>
                                  <a:schemeClr val="tx1"/>
                                </a:solidFill>
                                <a:latin typeface="Cambria Math" panose="02040503050406030204" pitchFamily="18" charset="0"/>
                              </a:rPr>
                            </m:ctrlPr>
                          </m:sSubPr>
                          <m:e>
                            <m:r>
                              <a:rPr lang="en-US" sz="4000" i="1">
                                <a:solidFill>
                                  <a:schemeClr val="tx1"/>
                                </a:solidFill>
                                <a:latin typeface="Cambria Math" panose="02040503050406030204" pitchFamily="18" charset="0"/>
                              </a:rPr>
                              <m:t>𝜕</m:t>
                            </m:r>
                          </m:e>
                          <m:sub>
                            <m:r>
                              <a:rPr lang="en-US" sz="4000" i="1">
                                <a:solidFill>
                                  <a:schemeClr val="tx1"/>
                                </a:solidFill>
                                <a:latin typeface="Cambria Math" panose="02040503050406030204" pitchFamily="18" charset="0"/>
                              </a:rPr>
                              <m:t>𝑏</m:t>
                            </m:r>
                          </m:sub>
                        </m:sSub>
                        <m:sSup>
                          <m:sSupPr>
                            <m:ctrlPr>
                              <a:rPr lang="en-US" sz="4000" i="1">
                                <a:solidFill>
                                  <a:schemeClr val="tx1"/>
                                </a:solidFill>
                                <a:latin typeface="Cambria Math" panose="02040503050406030204" pitchFamily="18" charset="0"/>
                                <a:ea typeface="Cambria Math" panose="02040503050406030204" pitchFamily="18" charset="0"/>
                              </a:rPr>
                            </m:ctrlPr>
                          </m:sSupPr>
                          <m:e>
                            <m:acc>
                              <m:accPr>
                                <m:chr m:val="̂"/>
                                <m:ctrlPr>
                                  <a:rPr lang="en-US" sz="4000" i="1">
                                    <a:solidFill>
                                      <a:schemeClr val="tx1"/>
                                    </a:solidFill>
                                    <a:latin typeface="Cambria Math" panose="02040503050406030204" pitchFamily="18" charset="0"/>
                                    <a:ea typeface="Cambria Math" panose="02040503050406030204" pitchFamily="18" charset="0"/>
                                  </a:rPr>
                                </m:ctrlPr>
                              </m:accPr>
                              <m:e>
                                <m:r>
                                  <a:rPr lang="en-US" sz="4000" i="1">
                                    <a:solidFill>
                                      <a:schemeClr val="tx1"/>
                                    </a:solidFill>
                                    <a:latin typeface="Cambria Math" panose="02040503050406030204" pitchFamily="18" charset="0"/>
                                    <a:ea typeface="Cambria Math" panose="02040503050406030204" pitchFamily="18" charset="0"/>
                                  </a:rPr>
                                  <m:t>𝜉</m:t>
                                </m:r>
                              </m:e>
                            </m:acc>
                          </m:e>
                          <m:sup>
                            <m:r>
                              <a:rPr lang="en-US" sz="4000" i="1">
                                <a:solidFill>
                                  <a:schemeClr val="tx1"/>
                                </a:solidFill>
                                <a:latin typeface="Cambria Math" panose="02040503050406030204" pitchFamily="18" charset="0"/>
                                <a:ea typeface="Cambria Math" panose="02040503050406030204" pitchFamily="18" charset="0"/>
                              </a:rPr>
                              <m:t>𝑎</m:t>
                            </m:r>
                          </m:sup>
                        </m:sSup>
                      </m:e>
                    </m:d>
                    <m:r>
                      <a:rPr lang="en-US" sz="4000" i="1">
                        <a:solidFill>
                          <a:schemeClr val="tx1"/>
                        </a:solidFill>
                        <a:latin typeface="Cambria Math" panose="02040503050406030204" pitchFamily="18" charset="0"/>
                        <a:ea typeface="Cambria Math" panose="02040503050406030204" pitchFamily="18" charset="0"/>
                      </a:rPr>
                      <m:t>=</m:t>
                    </m:r>
                    <m:r>
                      <a:rPr lang="en-US" sz="4000" b="0" i="1" smtClean="0">
                        <a:solidFill>
                          <a:schemeClr val="tx1"/>
                        </a:solidFill>
                        <a:latin typeface="Cambria Math" panose="02040503050406030204" pitchFamily="18" charset="0"/>
                        <a:ea typeface="Cambria Math" panose="02040503050406030204" pitchFamily="18" charset="0"/>
                      </a:rPr>
                      <m:t>1</m:t>
                    </m:r>
                  </m:oMath>
                </a14:m>
                <a:r>
                  <a:rPr lang="en-US" sz="4000" dirty="0">
                    <a:solidFill>
                      <a:schemeClr val="tx1"/>
                    </a:solidFill>
                  </a:rPr>
                  <a:t>   </a:t>
                </a:r>
                <a14:m>
                  <m:oMath xmlns:m="http://schemas.openxmlformats.org/officeDocument/2006/math">
                    <m:r>
                      <a:rPr lang="en-US" sz="4000" i="1" dirty="0" smtClean="0">
                        <a:solidFill>
                          <a:schemeClr val="tx1"/>
                        </a:solidFill>
                        <a:latin typeface="Cambria Math" panose="02040503050406030204" pitchFamily="18" charset="0"/>
                        <a:ea typeface="Cambria Math" panose="02040503050406030204" pitchFamily="18" charset="0"/>
                      </a:rPr>
                      <m:t>⟺</m:t>
                    </m:r>
                  </m:oMath>
                </a14:m>
                <a:r>
                  <a:rPr lang="en-US" sz="4000" dirty="0">
                    <a:solidFill>
                      <a:schemeClr val="tx1"/>
                    </a:solidFill>
                  </a:rPr>
                  <a:t>   </a:t>
                </a:r>
                <a14:m>
                  <m:oMath xmlns:m="http://schemas.openxmlformats.org/officeDocument/2006/math">
                    <m:func>
                      <m:funcPr>
                        <m:ctrlPr>
                          <a:rPr lang="en-US" sz="4000" b="0" i="1" smtClean="0">
                            <a:solidFill>
                              <a:schemeClr val="tx1"/>
                            </a:solidFill>
                            <a:latin typeface="Cambria Math" panose="02040503050406030204" pitchFamily="18" charset="0"/>
                          </a:rPr>
                        </m:ctrlPr>
                      </m:funcPr>
                      <m:fName>
                        <m:r>
                          <m:rPr>
                            <m:sty m:val="p"/>
                          </m:rPr>
                          <a:rPr lang="en-US" sz="4000" b="0" i="0" smtClean="0">
                            <a:solidFill>
                              <a:schemeClr val="tx1"/>
                            </a:solidFill>
                            <a:latin typeface="Cambria Math" panose="02040503050406030204" pitchFamily="18" charset="0"/>
                          </a:rPr>
                          <m:t>log</m:t>
                        </m:r>
                      </m:fName>
                      <m:e>
                        <m:d>
                          <m:dPr>
                            <m:begChr m:val="|"/>
                            <m:endChr m:val="|"/>
                            <m:ctrlPr>
                              <a:rPr lang="en-US" sz="4000" i="1">
                                <a:solidFill>
                                  <a:schemeClr val="tx1"/>
                                </a:solidFill>
                                <a:latin typeface="Cambria Math" panose="02040503050406030204" pitchFamily="18" charset="0"/>
                              </a:rPr>
                            </m:ctrlPr>
                          </m:dPr>
                          <m:e>
                            <m:sSub>
                              <m:sSubPr>
                                <m:ctrlPr>
                                  <a:rPr lang="en-US" sz="4000" i="1">
                                    <a:solidFill>
                                      <a:schemeClr val="tx1"/>
                                    </a:solidFill>
                                    <a:latin typeface="Cambria Math" panose="02040503050406030204" pitchFamily="18" charset="0"/>
                                  </a:rPr>
                                </m:ctrlPr>
                              </m:sSubPr>
                              <m:e>
                                <m:r>
                                  <a:rPr lang="en-US" sz="4000" i="1">
                                    <a:solidFill>
                                      <a:schemeClr val="tx1"/>
                                    </a:solidFill>
                                    <a:latin typeface="Cambria Math" panose="02040503050406030204" pitchFamily="18" charset="0"/>
                                  </a:rPr>
                                  <m:t>𝜕</m:t>
                                </m:r>
                              </m:e>
                              <m:sub>
                                <m:r>
                                  <a:rPr lang="en-US" sz="4000" i="1">
                                    <a:solidFill>
                                      <a:schemeClr val="tx1"/>
                                    </a:solidFill>
                                    <a:latin typeface="Cambria Math" panose="02040503050406030204" pitchFamily="18" charset="0"/>
                                  </a:rPr>
                                  <m:t>𝑏</m:t>
                                </m:r>
                              </m:sub>
                            </m:sSub>
                            <m:sSup>
                              <m:sSupPr>
                                <m:ctrlPr>
                                  <a:rPr lang="en-US" sz="4000" i="1">
                                    <a:solidFill>
                                      <a:schemeClr val="tx1"/>
                                    </a:solidFill>
                                    <a:latin typeface="Cambria Math" panose="02040503050406030204" pitchFamily="18" charset="0"/>
                                    <a:ea typeface="Cambria Math" panose="02040503050406030204" pitchFamily="18" charset="0"/>
                                  </a:rPr>
                                </m:ctrlPr>
                              </m:sSupPr>
                              <m:e>
                                <m:acc>
                                  <m:accPr>
                                    <m:chr m:val="̂"/>
                                    <m:ctrlPr>
                                      <a:rPr lang="en-US" sz="4000" i="1">
                                        <a:solidFill>
                                          <a:schemeClr val="tx1"/>
                                        </a:solidFill>
                                        <a:latin typeface="Cambria Math" panose="02040503050406030204" pitchFamily="18" charset="0"/>
                                        <a:ea typeface="Cambria Math" panose="02040503050406030204" pitchFamily="18" charset="0"/>
                                      </a:rPr>
                                    </m:ctrlPr>
                                  </m:accPr>
                                  <m:e>
                                    <m:r>
                                      <a:rPr lang="en-US" sz="4000" i="1">
                                        <a:solidFill>
                                          <a:schemeClr val="tx1"/>
                                        </a:solidFill>
                                        <a:latin typeface="Cambria Math" panose="02040503050406030204" pitchFamily="18" charset="0"/>
                                        <a:ea typeface="Cambria Math" panose="02040503050406030204" pitchFamily="18" charset="0"/>
                                      </a:rPr>
                                      <m:t>𝜉</m:t>
                                    </m:r>
                                  </m:e>
                                </m:acc>
                              </m:e>
                              <m:sup>
                                <m:r>
                                  <a:rPr lang="en-US" sz="4000" i="1">
                                    <a:solidFill>
                                      <a:schemeClr val="tx1"/>
                                    </a:solidFill>
                                    <a:latin typeface="Cambria Math" panose="02040503050406030204" pitchFamily="18" charset="0"/>
                                    <a:ea typeface="Cambria Math" panose="02040503050406030204" pitchFamily="18" charset="0"/>
                                  </a:rPr>
                                  <m:t>𝑎</m:t>
                                </m:r>
                              </m:sup>
                            </m:sSup>
                          </m:e>
                        </m:d>
                      </m:e>
                    </m:func>
                    <m:r>
                      <a:rPr lang="en-US" sz="4000" b="0" i="0" smtClean="0">
                        <a:solidFill>
                          <a:schemeClr val="tx1"/>
                        </a:solidFill>
                        <a:latin typeface="Cambria Math" panose="02040503050406030204" pitchFamily="18" charset="0"/>
                      </a:rPr>
                      <m:t>=0</m:t>
                    </m:r>
                    <m:r>
                      <a:rPr lang="en-US" sz="4000" i="1" dirty="0">
                        <a:solidFill>
                          <a:schemeClr val="tx1"/>
                        </a:solidFill>
                        <a:latin typeface="Cambria Math" panose="02040503050406030204" pitchFamily="18" charset="0"/>
                        <a:ea typeface="Cambria Math" panose="02040503050406030204" pitchFamily="18" charset="0"/>
                      </a:rPr>
                      <m:t>⟺</m:t>
                    </m:r>
                    <m:r>
                      <a:rPr lang="en-US" sz="4000" i="1" smtClean="0">
                        <a:solidFill>
                          <a:schemeClr val="tx1"/>
                        </a:solidFill>
                        <a:latin typeface="Cambria Math" panose="02040503050406030204" pitchFamily="18" charset="0"/>
                      </a:rPr>
                      <m:t>𝐼</m:t>
                    </m:r>
                    <m:d>
                      <m:dPr>
                        <m:begChr m:val="["/>
                        <m:endChr m:val="]"/>
                        <m:ctrlPr>
                          <a:rPr lang="en-US" sz="4000" i="1">
                            <a:solidFill>
                              <a:schemeClr val="tx1"/>
                            </a:solidFill>
                            <a:latin typeface="Cambria Math" panose="02040503050406030204" pitchFamily="18" charset="0"/>
                            <a:ea typeface="Cambria Math" panose="02040503050406030204" pitchFamily="18" charset="0"/>
                          </a:rPr>
                        </m:ctrlPr>
                      </m:dPr>
                      <m:e>
                        <m:r>
                          <a:rPr lang="en-US" sz="4000" i="1">
                            <a:solidFill>
                              <a:schemeClr val="tx1"/>
                            </a:solidFill>
                            <a:latin typeface="Cambria Math" panose="02040503050406030204" pitchFamily="18" charset="0"/>
                            <a:ea typeface="Cambria Math" panose="02040503050406030204" pitchFamily="18" charset="0"/>
                          </a:rPr>
                          <m:t>𝜌</m:t>
                        </m:r>
                        <m:d>
                          <m:dPr>
                            <m:ctrlPr>
                              <a:rPr lang="en-US" sz="4000" i="1">
                                <a:solidFill>
                                  <a:schemeClr val="tx1"/>
                                </a:solidFill>
                                <a:latin typeface="Cambria Math" panose="02040503050406030204" pitchFamily="18" charset="0"/>
                                <a:ea typeface="Cambria Math" panose="02040503050406030204" pitchFamily="18" charset="0"/>
                              </a:rPr>
                            </m:ctrlPr>
                          </m:dPr>
                          <m:e>
                            <m:sSup>
                              <m:sSupPr>
                                <m:ctrlPr>
                                  <a:rPr lang="en-US" sz="4000" i="1">
                                    <a:solidFill>
                                      <a:schemeClr val="tx1"/>
                                    </a:solidFill>
                                    <a:latin typeface="Cambria Math" panose="02040503050406030204" pitchFamily="18" charset="0"/>
                                    <a:ea typeface="Cambria Math" panose="02040503050406030204" pitchFamily="18" charset="0"/>
                                  </a:rPr>
                                </m:ctrlPr>
                              </m:sSupPr>
                              <m:e>
                                <m:r>
                                  <a:rPr lang="en-US" sz="4000" i="1">
                                    <a:solidFill>
                                      <a:schemeClr val="tx1"/>
                                    </a:solidFill>
                                    <a:latin typeface="Cambria Math" panose="02040503050406030204" pitchFamily="18" charset="0"/>
                                    <a:ea typeface="Cambria Math" panose="02040503050406030204" pitchFamily="18" charset="0"/>
                                  </a:rPr>
                                  <m:t>𝜉</m:t>
                                </m:r>
                              </m:e>
                              <m:sup>
                                <m:r>
                                  <a:rPr lang="en-US" sz="4000" i="1">
                                    <a:solidFill>
                                      <a:schemeClr val="tx1"/>
                                    </a:solidFill>
                                    <a:latin typeface="Cambria Math" panose="02040503050406030204" pitchFamily="18" charset="0"/>
                                    <a:ea typeface="Cambria Math" panose="02040503050406030204" pitchFamily="18" charset="0"/>
                                  </a:rPr>
                                  <m:t>𝑎</m:t>
                                </m:r>
                              </m:sup>
                            </m:sSup>
                          </m:e>
                        </m:d>
                      </m:e>
                    </m:d>
                    <m:r>
                      <a:rPr lang="en-US" sz="4000" i="1">
                        <a:solidFill>
                          <a:schemeClr val="tx1"/>
                        </a:solidFill>
                        <a:latin typeface="Cambria Math" panose="02040503050406030204" pitchFamily="18" charset="0"/>
                        <a:ea typeface="Cambria Math" panose="02040503050406030204" pitchFamily="18" charset="0"/>
                      </a:rPr>
                      <m:t> </m:t>
                    </m:r>
                    <m:r>
                      <a:rPr lang="en-US" sz="4000" i="1">
                        <a:solidFill>
                          <a:schemeClr val="tx1"/>
                        </a:solidFill>
                        <a:latin typeface="Cambria Math" panose="02040503050406030204" pitchFamily="18" charset="0"/>
                      </a:rPr>
                      <m:t>=</m:t>
                    </m:r>
                    <m:r>
                      <a:rPr lang="en-US" sz="4000" i="1">
                        <a:solidFill>
                          <a:schemeClr val="tx1"/>
                        </a:solidFill>
                        <a:latin typeface="Cambria Math" panose="02040503050406030204" pitchFamily="18" charset="0"/>
                      </a:rPr>
                      <m:t>𝐼</m:t>
                    </m:r>
                    <m:d>
                      <m:dPr>
                        <m:begChr m:val="["/>
                        <m:endChr m:val="]"/>
                        <m:ctrlPr>
                          <a:rPr lang="en-US" sz="4000" i="1">
                            <a:solidFill>
                              <a:schemeClr val="tx1"/>
                            </a:solidFill>
                            <a:latin typeface="Cambria Math" panose="02040503050406030204" pitchFamily="18" charset="0"/>
                          </a:rPr>
                        </m:ctrlPr>
                      </m:dPr>
                      <m:e>
                        <m:acc>
                          <m:accPr>
                            <m:chr m:val="̂"/>
                            <m:ctrlPr>
                              <a:rPr lang="en-US" sz="4000" i="1">
                                <a:solidFill>
                                  <a:schemeClr val="tx1"/>
                                </a:solidFill>
                                <a:latin typeface="Cambria Math" panose="02040503050406030204" pitchFamily="18" charset="0"/>
                              </a:rPr>
                            </m:ctrlPr>
                          </m:accPr>
                          <m:e>
                            <m:r>
                              <a:rPr lang="en-US" sz="4000" i="1">
                                <a:solidFill>
                                  <a:schemeClr val="tx1"/>
                                </a:solidFill>
                                <a:latin typeface="Cambria Math" panose="02040503050406030204" pitchFamily="18" charset="0"/>
                              </a:rPr>
                              <m:t>𝜌</m:t>
                            </m:r>
                          </m:e>
                        </m:acc>
                        <m:d>
                          <m:dPr>
                            <m:ctrlPr>
                              <a:rPr lang="en-US" sz="4000" i="1">
                                <a:solidFill>
                                  <a:schemeClr val="tx1"/>
                                </a:solidFill>
                                <a:latin typeface="Cambria Math" panose="02040503050406030204" pitchFamily="18" charset="0"/>
                              </a:rPr>
                            </m:ctrlPr>
                          </m:dPr>
                          <m:e>
                            <m:sSup>
                              <m:sSupPr>
                                <m:ctrlPr>
                                  <a:rPr lang="en-US" sz="4000" i="1">
                                    <a:solidFill>
                                      <a:schemeClr val="tx1"/>
                                    </a:solidFill>
                                    <a:latin typeface="Cambria Math" panose="02040503050406030204" pitchFamily="18" charset="0"/>
                                  </a:rPr>
                                </m:ctrlPr>
                              </m:sSupPr>
                              <m:e>
                                <m:acc>
                                  <m:accPr>
                                    <m:chr m:val="̂"/>
                                    <m:ctrlPr>
                                      <a:rPr lang="en-US" sz="4000" i="1">
                                        <a:solidFill>
                                          <a:schemeClr val="tx1"/>
                                        </a:solidFill>
                                        <a:latin typeface="Cambria Math" panose="02040503050406030204" pitchFamily="18" charset="0"/>
                                      </a:rPr>
                                    </m:ctrlPr>
                                  </m:accPr>
                                  <m:e>
                                    <m:r>
                                      <a:rPr lang="en-US" sz="4000" i="1">
                                        <a:solidFill>
                                          <a:schemeClr val="tx1"/>
                                        </a:solidFill>
                                        <a:latin typeface="Cambria Math" panose="02040503050406030204" pitchFamily="18" charset="0"/>
                                      </a:rPr>
                                      <m:t>𝜉</m:t>
                                    </m:r>
                                  </m:e>
                                </m:acc>
                              </m:e>
                              <m:sup>
                                <m:r>
                                  <a:rPr lang="en-US" sz="4000" i="1">
                                    <a:solidFill>
                                      <a:schemeClr val="tx1"/>
                                    </a:solidFill>
                                    <a:latin typeface="Cambria Math" panose="02040503050406030204" pitchFamily="18" charset="0"/>
                                  </a:rPr>
                                  <m:t>𝑏</m:t>
                                </m:r>
                              </m:sup>
                            </m:sSup>
                          </m:e>
                        </m:d>
                      </m:e>
                    </m:d>
                  </m:oMath>
                </a14:m>
                <a:endParaRPr lang="en-US" sz="4000" dirty="0">
                  <a:solidFill>
                    <a:schemeClr val="tx1"/>
                  </a:solidFill>
                </a:endParaRPr>
              </a:p>
            </p:txBody>
          </p:sp>
        </mc:Choice>
        <mc:Fallback xmlns="">
          <p:sp>
            <p:nvSpPr>
              <p:cNvPr id="20" name="TextBox 19">
                <a:extLst>
                  <a:ext uri="{FF2B5EF4-FFF2-40B4-BE49-F238E27FC236}">
                    <a16:creationId xmlns:a16="http://schemas.microsoft.com/office/drawing/2014/main" id="{C0FE8053-EDC3-0B0E-B4CF-D5CCF25B9D12}"/>
                  </a:ext>
                </a:extLst>
              </p:cNvPr>
              <p:cNvSpPr txBox="1">
                <a:spLocks noRot="1" noChangeAspect="1" noMove="1" noResize="1" noEditPoints="1" noAdjustHandles="1" noChangeArrowheads="1" noChangeShapeType="1" noTextEdit="1"/>
              </p:cNvSpPr>
              <p:nvPr/>
            </p:nvSpPr>
            <p:spPr>
              <a:xfrm>
                <a:off x="15333" y="1689492"/>
                <a:ext cx="12176667" cy="790409"/>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6E286E74-E739-4980-0612-CE358971B296}"/>
                  </a:ext>
                </a:extLst>
              </p:cNvPr>
              <p:cNvSpPr txBox="1"/>
              <p:nvPr/>
            </p:nvSpPr>
            <p:spPr>
              <a:xfrm>
                <a:off x="47958" y="-13594"/>
                <a:ext cx="12096085" cy="138403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200" i="1" smtClean="0">
                          <a:latin typeface="Cambria Math" panose="02040503050406030204" pitchFamily="18" charset="0"/>
                        </a:rPr>
                        <m:t>𝐼</m:t>
                      </m:r>
                      <m:d>
                        <m:dPr>
                          <m:begChr m:val="["/>
                          <m:endChr m:val="]"/>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𝜌</m:t>
                          </m:r>
                          <m:d>
                            <m:dPr>
                              <m:ctrlPr>
                                <a:rPr lang="en-US" sz="3200" i="1">
                                  <a:latin typeface="Cambria Math" panose="02040503050406030204" pitchFamily="18" charset="0"/>
                                  <a:ea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𝑎</m:t>
                                  </m:r>
                                </m:sup>
                              </m:sSup>
                            </m:e>
                          </m:d>
                        </m:e>
                      </m:d>
                      <m:r>
                        <a:rPr lang="en-US" sz="3200" i="1">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rPr>
                        <m:t>=</m:t>
                      </m:r>
                      <m:r>
                        <a:rPr lang="en-US" sz="3200" b="0" i="1" smtClean="0">
                          <a:latin typeface="Cambria Math" panose="02040503050406030204" pitchFamily="18" charset="0"/>
                        </a:rPr>
                        <m:t>𝐼</m:t>
                      </m:r>
                      <m:d>
                        <m:dPr>
                          <m:begChr m:val="["/>
                          <m:endChr m:val="]"/>
                          <m:ctrlPr>
                            <a:rPr lang="en-US" sz="3200" b="0" i="1" smtClean="0">
                              <a:latin typeface="Cambria Math" panose="02040503050406030204" pitchFamily="18" charset="0"/>
                            </a:rPr>
                          </m:ctrlPr>
                        </m:d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𝜌</m:t>
                              </m:r>
                            </m:e>
                          </m:acc>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𝑏</m:t>
                                  </m:r>
                                </m:sup>
                              </m:sSup>
                            </m:e>
                          </m:d>
                        </m:e>
                      </m:d>
                      <m:r>
                        <a:rPr lang="en-US" sz="3200" i="1">
                          <a:latin typeface="Cambria Math" panose="02040503050406030204" pitchFamily="18" charset="0"/>
                          <a:ea typeface="Cambria Math" panose="02040503050406030204" pitchFamily="18" charset="0"/>
                        </a:rPr>
                        <m:t>−</m:t>
                      </m:r>
                      <m:nary>
                        <m:naryPr>
                          <m:limLoc m:val="undOvr"/>
                          <m:subHide m:val="on"/>
                          <m:supHide m:val="on"/>
                          <m:ctrlPr>
                            <a:rPr lang="en-US" sz="3200" i="1">
                              <a:latin typeface="Cambria Math" panose="02040503050406030204" pitchFamily="18" charset="0"/>
                            </a:rPr>
                          </m:ctrlPr>
                        </m:naryPr>
                        <m:sub/>
                        <m:sup/>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𝜌</m:t>
                              </m:r>
                            </m:e>
                          </m:acc>
                        </m:e>
                      </m:nary>
                      <m:func>
                        <m:funcPr>
                          <m:ctrlPr>
                            <a:rPr lang="en-US" sz="3200" i="1">
                              <a:latin typeface="Cambria Math" panose="02040503050406030204" pitchFamily="18" charset="0"/>
                              <a:ea typeface="Cambria Math" panose="02040503050406030204" pitchFamily="18" charset="0"/>
                            </a:rPr>
                          </m:ctrlPr>
                        </m:funcPr>
                        <m:fName>
                          <m:r>
                            <m:rPr>
                              <m:sty m:val="p"/>
                            </m:rPr>
                            <a:rPr lang="en-US" sz="3200">
                              <a:latin typeface="Cambria Math" panose="02040503050406030204" pitchFamily="18" charset="0"/>
                              <a:ea typeface="Cambria Math" panose="02040503050406030204" pitchFamily="18" charset="0"/>
                            </a:rPr>
                            <m:t>log</m:t>
                          </m:r>
                        </m:fName>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𝑎</m:t>
                              </m:r>
                            </m:sub>
                          </m:sSub>
                          <m:sSup>
                            <m:sSupPr>
                              <m:ctrlPr>
                                <a:rPr lang="en-US" sz="3200" b="0" i="1" smtClean="0">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b="0" i="1" smtClean="0">
                                  <a:latin typeface="Cambria Math" panose="02040503050406030204" pitchFamily="18" charset="0"/>
                                  <a:ea typeface="Cambria Math" panose="02040503050406030204" pitchFamily="18" charset="0"/>
                                </a:rPr>
                                <m:t>𝑏</m:t>
                              </m:r>
                            </m:sup>
                          </m:sSup>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1</m:t>
                              </m:r>
                            </m:sup>
                          </m:sSup>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𝑛</m:t>
                              </m:r>
                            </m:sup>
                          </m:sSup>
                        </m:e>
                      </m:func>
                    </m:oMath>
                  </m:oMathPara>
                </a14:m>
                <a:endParaRPr lang="en-US" sz="3200" dirty="0"/>
              </a:p>
            </p:txBody>
          </p:sp>
        </mc:Choice>
        <mc:Fallback xmlns="">
          <p:sp>
            <p:nvSpPr>
              <p:cNvPr id="5" name="TextBox 4">
                <a:extLst>
                  <a:ext uri="{FF2B5EF4-FFF2-40B4-BE49-F238E27FC236}">
                    <a16:creationId xmlns:a16="http://schemas.microsoft.com/office/drawing/2014/main" id="{6E286E74-E739-4980-0612-CE358971B296}"/>
                  </a:ext>
                </a:extLst>
              </p:cNvPr>
              <p:cNvSpPr txBox="1">
                <a:spLocks noRot="1" noChangeAspect="1" noMove="1" noResize="1" noEditPoints="1" noAdjustHandles="1" noChangeArrowheads="1" noChangeShapeType="1" noTextEdit="1"/>
              </p:cNvSpPr>
              <p:nvPr/>
            </p:nvSpPr>
            <p:spPr>
              <a:xfrm>
                <a:off x="47958" y="-13594"/>
                <a:ext cx="12096085" cy="1384033"/>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66752190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36</a:t>
            </a:fld>
            <a:endParaRPr lang="en-US"/>
          </a:p>
        </p:txBody>
      </p:sp>
      <p:sp>
        <p:nvSpPr>
          <p:cNvPr id="5" name="TextBox 4">
            <a:extLst>
              <a:ext uri="{FF2B5EF4-FFF2-40B4-BE49-F238E27FC236}">
                <a16:creationId xmlns:a16="http://schemas.microsoft.com/office/drawing/2014/main" id="{0C9110CE-403F-42B5-720D-E2B5696126C8}"/>
              </a:ext>
            </a:extLst>
          </p:cNvPr>
          <p:cNvSpPr txBox="1"/>
          <p:nvPr/>
        </p:nvSpPr>
        <p:spPr>
          <a:xfrm>
            <a:off x="5133248" y="694051"/>
            <a:ext cx="3700052" cy="369332"/>
          </a:xfrm>
          <a:prstGeom prst="rect">
            <a:avLst/>
          </a:prstGeom>
          <a:noFill/>
        </p:spPr>
        <p:txBody>
          <a:bodyPr wrap="none" rtlCol="0">
            <a:spAutoFit/>
          </a:bodyPr>
          <a:lstStyle/>
          <a:p>
            <a:r>
              <a:rPr lang="en-US" dirty="0"/>
              <a:t>determinant coordinate independent</a:t>
            </a:r>
          </a:p>
        </p:txBody>
      </p:sp>
      <p:sp>
        <p:nvSpPr>
          <p:cNvPr id="7" name="TextBox 6">
            <a:extLst>
              <a:ext uri="{FF2B5EF4-FFF2-40B4-BE49-F238E27FC236}">
                <a16:creationId xmlns:a16="http://schemas.microsoft.com/office/drawing/2014/main" id="{69CD2BB4-2A8D-2D48-27FE-1DD576B0F4ED}"/>
              </a:ext>
            </a:extLst>
          </p:cNvPr>
          <p:cNvSpPr txBox="1"/>
          <p:nvPr/>
        </p:nvSpPr>
        <p:spPr>
          <a:xfrm>
            <a:off x="570576" y="1076674"/>
            <a:ext cx="3302122" cy="584775"/>
          </a:xfrm>
          <a:prstGeom prst="rect">
            <a:avLst/>
          </a:prstGeom>
          <a:noFill/>
        </p:spPr>
        <p:txBody>
          <a:bodyPr wrap="none" rtlCol="0">
            <a:spAutoFit/>
          </a:bodyPr>
          <a:lstStyle/>
          <a:p>
            <a:r>
              <a:rPr lang="en-US" sz="3200" dirty="0"/>
              <a:t>Covariance matrix:</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B5DC5F7-8826-1C71-23F2-E68D0789DB34}"/>
                  </a:ext>
                </a:extLst>
              </p:cNvPr>
              <p:cNvSpPr txBox="1"/>
              <p:nvPr/>
            </p:nvSpPr>
            <p:spPr>
              <a:xfrm>
                <a:off x="2014684" y="1578412"/>
                <a:ext cx="5700920" cy="12437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𝜉</m:t>
                              </m:r>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𝜉</m:t>
                              </m:r>
                            </m:e>
                            <m:sup>
                              <m:r>
                                <a:rPr lang="en-US" sz="3200" b="0" i="1" smtClean="0">
                                  <a:latin typeface="Cambria Math" panose="02040503050406030204" pitchFamily="18" charset="0"/>
                                </a:rPr>
                                <m:t>𝑏</m:t>
                              </m:r>
                            </m:sup>
                          </m:sSup>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𝜎</m:t>
                                    </m:r>
                                  </m:e>
                                  <m:sub>
                                    <m:r>
                                      <a:rPr lang="en-US" sz="3200" b="0" i="1" smtClean="0">
                                        <a:latin typeface="Cambria Math" panose="02040503050406030204" pitchFamily="18" charset="0"/>
                                      </a:rPr>
                                      <m:t>𝑞</m:t>
                                    </m:r>
                                  </m:sub>
                                  <m:sup>
                                    <m:r>
                                      <a:rPr lang="en-US" sz="3200" b="0" i="1" smtClean="0">
                                        <a:latin typeface="Cambria Math" panose="02040503050406030204" pitchFamily="18" charset="0"/>
                                      </a:rPr>
                                      <m:t>2</m:t>
                                    </m:r>
                                  </m:sup>
                                </m:sSubSup>
                              </m:e>
                              <m:e>
                                <m:r>
                                  <a:rPr lang="en-US" sz="3200" b="0" i="1" smtClean="0">
                                    <a:latin typeface="Cambria Math" panose="02040503050406030204" pitchFamily="18" charset="0"/>
                                  </a:rPr>
                                  <m:t>𝑐𝑜</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𝑣</m:t>
                                    </m:r>
                                  </m:e>
                                  <m:sub>
                                    <m:r>
                                      <a:rPr lang="en-US" sz="3200" b="0" i="1" smtClean="0">
                                        <a:latin typeface="Cambria Math" panose="02040503050406030204" pitchFamily="18" charset="0"/>
                                      </a:rPr>
                                      <m:t>𝑞</m:t>
                                    </m:r>
                                    <m:r>
                                      <a:rPr lang="en-US" sz="3200" b="0" i="1" smtClean="0">
                                        <a:latin typeface="Cambria Math" panose="02040503050406030204" pitchFamily="18" charset="0"/>
                                      </a:rPr>
                                      <m:t>,</m:t>
                                    </m:r>
                                    <m:r>
                                      <a:rPr lang="en-US" sz="3200" b="0" i="1" smtClean="0">
                                        <a:latin typeface="Cambria Math" panose="02040503050406030204" pitchFamily="18" charset="0"/>
                                      </a:rPr>
                                      <m:t>𝑝</m:t>
                                    </m:r>
                                  </m:sub>
                                </m:sSub>
                              </m:e>
                            </m:mr>
                            <m:mr>
                              <m:e>
                                <m:r>
                                  <a:rPr lang="en-US" sz="3200" b="0" i="1" smtClean="0">
                                    <a:latin typeface="Cambria Math" panose="02040503050406030204" pitchFamily="18" charset="0"/>
                                  </a:rPr>
                                  <m:t>𝑐𝑜</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𝑣</m:t>
                                    </m:r>
                                  </m:e>
                                  <m:sub>
                                    <m:r>
                                      <a:rPr lang="en-US" sz="3200" b="0" i="1" smtClean="0">
                                        <a:latin typeface="Cambria Math" panose="02040503050406030204" pitchFamily="18" charset="0"/>
                                      </a:rPr>
                                      <m:t>𝑝</m:t>
                                    </m:r>
                                    <m:r>
                                      <a:rPr lang="en-US" sz="3200" b="0" i="1" smtClean="0">
                                        <a:latin typeface="Cambria Math" panose="02040503050406030204" pitchFamily="18" charset="0"/>
                                      </a:rPr>
                                      <m:t>,</m:t>
                                    </m:r>
                                    <m:r>
                                      <a:rPr lang="en-US" sz="3200" b="0" i="1" smtClean="0">
                                        <a:latin typeface="Cambria Math" panose="02040503050406030204" pitchFamily="18" charset="0"/>
                                      </a:rPr>
                                      <m:t>𝑞</m:t>
                                    </m:r>
                                  </m:sub>
                                </m:sSub>
                              </m:e>
                              <m:e>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𝜎</m:t>
                                    </m:r>
                                  </m:e>
                                  <m:sub>
                                    <m:r>
                                      <a:rPr lang="en-US" sz="3200" b="0" i="1" smtClean="0">
                                        <a:latin typeface="Cambria Math" panose="02040503050406030204" pitchFamily="18" charset="0"/>
                                      </a:rPr>
                                      <m:t>𝑝</m:t>
                                    </m:r>
                                  </m:sub>
                                  <m:sup>
                                    <m:r>
                                      <a:rPr lang="en-US" sz="3200" b="0" i="1" smtClean="0">
                                        <a:latin typeface="Cambria Math" panose="02040503050406030204" pitchFamily="18" charset="0"/>
                                      </a:rPr>
                                      <m:t>2</m:t>
                                    </m:r>
                                  </m:sup>
                                </m:sSubSup>
                              </m:e>
                            </m:mr>
                          </m:m>
                        </m:e>
                      </m:d>
                    </m:oMath>
                  </m:oMathPara>
                </a14:m>
                <a:endParaRPr lang="en-US" sz="3200" dirty="0"/>
              </a:p>
            </p:txBody>
          </p:sp>
        </mc:Choice>
        <mc:Fallback xmlns="">
          <p:sp>
            <p:nvSpPr>
              <p:cNvPr id="8" name="TextBox 7">
                <a:extLst>
                  <a:ext uri="{FF2B5EF4-FFF2-40B4-BE49-F238E27FC236}">
                    <a16:creationId xmlns:a16="http://schemas.microsoft.com/office/drawing/2014/main" id="{6B5DC5F7-8826-1C71-23F2-E68D0789DB34}"/>
                  </a:ext>
                </a:extLst>
              </p:cNvPr>
              <p:cNvSpPr txBox="1">
                <a:spLocks noRot="1" noChangeAspect="1" noMove="1" noResize="1" noEditPoints="1" noAdjustHandles="1" noChangeArrowheads="1" noChangeShapeType="1" noTextEdit="1"/>
              </p:cNvSpPr>
              <p:nvPr/>
            </p:nvSpPr>
            <p:spPr>
              <a:xfrm>
                <a:off x="2014684" y="1578412"/>
                <a:ext cx="5700920" cy="124373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ED7F79C-FA13-E6A6-A8B1-AADAE9534C9D}"/>
                  </a:ext>
                </a:extLst>
              </p:cNvPr>
              <p:cNvSpPr txBox="1"/>
              <p:nvPr/>
            </p:nvSpPr>
            <p:spPr>
              <a:xfrm>
                <a:off x="630646" y="3362564"/>
                <a:ext cx="6812571" cy="1569660"/>
              </a:xfrm>
              <a:prstGeom prst="rect">
                <a:avLst/>
              </a:prstGeom>
              <a:noFill/>
            </p:spPr>
            <p:txBody>
              <a:bodyPr wrap="none" rtlCol="0">
                <a:spAutoFit/>
              </a:bodyPr>
              <a:lstStyle/>
              <a:p>
                <a:r>
                  <a:rPr lang="en-US" sz="3200" dirty="0"/>
                  <a:t>Peaked distribution</a:t>
                </a:r>
              </a:p>
              <a:p>
                <a14:m>
                  <m:oMath xmlns:m="http://schemas.openxmlformats.org/officeDocument/2006/math">
                    <m:r>
                      <a:rPr lang="en-US" sz="3200" b="0" i="1" smtClean="0">
                        <a:latin typeface="Cambria Math" panose="02040503050406030204" pitchFamily="18" charset="0"/>
                      </a:rPr>
                      <m:t>⇒</m:t>
                    </m:r>
                  </m:oMath>
                </a14:m>
                <a:r>
                  <a:rPr lang="en-US" sz="3200" dirty="0"/>
                  <a:t> displacement field (almost) linear</a:t>
                </a:r>
                <a:br>
                  <a:rPr lang="en-US" sz="3200" dirty="0"/>
                </a:br>
                <a14:m>
                  <m:oMath xmlns:m="http://schemas.openxmlformats.org/officeDocument/2006/math">
                    <m:r>
                      <a:rPr lang="en-US" sz="3200" b="0" i="1" smtClean="0">
                        <a:latin typeface="Cambria Math" panose="02040503050406030204" pitchFamily="18" charset="0"/>
                      </a:rPr>
                      <m:t>⇒</m:t>
                    </m:r>
                  </m:oMath>
                </a14:m>
                <a:r>
                  <a:rPr lang="en-US" sz="3200" dirty="0"/>
                  <a:t> covariance matrix transforms linearly</a:t>
                </a:r>
              </a:p>
            </p:txBody>
          </p:sp>
        </mc:Choice>
        <mc:Fallback xmlns="">
          <p:sp>
            <p:nvSpPr>
              <p:cNvPr id="9" name="TextBox 8">
                <a:extLst>
                  <a:ext uri="{FF2B5EF4-FFF2-40B4-BE49-F238E27FC236}">
                    <a16:creationId xmlns:a16="http://schemas.microsoft.com/office/drawing/2014/main" id="{9ED7F79C-FA13-E6A6-A8B1-AADAE9534C9D}"/>
                  </a:ext>
                </a:extLst>
              </p:cNvPr>
              <p:cNvSpPr txBox="1">
                <a:spLocks noRot="1" noChangeAspect="1" noMove="1" noResize="1" noEditPoints="1" noAdjustHandles="1" noChangeArrowheads="1" noChangeShapeType="1" noTextEdit="1"/>
              </p:cNvSpPr>
              <p:nvPr/>
            </p:nvSpPr>
            <p:spPr>
              <a:xfrm>
                <a:off x="630646" y="3362564"/>
                <a:ext cx="6812571" cy="1569660"/>
              </a:xfrm>
              <a:prstGeom prst="rect">
                <a:avLst/>
              </a:prstGeom>
              <a:blipFill>
                <a:blip r:embed="rId4"/>
                <a:stretch>
                  <a:fillRect l="-2236" t="-5058" r="-1163" b="-12451"/>
                </a:stretch>
              </a:blipFill>
            </p:spPr>
            <p:txBody>
              <a:bodyPr/>
              <a:lstStyle/>
              <a:p>
                <a:r>
                  <a:rPr lang="en-US">
                    <a:noFill/>
                  </a:rPr>
                  <a:t> </a:t>
                </a:r>
              </a:p>
            </p:txBody>
          </p:sp>
        </mc:Fallback>
      </mc:AlternateContent>
      <p:sp>
        <p:nvSpPr>
          <p:cNvPr id="42" name="TextBox 20">
            <a:extLst>
              <a:ext uri="{FF2B5EF4-FFF2-40B4-BE49-F238E27FC236}">
                <a16:creationId xmlns:a16="http://schemas.microsoft.com/office/drawing/2014/main" id="{B7C30A59-DF56-C246-0FA6-DFCD3DE51467}"/>
              </a:ext>
            </a:extLst>
          </p:cNvPr>
          <p:cNvSpPr txBox="1"/>
          <p:nvPr/>
        </p:nvSpPr>
        <p:spPr>
          <a:xfrm>
            <a:off x="8697278" y="16277"/>
            <a:ext cx="3120854" cy="3693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t>evolution of </a:t>
            </a:r>
            <a:r>
              <a:rPr lang="en-US" sz="1800" dirty="0"/>
              <a:t>covariance matrix</a:t>
            </a:r>
            <a:endParaRPr lang="en-US" dirty="0"/>
          </a:p>
        </p:txBody>
      </p:sp>
      <p:grpSp>
        <p:nvGrpSpPr>
          <p:cNvPr id="10" name="Group 9">
            <a:extLst>
              <a:ext uri="{FF2B5EF4-FFF2-40B4-BE49-F238E27FC236}">
                <a16:creationId xmlns:a16="http://schemas.microsoft.com/office/drawing/2014/main" id="{1376C535-AA37-BE6B-DA77-D1451DC1D7F3}"/>
              </a:ext>
            </a:extLst>
          </p:cNvPr>
          <p:cNvGrpSpPr/>
          <p:nvPr/>
        </p:nvGrpSpPr>
        <p:grpSpPr>
          <a:xfrm>
            <a:off x="8722760" y="220894"/>
            <a:ext cx="3333866" cy="3655255"/>
            <a:chOff x="8722760" y="220894"/>
            <a:chExt cx="3333866" cy="3655255"/>
          </a:xfrm>
        </p:grpSpPr>
        <p:grpSp>
          <p:nvGrpSpPr>
            <p:cNvPr id="24" name="Group 23">
              <a:extLst>
                <a:ext uri="{FF2B5EF4-FFF2-40B4-BE49-F238E27FC236}">
                  <a16:creationId xmlns:a16="http://schemas.microsoft.com/office/drawing/2014/main" id="{55394049-0FBC-CE20-69B0-623198B3FA6F}"/>
                </a:ext>
              </a:extLst>
            </p:cNvPr>
            <p:cNvGrpSpPr/>
            <p:nvPr/>
          </p:nvGrpSpPr>
          <p:grpSpPr>
            <a:xfrm>
              <a:off x="8956694" y="806932"/>
              <a:ext cx="2825673" cy="2779278"/>
              <a:chOff x="1177839" y="1302957"/>
              <a:chExt cx="3775999" cy="3714006"/>
            </a:xfrm>
          </p:grpSpPr>
          <p:cxnSp>
            <p:nvCxnSpPr>
              <p:cNvPr id="56" name="Straight Arrow Connector 55">
                <a:extLst>
                  <a:ext uri="{FF2B5EF4-FFF2-40B4-BE49-F238E27FC236}">
                    <a16:creationId xmlns:a16="http://schemas.microsoft.com/office/drawing/2014/main" id="{79E65895-8E2B-394B-138A-F64011864C22}"/>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D4951C72-91EC-BFF1-18BC-D5C06DE151CB}"/>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F71E1B66-98F5-5EED-922D-E8FB4CA8774D}"/>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EB706FE8-9D84-3942-B76F-866FD4BBEAE7}"/>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FAD2D172-F3B1-7EE9-9599-A901F7BFEB16}"/>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6ADD008-2AEB-87E5-CBF8-10A2FEAC33A4}"/>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FBBACE89-81C1-701D-A2CB-7FBFC4E31E71}"/>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D91DC80F-079F-91E7-E093-519617663F71}"/>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C7102FD6-B834-F6E6-528B-20E454255602}"/>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138AB6FF-9D85-64A9-405D-C3CF2964AAD8}"/>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74374705-C014-4C24-35F9-6083C2A2F11A}"/>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0793660B-3789-8329-9848-AB012FA0E5CE}"/>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4FD641FE-10D7-18BD-74DD-CD8C7DB3D5C4}"/>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EE842BBB-482E-CC24-F54F-F67B600FB071}"/>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79E2F76-9D07-8F23-E02C-A0860C537C21}"/>
                  </a:ext>
                </a:extLst>
              </p:cNvPr>
              <p:cNvCxnSpPr>
                <a:cxnSpLocks noChangeAspect="1"/>
              </p:cNvCxnSpPr>
              <p:nvPr/>
            </p:nvCxnSpPr>
            <p:spPr>
              <a:xfrm rot="5400000">
                <a:off x="3943564" y="3791825"/>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DC33120-0482-0891-FD85-36FB38E9CC1F}"/>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581DB9B7-EF4B-BA72-C16D-9106F18AD239}"/>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7467AD83-75AA-417F-CD4C-02AC3B6BE6DA}"/>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50A66B2D-0EA1-2267-B7B7-1DF5291FF2B0}"/>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67791CB-D062-6FA1-255D-27DB6C0236B3}"/>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1A84A703-A4CF-59D7-4399-E19D9EA6401C}"/>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EA2A03A1-3601-54D2-C1FB-CA7541993745}"/>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A5ADA890-596E-0294-FDBF-76A3D0E49DEE}"/>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9" name="Straight Arrow Connector 78">
                <a:extLst>
                  <a:ext uri="{FF2B5EF4-FFF2-40B4-BE49-F238E27FC236}">
                    <a16:creationId xmlns:a16="http://schemas.microsoft.com/office/drawing/2014/main" id="{9026D0D4-0688-DAA5-F2B8-EE9E4A4DBBFA}"/>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1B98ABD7-3058-56E6-B619-1EC22234379E}"/>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9B51CF8F-D872-A19C-0E67-7C702ED9C8E3}"/>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E1750DF5-E54F-787C-1E28-67077BF230B9}"/>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631622AF-5215-5D03-E69B-48BADEAB61D5}"/>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02DDA535-9F31-AA17-AD05-C30570F86B4A}"/>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C98730CE-2911-3E83-2314-A2FD5056AE0F}"/>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047898CF-48ED-96F0-9552-E216F0D0607D}"/>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DAE6BB49-EBD0-9377-E696-D09DC7BA797B}"/>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37" name="Group 136">
              <a:extLst>
                <a:ext uri="{FF2B5EF4-FFF2-40B4-BE49-F238E27FC236}">
                  <a16:creationId xmlns:a16="http://schemas.microsoft.com/office/drawing/2014/main" id="{A6F8BA37-E6B9-B8AF-5162-33711320471D}"/>
                </a:ext>
              </a:extLst>
            </p:cNvPr>
            <p:cNvGrpSpPr/>
            <p:nvPr/>
          </p:nvGrpSpPr>
          <p:grpSpPr>
            <a:xfrm>
              <a:off x="10150503" y="1059636"/>
              <a:ext cx="411480" cy="731520"/>
              <a:chOff x="10173204" y="1059636"/>
              <a:chExt cx="365760" cy="914400"/>
            </a:xfrm>
          </p:grpSpPr>
          <p:sp>
            <p:nvSpPr>
              <p:cNvPr id="128" name="Oval 127">
                <a:extLst>
                  <a:ext uri="{FF2B5EF4-FFF2-40B4-BE49-F238E27FC236}">
                    <a16:creationId xmlns:a16="http://schemas.microsoft.com/office/drawing/2014/main" id="{4164AA74-7CB0-277F-F71B-803F62CB8608}"/>
                  </a:ext>
                </a:extLst>
              </p:cNvPr>
              <p:cNvSpPr>
                <a:spLocks/>
              </p:cNvSpPr>
              <p:nvPr/>
            </p:nvSpPr>
            <p:spPr>
              <a:xfrm rot="5400000">
                <a:off x="9898884" y="1333956"/>
                <a:ext cx="914400" cy="365760"/>
              </a:xfrm>
              <a:prstGeom prst="ellipse">
                <a:avLst/>
              </a:prstGeom>
              <a:noFill/>
              <a:ln w="19050">
                <a:solidFill>
                  <a:schemeClr val="accent4">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30" name="Straight Connector 129">
                <a:extLst>
                  <a:ext uri="{FF2B5EF4-FFF2-40B4-BE49-F238E27FC236}">
                    <a16:creationId xmlns:a16="http://schemas.microsoft.com/office/drawing/2014/main" id="{50FE3621-3D6F-D64A-6B26-C2F4080C81A0}"/>
                  </a:ext>
                </a:extLst>
              </p:cNvPr>
              <p:cNvCxnSpPr>
                <a:stCxn id="128" idx="2"/>
                <a:endCxn id="128" idx="6"/>
              </p:cNvCxnSpPr>
              <p:nvPr/>
            </p:nvCxnSpPr>
            <p:spPr>
              <a:xfrm>
                <a:off x="10356084" y="1059636"/>
                <a:ext cx="0" cy="914400"/>
              </a:xfrm>
              <a:prstGeom prst="line">
                <a:avLst/>
              </a:prstGeom>
              <a:ln w="12700">
                <a:solidFill>
                  <a:schemeClr val="accent4">
                    <a:alpha val="40000"/>
                  </a:schemeClr>
                </a:solidFill>
              </a:ln>
            </p:spPr>
            <p:style>
              <a:lnRef idx="1">
                <a:schemeClr val="accent1"/>
              </a:lnRef>
              <a:fillRef idx="0">
                <a:schemeClr val="accent1"/>
              </a:fillRef>
              <a:effectRef idx="0">
                <a:schemeClr val="accent1"/>
              </a:effectRef>
              <a:fontRef idx="minor">
                <a:schemeClr val="tx1"/>
              </a:fontRef>
            </p:style>
          </p:cxnSp>
          <p:cxnSp>
            <p:nvCxnSpPr>
              <p:cNvPr id="133" name="Straight Connector 132">
                <a:extLst>
                  <a:ext uri="{FF2B5EF4-FFF2-40B4-BE49-F238E27FC236}">
                    <a16:creationId xmlns:a16="http://schemas.microsoft.com/office/drawing/2014/main" id="{40AE5E7A-DD2E-F908-1B29-B6CC08050F9C}"/>
                  </a:ext>
                </a:extLst>
              </p:cNvPr>
              <p:cNvCxnSpPr>
                <a:stCxn id="128" idx="4"/>
                <a:endCxn id="128" idx="0"/>
              </p:cNvCxnSpPr>
              <p:nvPr/>
            </p:nvCxnSpPr>
            <p:spPr>
              <a:xfrm>
                <a:off x="10173204" y="1516836"/>
                <a:ext cx="365760" cy="0"/>
              </a:xfrm>
              <a:prstGeom prst="line">
                <a:avLst/>
              </a:prstGeom>
              <a:ln w="12700">
                <a:solidFill>
                  <a:schemeClr val="accent4">
                    <a:alpha val="40000"/>
                  </a:schemeClr>
                </a:solidFill>
              </a:ln>
            </p:spPr>
            <p:style>
              <a:lnRef idx="1">
                <a:schemeClr val="accent1"/>
              </a:lnRef>
              <a:fillRef idx="0">
                <a:schemeClr val="accent1"/>
              </a:fillRef>
              <a:effectRef idx="0">
                <a:schemeClr val="accent1"/>
              </a:effectRef>
              <a:fontRef idx="minor">
                <a:schemeClr val="tx1"/>
              </a:fontRef>
            </p:style>
          </p:cxnSp>
        </p:grpSp>
        <p:grpSp>
          <p:nvGrpSpPr>
            <p:cNvPr id="138" name="Group 137">
              <a:extLst>
                <a:ext uri="{FF2B5EF4-FFF2-40B4-BE49-F238E27FC236}">
                  <a16:creationId xmlns:a16="http://schemas.microsoft.com/office/drawing/2014/main" id="{3CE787A1-DEB2-08C0-2B3A-CA434DEEC850}"/>
                </a:ext>
              </a:extLst>
            </p:cNvPr>
            <p:cNvGrpSpPr/>
            <p:nvPr/>
          </p:nvGrpSpPr>
          <p:grpSpPr>
            <a:xfrm rot="1800000">
              <a:off x="10547238" y="1179617"/>
              <a:ext cx="411480" cy="731520"/>
              <a:chOff x="10173204" y="1059636"/>
              <a:chExt cx="365760" cy="914400"/>
            </a:xfrm>
          </p:grpSpPr>
          <p:sp>
            <p:nvSpPr>
              <p:cNvPr id="139" name="Oval 138">
                <a:extLst>
                  <a:ext uri="{FF2B5EF4-FFF2-40B4-BE49-F238E27FC236}">
                    <a16:creationId xmlns:a16="http://schemas.microsoft.com/office/drawing/2014/main" id="{499D6C57-2135-2F19-8B10-2DDCD498085F}"/>
                  </a:ext>
                </a:extLst>
              </p:cNvPr>
              <p:cNvSpPr>
                <a:spLocks/>
              </p:cNvSpPr>
              <p:nvPr/>
            </p:nvSpPr>
            <p:spPr>
              <a:xfrm rot="5400000">
                <a:off x="9898884" y="1333956"/>
                <a:ext cx="914400" cy="365760"/>
              </a:xfrm>
              <a:prstGeom prst="ellipse">
                <a:avLst/>
              </a:prstGeom>
              <a:noFill/>
              <a:ln w="19050">
                <a:solidFill>
                  <a:schemeClr val="accent4">
                    <a:alpha val="7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0" name="Straight Connector 139">
                <a:extLst>
                  <a:ext uri="{FF2B5EF4-FFF2-40B4-BE49-F238E27FC236}">
                    <a16:creationId xmlns:a16="http://schemas.microsoft.com/office/drawing/2014/main" id="{3D87B458-2E27-645A-8493-1F4118B6F3E2}"/>
                  </a:ext>
                </a:extLst>
              </p:cNvPr>
              <p:cNvCxnSpPr>
                <a:stCxn id="139" idx="2"/>
                <a:endCxn id="139" idx="6"/>
              </p:cNvCxnSpPr>
              <p:nvPr/>
            </p:nvCxnSpPr>
            <p:spPr>
              <a:xfrm>
                <a:off x="10356084" y="1059636"/>
                <a:ext cx="0" cy="914400"/>
              </a:xfrm>
              <a:prstGeom prst="line">
                <a:avLst/>
              </a:prstGeom>
              <a:ln w="12700">
                <a:solidFill>
                  <a:schemeClr val="accent4">
                    <a:alpha val="70000"/>
                  </a:schemeClr>
                </a:solidFill>
              </a:ln>
            </p:spPr>
            <p:style>
              <a:lnRef idx="1">
                <a:schemeClr val="accent1"/>
              </a:lnRef>
              <a:fillRef idx="0">
                <a:schemeClr val="accent1"/>
              </a:fillRef>
              <a:effectRef idx="0">
                <a:schemeClr val="accent1"/>
              </a:effectRef>
              <a:fontRef idx="minor">
                <a:schemeClr val="tx1"/>
              </a:fontRef>
            </p:style>
          </p:cxnSp>
          <p:cxnSp>
            <p:nvCxnSpPr>
              <p:cNvPr id="141" name="Straight Connector 140">
                <a:extLst>
                  <a:ext uri="{FF2B5EF4-FFF2-40B4-BE49-F238E27FC236}">
                    <a16:creationId xmlns:a16="http://schemas.microsoft.com/office/drawing/2014/main" id="{3BBE7AF3-2834-3B89-C854-5F9446BAE9FD}"/>
                  </a:ext>
                </a:extLst>
              </p:cNvPr>
              <p:cNvCxnSpPr>
                <a:stCxn id="139" idx="4"/>
                <a:endCxn id="139" idx="0"/>
              </p:cNvCxnSpPr>
              <p:nvPr/>
            </p:nvCxnSpPr>
            <p:spPr>
              <a:xfrm>
                <a:off x="10173204" y="1516836"/>
                <a:ext cx="365760" cy="0"/>
              </a:xfrm>
              <a:prstGeom prst="line">
                <a:avLst/>
              </a:prstGeom>
              <a:ln w="12700">
                <a:solidFill>
                  <a:schemeClr val="accent4">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142" name="Group 141">
              <a:extLst>
                <a:ext uri="{FF2B5EF4-FFF2-40B4-BE49-F238E27FC236}">
                  <a16:creationId xmlns:a16="http://schemas.microsoft.com/office/drawing/2014/main" id="{7A4C6314-723A-245E-3F0D-0C106406FF46}"/>
                </a:ext>
              </a:extLst>
            </p:cNvPr>
            <p:cNvGrpSpPr/>
            <p:nvPr/>
          </p:nvGrpSpPr>
          <p:grpSpPr>
            <a:xfrm rot="3600000">
              <a:off x="10852178" y="1478569"/>
              <a:ext cx="411480" cy="731520"/>
              <a:chOff x="10173204" y="1059636"/>
              <a:chExt cx="365760" cy="914400"/>
            </a:xfrm>
          </p:grpSpPr>
          <p:sp>
            <p:nvSpPr>
              <p:cNvPr id="143" name="Oval 142">
                <a:extLst>
                  <a:ext uri="{FF2B5EF4-FFF2-40B4-BE49-F238E27FC236}">
                    <a16:creationId xmlns:a16="http://schemas.microsoft.com/office/drawing/2014/main" id="{CA49015B-32B9-62B0-20AB-C91E05F04C25}"/>
                  </a:ext>
                </a:extLst>
              </p:cNvPr>
              <p:cNvSpPr>
                <a:spLocks/>
              </p:cNvSpPr>
              <p:nvPr/>
            </p:nvSpPr>
            <p:spPr>
              <a:xfrm rot="5400000">
                <a:off x="9898884" y="1333956"/>
                <a:ext cx="914400" cy="365760"/>
              </a:xfrm>
              <a:prstGeom prst="ellipse">
                <a:avLst/>
              </a:prstGeom>
              <a:noFill/>
              <a:ln w="1905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4" name="Straight Connector 143">
                <a:extLst>
                  <a:ext uri="{FF2B5EF4-FFF2-40B4-BE49-F238E27FC236}">
                    <a16:creationId xmlns:a16="http://schemas.microsoft.com/office/drawing/2014/main" id="{B480C1D5-4340-0567-A5C7-60CF4146FC9E}"/>
                  </a:ext>
                </a:extLst>
              </p:cNvPr>
              <p:cNvCxnSpPr>
                <a:stCxn id="143" idx="2"/>
                <a:endCxn id="143" idx="6"/>
              </p:cNvCxnSpPr>
              <p:nvPr/>
            </p:nvCxnSpPr>
            <p:spPr>
              <a:xfrm>
                <a:off x="10356084" y="1059636"/>
                <a:ext cx="0" cy="9144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5" name="Straight Connector 144">
                <a:extLst>
                  <a:ext uri="{FF2B5EF4-FFF2-40B4-BE49-F238E27FC236}">
                    <a16:creationId xmlns:a16="http://schemas.microsoft.com/office/drawing/2014/main" id="{71C9A816-905E-B01B-4B4B-9E4B415CCE63}"/>
                  </a:ext>
                </a:extLst>
              </p:cNvPr>
              <p:cNvCxnSpPr>
                <a:stCxn id="143" idx="4"/>
                <a:endCxn id="143" idx="0"/>
              </p:cNvCxnSpPr>
              <p:nvPr/>
            </p:nvCxnSpPr>
            <p:spPr>
              <a:xfrm>
                <a:off x="10173204" y="1516836"/>
                <a:ext cx="36576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grpSp>
        <p:grpSp>
          <p:nvGrpSpPr>
            <p:cNvPr id="147" name="Group 146">
              <a:extLst>
                <a:ext uri="{FF2B5EF4-FFF2-40B4-BE49-F238E27FC236}">
                  <a16:creationId xmlns:a16="http://schemas.microsoft.com/office/drawing/2014/main" id="{D846F3C0-5655-8430-5A50-189265B2F7F1}"/>
                </a:ext>
              </a:extLst>
            </p:cNvPr>
            <p:cNvGrpSpPr/>
            <p:nvPr/>
          </p:nvGrpSpPr>
          <p:grpSpPr>
            <a:xfrm rot="5400000">
              <a:off x="10946165" y="1835151"/>
              <a:ext cx="411480" cy="731520"/>
              <a:chOff x="10173204" y="1059636"/>
              <a:chExt cx="365760" cy="914400"/>
            </a:xfrm>
          </p:grpSpPr>
          <p:sp>
            <p:nvSpPr>
              <p:cNvPr id="148" name="Oval 147">
                <a:extLst>
                  <a:ext uri="{FF2B5EF4-FFF2-40B4-BE49-F238E27FC236}">
                    <a16:creationId xmlns:a16="http://schemas.microsoft.com/office/drawing/2014/main" id="{CC2CBC56-DDA5-1F3B-21FA-DCEFBBCFBEC1}"/>
                  </a:ext>
                </a:extLst>
              </p:cNvPr>
              <p:cNvSpPr>
                <a:spLocks/>
              </p:cNvSpPr>
              <p:nvPr/>
            </p:nvSpPr>
            <p:spPr>
              <a:xfrm rot="5400000">
                <a:off x="9898884" y="1333956"/>
                <a:ext cx="914400" cy="365760"/>
              </a:xfrm>
              <a:prstGeom prst="ellipse">
                <a:avLst/>
              </a:prstGeom>
              <a:noFill/>
              <a:ln w="19050">
                <a:solidFill>
                  <a:schemeClr val="accent4">
                    <a:alpha val="7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49" name="Straight Connector 148">
                <a:extLst>
                  <a:ext uri="{FF2B5EF4-FFF2-40B4-BE49-F238E27FC236}">
                    <a16:creationId xmlns:a16="http://schemas.microsoft.com/office/drawing/2014/main" id="{BF759D1E-F10C-1E84-5FC0-65BEDDD1F2AB}"/>
                  </a:ext>
                </a:extLst>
              </p:cNvPr>
              <p:cNvCxnSpPr>
                <a:stCxn id="148" idx="2"/>
                <a:endCxn id="148" idx="6"/>
              </p:cNvCxnSpPr>
              <p:nvPr/>
            </p:nvCxnSpPr>
            <p:spPr>
              <a:xfrm>
                <a:off x="10356084" y="1059636"/>
                <a:ext cx="0" cy="914400"/>
              </a:xfrm>
              <a:prstGeom prst="line">
                <a:avLst/>
              </a:prstGeom>
              <a:ln w="12700">
                <a:solidFill>
                  <a:schemeClr val="accent4">
                    <a:alpha val="70000"/>
                  </a:schemeClr>
                </a:solidFill>
              </a:ln>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AE91F9B8-6501-371E-31F1-30465E5D1436}"/>
                  </a:ext>
                </a:extLst>
              </p:cNvPr>
              <p:cNvCxnSpPr>
                <a:stCxn id="148" idx="4"/>
                <a:endCxn id="148" idx="0"/>
              </p:cNvCxnSpPr>
              <p:nvPr/>
            </p:nvCxnSpPr>
            <p:spPr>
              <a:xfrm>
                <a:off x="10173204" y="1516836"/>
                <a:ext cx="365760" cy="0"/>
              </a:xfrm>
              <a:prstGeom prst="line">
                <a:avLst/>
              </a:prstGeom>
              <a:ln w="12700">
                <a:solidFill>
                  <a:schemeClr val="accent4">
                    <a:alpha val="70000"/>
                  </a:schemeClr>
                </a:solidFill>
              </a:ln>
            </p:spPr>
            <p:style>
              <a:lnRef idx="1">
                <a:schemeClr val="accent1"/>
              </a:lnRef>
              <a:fillRef idx="0">
                <a:schemeClr val="accent1"/>
              </a:fillRef>
              <a:effectRef idx="0">
                <a:schemeClr val="accent1"/>
              </a:effectRef>
              <a:fontRef idx="minor">
                <a:schemeClr val="tx1"/>
              </a:fontRef>
            </p:style>
          </p:cxnSp>
        </p:grpSp>
        <p:grpSp>
          <p:nvGrpSpPr>
            <p:cNvPr id="151" name="Group 150">
              <a:extLst>
                <a:ext uri="{FF2B5EF4-FFF2-40B4-BE49-F238E27FC236}">
                  <a16:creationId xmlns:a16="http://schemas.microsoft.com/office/drawing/2014/main" id="{04A85E79-E313-153C-A897-13E15AB989AC}"/>
                </a:ext>
              </a:extLst>
            </p:cNvPr>
            <p:cNvGrpSpPr/>
            <p:nvPr/>
          </p:nvGrpSpPr>
          <p:grpSpPr>
            <a:xfrm rot="7200000">
              <a:off x="10830663" y="2231223"/>
              <a:ext cx="411480" cy="731520"/>
              <a:chOff x="10173204" y="1059636"/>
              <a:chExt cx="365760" cy="914400"/>
            </a:xfrm>
          </p:grpSpPr>
          <p:sp>
            <p:nvSpPr>
              <p:cNvPr id="152" name="Oval 151">
                <a:extLst>
                  <a:ext uri="{FF2B5EF4-FFF2-40B4-BE49-F238E27FC236}">
                    <a16:creationId xmlns:a16="http://schemas.microsoft.com/office/drawing/2014/main" id="{8D9B00DC-F180-7756-5067-7136A88346E4}"/>
                  </a:ext>
                </a:extLst>
              </p:cNvPr>
              <p:cNvSpPr>
                <a:spLocks/>
              </p:cNvSpPr>
              <p:nvPr/>
            </p:nvSpPr>
            <p:spPr>
              <a:xfrm rot="5400000">
                <a:off x="9898884" y="1333956"/>
                <a:ext cx="914400" cy="365760"/>
              </a:xfrm>
              <a:prstGeom prst="ellipse">
                <a:avLst/>
              </a:prstGeom>
              <a:noFill/>
              <a:ln w="19050">
                <a:solidFill>
                  <a:schemeClr val="accent4">
                    <a:alpha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153" name="Straight Connector 152">
                <a:extLst>
                  <a:ext uri="{FF2B5EF4-FFF2-40B4-BE49-F238E27FC236}">
                    <a16:creationId xmlns:a16="http://schemas.microsoft.com/office/drawing/2014/main" id="{281426E5-94E6-4446-EA0F-CBEF9B18D9AA}"/>
                  </a:ext>
                </a:extLst>
              </p:cNvPr>
              <p:cNvCxnSpPr>
                <a:stCxn id="152" idx="2"/>
                <a:endCxn id="152" idx="6"/>
              </p:cNvCxnSpPr>
              <p:nvPr/>
            </p:nvCxnSpPr>
            <p:spPr>
              <a:xfrm>
                <a:off x="10356084" y="1059636"/>
                <a:ext cx="0" cy="914400"/>
              </a:xfrm>
              <a:prstGeom prst="line">
                <a:avLst/>
              </a:prstGeom>
              <a:ln w="12700">
                <a:solidFill>
                  <a:schemeClr val="accent4">
                    <a:alpha val="40000"/>
                  </a:schemeClr>
                </a:solidFill>
              </a:ln>
            </p:spPr>
            <p:style>
              <a:lnRef idx="1">
                <a:schemeClr val="accent1"/>
              </a:lnRef>
              <a:fillRef idx="0">
                <a:schemeClr val="accent1"/>
              </a:fillRef>
              <a:effectRef idx="0">
                <a:schemeClr val="accent1"/>
              </a:effectRef>
              <a:fontRef idx="minor">
                <a:schemeClr val="tx1"/>
              </a:fontRef>
            </p:style>
          </p:cxnSp>
          <p:cxnSp>
            <p:nvCxnSpPr>
              <p:cNvPr id="154" name="Straight Connector 153">
                <a:extLst>
                  <a:ext uri="{FF2B5EF4-FFF2-40B4-BE49-F238E27FC236}">
                    <a16:creationId xmlns:a16="http://schemas.microsoft.com/office/drawing/2014/main" id="{645967CC-9897-63F0-EDF1-361FC9FBB82E}"/>
                  </a:ext>
                </a:extLst>
              </p:cNvPr>
              <p:cNvCxnSpPr>
                <a:stCxn id="152" idx="4"/>
                <a:endCxn id="152" idx="0"/>
              </p:cNvCxnSpPr>
              <p:nvPr/>
            </p:nvCxnSpPr>
            <p:spPr>
              <a:xfrm>
                <a:off x="10173204" y="1516836"/>
                <a:ext cx="365760" cy="0"/>
              </a:xfrm>
              <a:prstGeom prst="line">
                <a:avLst/>
              </a:prstGeom>
              <a:ln w="12700">
                <a:solidFill>
                  <a:schemeClr val="accent4">
                    <a:alpha val="40000"/>
                  </a:schemeClr>
                </a:solidFill>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6C077DDA-D1F0-769B-9F12-BED7B6D83843}"/>
                </a:ext>
              </a:extLst>
            </p:cNvPr>
            <p:cNvGrpSpPr/>
            <p:nvPr/>
          </p:nvGrpSpPr>
          <p:grpSpPr>
            <a:xfrm>
              <a:off x="8722760" y="220894"/>
              <a:ext cx="3333866" cy="3655255"/>
              <a:chOff x="8722760" y="220894"/>
              <a:chExt cx="3333866" cy="3655255"/>
            </a:xfrm>
          </p:grpSpPr>
          <mc:AlternateContent xmlns:mc="http://schemas.openxmlformats.org/markup-compatibility/2006" xmlns:a14="http://schemas.microsoft.com/office/drawing/2010/main">
            <mc:Choice Requires="a14">
              <p:sp>
                <p:nvSpPr>
                  <p:cNvPr id="123" name="TextBox 122">
                    <a:extLst>
                      <a:ext uri="{FF2B5EF4-FFF2-40B4-BE49-F238E27FC236}">
                        <a16:creationId xmlns:a16="http://schemas.microsoft.com/office/drawing/2014/main" id="{BAD8217B-C46A-6C99-0006-A291ED9E9642}"/>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23" name="TextBox 122">
                    <a:extLst>
                      <a:ext uri="{FF2B5EF4-FFF2-40B4-BE49-F238E27FC236}">
                        <a16:creationId xmlns:a16="http://schemas.microsoft.com/office/drawing/2014/main" id="{BAD8217B-C46A-6C99-0006-A291ED9E9642}"/>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5"/>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4" name="TextBox 123">
                    <a:extLst>
                      <a:ext uri="{FF2B5EF4-FFF2-40B4-BE49-F238E27FC236}">
                        <a16:creationId xmlns:a16="http://schemas.microsoft.com/office/drawing/2014/main" id="{8A7EDD29-F2E8-3086-CECD-5BA551247D6E}"/>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24" name="TextBox 123">
                    <a:extLst>
                      <a:ext uri="{FF2B5EF4-FFF2-40B4-BE49-F238E27FC236}">
                        <a16:creationId xmlns:a16="http://schemas.microsoft.com/office/drawing/2014/main" id="{8A7EDD29-F2E8-3086-CECD-5BA551247D6E}"/>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6"/>
                    <a:stretch>
                      <a:fillRect l="-56667" r="-53333" b="-24590"/>
                    </a:stretch>
                  </a:blipFill>
                </p:spPr>
                <p:txBody>
                  <a:bodyPr/>
                  <a:lstStyle/>
                  <a:p>
                    <a:r>
                      <a:rPr lang="en-US">
                        <a:noFill/>
                      </a:rPr>
                      <a:t> </a:t>
                    </a:r>
                  </a:p>
                </p:txBody>
              </p:sp>
            </mc:Fallback>
          </mc:AlternateContent>
          <p:cxnSp>
            <p:nvCxnSpPr>
              <p:cNvPr id="127" name="Straight Connector 126">
                <a:extLst>
                  <a:ext uri="{FF2B5EF4-FFF2-40B4-BE49-F238E27FC236}">
                    <a16:creationId xmlns:a16="http://schemas.microsoft.com/office/drawing/2014/main" id="{FCD3276E-D48C-B754-1CCA-6EE09801537D}"/>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7E8843AF-379B-1D30-08BC-34DBE9806E1E}"/>
                  </a:ext>
                </a:extLst>
              </p:cNvPr>
              <p:cNvCxnSpPr>
                <a:cxnSpLocks/>
              </p:cNvCxnSpPr>
              <p:nvPr/>
            </p:nvCxnSpPr>
            <p:spPr>
              <a:xfrm rot="5400000" flipH="1">
                <a:off x="8696039"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1" name="TextBox 10">
            <a:extLst>
              <a:ext uri="{FF2B5EF4-FFF2-40B4-BE49-F238E27FC236}">
                <a16:creationId xmlns:a16="http://schemas.microsoft.com/office/drawing/2014/main" id="{AB547A9E-03AB-F1EA-BD1E-482EE90C1372}"/>
              </a:ext>
            </a:extLst>
          </p:cNvPr>
          <p:cNvSpPr txBox="1"/>
          <p:nvPr/>
        </p:nvSpPr>
        <p:spPr>
          <a:xfrm>
            <a:off x="176199" y="167817"/>
            <a:ext cx="8629746" cy="646331"/>
          </a:xfrm>
          <a:prstGeom prst="rect">
            <a:avLst/>
          </a:prstGeom>
          <a:noFill/>
        </p:spPr>
        <p:txBody>
          <a:bodyPr wrap="square" rtlCol="0">
            <a:spAutoFit/>
          </a:bodyPr>
          <a:lstStyle/>
          <a:p>
            <a:r>
              <a:rPr lang="en-US" sz="3600" dirty="0">
                <a:solidFill>
                  <a:schemeClr val="accent6">
                    <a:lumMod val="75000"/>
                  </a:schemeClr>
                </a:solidFill>
              </a:rPr>
              <a:t>What about uncertainty?</a:t>
            </a:r>
          </a:p>
        </p:txBody>
      </p:sp>
      <p:cxnSp>
        <p:nvCxnSpPr>
          <p:cNvPr id="13" name="Straight Connector 12">
            <a:extLst>
              <a:ext uri="{FF2B5EF4-FFF2-40B4-BE49-F238E27FC236}">
                <a16:creationId xmlns:a16="http://schemas.microsoft.com/office/drawing/2014/main" id="{3211CC62-89C0-BD72-CEAE-D82A81018A90}"/>
              </a:ext>
            </a:extLst>
          </p:cNvPr>
          <p:cNvCxnSpPr/>
          <p:nvPr/>
        </p:nvCxnSpPr>
        <p:spPr>
          <a:xfrm flipH="1">
            <a:off x="6096000" y="1076674"/>
            <a:ext cx="271428" cy="50173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756087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37</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BB1B450-2FA9-DC4A-A271-00C753CA8479}"/>
                  </a:ext>
                </a:extLst>
              </p:cNvPr>
              <p:cNvSpPr txBox="1"/>
              <p:nvPr/>
            </p:nvSpPr>
            <p:spPr>
              <a:xfrm>
                <a:off x="54923" y="341420"/>
                <a:ext cx="12082154" cy="65088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𝑐</m:t>
                                  </m:r>
                                </m:sup>
                              </m:sSup>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𝑑</m:t>
                                  </m:r>
                                </m:sup>
                              </m:sSup>
                            </m:e>
                          </m:d>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𝑎</m:t>
                              </m:r>
                            </m:sub>
                          </m:sSub>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𝑐</m:t>
                              </m:r>
                            </m:sup>
                          </m:sSup>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𝑎</m:t>
                                  </m:r>
                                </m:sup>
                              </m:sSup>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𝑏</m:t>
                                  </m:r>
                                </m:sup>
                              </m:sSup>
                            </m:e>
                          </m:d>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i="1">
                                  <a:latin typeface="Cambria Math" panose="02040503050406030204" pitchFamily="18" charset="0"/>
                                </a:rPr>
                                <m:t>𝑑</m:t>
                              </m:r>
                            </m:sup>
                          </m:sSup>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𝑎</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b="0" i="1" smtClean="0">
                                  <a:latin typeface="Cambria Math" panose="02040503050406030204" pitchFamily="18" charset="0"/>
                                </a:rPr>
                                <m:t>𝑐</m:t>
                              </m:r>
                            </m:sup>
                          </m:sSup>
                        </m:e>
                      </m:d>
                      <m:r>
                        <a:rPr lang="en-US" sz="3200" b="0" i="1" smtClean="0">
                          <a:latin typeface="Cambria Math" panose="02040503050406030204" pitchFamily="18" charset="0"/>
                        </a:rPr>
                        <m:t> </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𝑎</m:t>
                                  </m:r>
                                </m:sup>
                              </m:sSup>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𝑏</m:t>
                                  </m:r>
                                </m:sup>
                              </m:sSup>
                            </m:e>
                          </m:d>
                        </m:e>
                      </m:d>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i="1">
                                  <a:latin typeface="Cambria Math" panose="02040503050406030204" pitchFamily="18" charset="0"/>
                                </a:rPr>
                                <m:t>𝑑</m:t>
                              </m:r>
                            </m:sup>
                          </m:sSup>
                        </m:e>
                      </m:d>
                    </m:oMath>
                  </m:oMathPara>
                </a14:m>
                <a:endParaRPr lang="en-US" sz="3200" dirty="0"/>
              </a:p>
            </p:txBody>
          </p:sp>
        </mc:Choice>
        <mc:Fallback xmlns="">
          <p:sp>
            <p:nvSpPr>
              <p:cNvPr id="6" name="TextBox 5">
                <a:extLst>
                  <a:ext uri="{FF2B5EF4-FFF2-40B4-BE49-F238E27FC236}">
                    <a16:creationId xmlns:a16="http://schemas.microsoft.com/office/drawing/2014/main" id="{5BB1B450-2FA9-DC4A-A271-00C753CA8479}"/>
                  </a:ext>
                </a:extLst>
              </p:cNvPr>
              <p:cNvSpPr txBox="1">
                <a:spLocks noRot="1" noChangeAspect="1" noMove="1" noResize="1" noEditPoints="1" noAdjustHandles="1" noChangeArrowheads="1" noChangeShapeType="1" noTextEdit="1"/>
              </p:cNvSpPr>
              <p:nvPr/>
            </p:nvSpPr>
            <p:spPr>
              <a:xfrm>
                <a:off x="54923" y="341420"/>
                <a:ext cx="12082154" cy="650884"/>
              </a:xfrm>
              <a:prstGeom prst="rect">
                <a:avLst/>
              </a:prstGeom>
              <a:blipFill>
                <a:blip r:embed="rId2"/>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80352CA5-576A-2E9B-4FAE-C8CED755590A}"/>
              </a:ext>
            </a:extLst>
          </p:cNvPr>
          <p:cNvSpPr txBox="1"/>
          <p:nvPr/>
        </p:nvSpPr>
        <p:spPr>
          <a:xfrm>
            <a:off x="209460" y="4224449"/>
            <a:ext cx="9522735" cy="1446550"/>
          </a:xfrm>
          <a:prstGeom prst="rect">
            <a:avLst/>
          </a:prstGeom>
          <a:noFill/>
        </p:spPr>
        <p:txBody>
          <a:bodyPr wrap="none" rtlCol="0">
            <a:spAutoFit/>
          </a:bodyPr>
          <a:lstStyle/>
          <a:p>
            <a:r>
              <a:rPr lang="en-US" sz="4400" dirty="0">
                <a:solidFill>
                  <a:schemeClr val="accent6">
                    <a:lumMod val="75000"/>
                  </a:schemeClr>
                </a:solidFill>
              </a:rPr>
              <a:t>The evolution conserves the uncertainty </a:t>
            </a:r>
          </a:p>
          <a:p>
            <a:r>
              <a:rPr lang="en-US" sz="4400" dirty="0">
                <a:solidFill>
                  <a:schemeClr val="accent6">
                    <a:lumMod val="75000"/>
                  </a:schemeClr>
                </a:solidFill>
              </a:rPr>
              <a:t>of peaked distributions (DR-UNC)</a:t>
            </a:r>
          </a:p>
        </p:txBody>
      </p:sp>
      <mc:AlternateContent xmlns:mc="http://schemas.openxmlformats.org/markup-compatibility/2006" xmlns:a14="http://schemas.microsoft.com/office/drawing/2010/main">
        <mc:Choice Requires="a14">
          <p:sp>
            <p:nvSpPr>
              <p:cNvPr id="4" name="TextBox 20">
                <a:extLst>
                  <a:ext uri="{FF2B5EF4-FFF2-40B4-BE49-F238E27FC236}">
                    <a16:creationId xmlns:a16="http://schemas.microsoft.com/office/drawing/2014/main" id="{70332CFA-FD01-AD6D-2A3B-2CACA7D2EAE3}"/>
                  </a:ext>
                </a:extLst>
              </p:cNvPr>
              <p:cNvSpPr txBox="1"/>
              <p:nvPr/>
            </p:nvSpPr>
            <p:spPr>
              <a:xfrm>
                <a:off x="3397768" y="3325651"/>
                <a:ext cx="3146118" cy="92333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5400" dirty="0">
                    <a:solidFill>
                      <a:schemeClr val="accent6">
                        <a:lumMod val="75000"/>
                      </a:schemeClr>
                    </a:solidFill>
                  </a:rPr>
                  <a:t>DR-JAC </a:t>
                </a:r>
                <a14:m>
                  <m:oMath xmlns:m="http://schemas.openxmlformats.org/officeDocument/2006/math">
                    <m:r>
                      <a:rPr lang="en-US" sz="5400" i="1">
                        <a:solidFill>
                          <a:schemeClr val="accent6">
                            <a:lumMod val="75000"/>
                          </a:schemeClr>
                        </a:solidFill>
                        <a:latin typeface="Cambria Math" panose="02040503050406030204" pitchFamily="18" charset="0"/>
                        <a:ea typeface="Cambria Math" panose="02040503050406030204" pitchFamily="18" charset="0"/>
                      </a:rPr>
                      <m:t>⟺</m:t>
                    </m:r>
                  </m:oMath>
                </a14:m>
                <a:endParaRPr lang="en-US" sz="5400" dirty="0">
                  <a:solidFill>
                    <a:schemeClr val="accent6">
                      <a:lumMod val="75000"/>
                    </a:schemeClr>
                  </a:solidFill>
                </a:endParaRPr>
              </a:p>
            </p:txBody>
          </p:sp>
        </mc:Choice>
        <mc:Fallback xmlns="">
          <p:sp>
            <p:nvSpPr>
              <p:cNvPr id="4" name="TextBox 20">
                <a:extLst>
                  <a:ext uri="{FF2B5EF4-FFF2-40B4-BE49-F238E27FC236}">
                    <a16:creationId xmlns:a16="http://schemas.microsoft.com/office/drawing/2014/main" id="{70332CFA-FD01-AD6D-2A3B-2CACA7D2EAE3}"/>
                  </a:ext>
                </a:extLst>
              </p:cNvPr>
              <p:cNvSpPr txBox="1">
                <a:spLocks noRot="1" noChangeAspect="1" noMove="1" noResize="1" noEditPoints="1" noAdjustHandles="1" noChangeArrowheads="1" noChangeShapeType="1" noTextEdit="1"/>
              </p:cNvSpPr>
              <p:nvPr/>
            </p:nvSpPr>
            <p:spPr>
              <a:xfrm>
                <a:off x="3397768" y="3325651"/>
                <a:ext cx="3146118" cy="923330"/>
              </a:xfrm>
              <a:prstGeom prst="rect">
                <a:avLst/>
              </a:prstGeom>
              <a:blipFill>
                <a:blip r:embed="rId3"/>
                <a:stretch>
                  <a:fillRect l="-10271" t="-17881" b="-403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F36535B3-F335-FB67-4355-197CA5DC3C1A}"/>
                  </a:ext>
                </a:extLst>
              </p:cNvPr>
              <p:cNvSpPr txBox="1"/>
              <p:nvPr/>
            </p:nvSpPr>
            <p:spPr>
              <a:xfrm>
                <a:off x="941652" y="1379450"/>
                <a:ext cx="10045442" cy="9119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4000" b="0" i="1" smtClean="0">
                              <a:solidFill>
                                <a:schemeClr val="tx1"/>
                              </a:solidFill>
                              <a:latin typeface="Cambria Math" panose="02040503050406030204" pitchFamily="18" charset="0"/>
                              <a:ea typeface="Cambria Math" panose="02040503050406030204" pitchFamily="18" charset="0"/>
                            </a:rPr>
                          </m:ctrlPr>
                        </m:sSupPr>
                        <m:e>
                          <m:d>
                            <m:dPr>
                              <m:begChr m:val="|"/>
                              <m:endChr m:val="|"/>
                              <m:ctrlPr>
                                <a:rPr lang="en-US" sz="4000" i="1" smtClean="0">
                                  <a:solidFill>
                                    <a:schemeClr val="tx1"/>
                                  </a:solidFill>
                                  <a:latin typeface="Cambria Math" panose="02040503050406030204" pitchFamily="18" charset="0"/>
                                </a:rPr>
                              </m:ctrlPr>
                            </m:dPr>
                            <m:e>
                              <m:sSub>
                                <m:sSubPr>
                                  <m:ctrlPr>
                                    <a:rPr lang="en-US" sz="4000" i="1">
                                      <a:solidFill>
                                        <a:schemeClr val="tx1"/>
                                      </a:solidFill>
                                      <a:latin typeface="Cambria Math" panose="02040503050406030204" pitchFamily="18" charset="0"/>
                                    </a:rPr>
                                  </m:ctrlPr>
                                </m:sSubPr>
                                <m:e>
                                  <m:r>
                                    <a:rPr lang="en-US" sz="4000" i="1">
                                      <a:solidFill>
                                        <a:schemeClr val="tx1"/>
                                      </a:solidFill>
                                      <a:latin typeface="Cambria Math" panose="02040503050406030204" pitchFamily="18" charset="0"/>
                                    </a:rPr>
                                    <m:t>𝜕</m:t>
                                  </m:r>
                                </m:e>
                                <m:sub>
                                  <m:r>
                                    <a:rPr lang="en-US" sz="4000" b="0" i="1" smtClean="0">
                                      <a:solidFill>
                                        <a:schemeClr val="tx1"/>
                                      </a:solidFill>
                                      <a:latin typeface="Cambria Math" panose="02040503050406030204" pitchFamily="18" charset="0"/>
                                    </a:rPr>
                                    <m:t>𝑎</m:t>
                                  </m:r>
                                </m:sub>
                              </m:sSub>
                              <m:sSup>
                                <m:sSupPr>
                                  <m:ctrlPr>
                                    <a:rPr lang="en-US" sz="4000" i="1">
                                      <a:solidFill>
                                        <a:schemeClr val="tx1"/>
                                      </a:solidFill>
                                      <a:latin typeface="Cambria Math" panose="02040503050406030204" pitchFamily="18" charset="0"/>
                                      <a:ea typeface="Cambria Math" panose="02040503050406030204" pitchFamily="18" charset="0"/>
                                    </a:rPr>
                                  </m:ctrlPr>
                                </m:sSupPr>
                                <m:e>
                                  <m:acc>
                                    <m:accPr>
                                      <m:chr m:val="̂"/>
                                      <m:ctrlPr>
                                        <a:rPr lang="en-US" sz="4000" i="1">
                                          <a:solidFill>
                                            <a:schemeClr val="tx1"/>
                                          </a:solidFill>
                                          <a:latin typeface="Cambria Math" panose="02040503050406030204" pitchFamily="18" charset="0"/>
                                          <a:ea typeface="Cambria Math" panose="02040503050406030204" pitchFamily="18" charset="0"/>
                                        </a:rPr>
                                      </m:ctrlPr>
                                    </m:accPr>
                                    <m:e>
                                      <m:r>
                                        <a:rPr lang="en-US" sz="4000" i="1">
                                          <a:solidFill>
                                            <a:schemeClr val="tx1"/>
                                          </a:solidFill>
                                          <a:latin typeface="Cambria Math" panose="02040503050406030204" pitchFamily="18" charset="0"/>
                                          <a:ea typeface="Cambria Math" panose="02040503050406030204" pitchFamily="18" charset="0"/>
                                        </a:rPr>
                                        <m:t>𝜉</m:t>
                                      </m:r>
                                    </m:e>
                                  </m:acc>
                                </m:e>
                                <m:sup>
                                  <m:r>
                                    <a:rPr lang="en-US" sz="4000" b="0" i="1" smtClean="0">
                                      <a:solidFill>
                                        <a:schemeClr val="tx1"/>
                                      </a:solidFill>
                                      <a:latin typeface="Cambria Math" panose="02040503050406030204" pitchFamily="18" charset="0"/>
                                      <a:ea typeface="Cambria Math" panose="02040503050406030204" pitchFamily="18" charset="0"/>
                                    </a:rPr>
                                    <m:t>𝑐</m:t>
                                  </m:r>
                                </m:sup>
                              </m:sSup>
                            </m:e>
                          </m:d>
                        </m:e>
                        <m:sup>
                          <m:r>
                            <a:rPr lang="en-US" sz="4000" b="0" i="1" smtClean="0">
                              <a:solidFill>
                                <a:schemeClr val="tx1"/>
                              </a:solidFill>
                              <a:latin typeface="Cambria Math" panose="02040503050406030204" pitchFamily="18" charset="0"/>
                              <a:ea typeface="Cambria Math" panose="02040503050406030204" pitchFamily="18" charset="0"/>
                            </a:rPr>
                            <m:t>2</m:t>
                          </m:r>
                        </m:sup>
                      </m:sSup>
                      <m:r>
                        <a:rPr lang="en-US" sz="4000" i="1">
                          <a:solidFill>
                            <a:schemeClr val="tx1"/>
                          </a:solidFill>
                          <a:latin typeface="Cambria Math" panose="02040503050406030204" pitchFamily="18" charset="0"/>
                          <a:ea typeface="Cambria Math" panose="02040503050406030204" pitchFamily="18" charset="0"/>
                        </a:rPr>
                        <m:t>=</m:t>
                      </m:r>
                      <m:r>
                        <a:rPr lang="en-US" sz="4000" b="0" i="1" smtClean="0">
                          <a:solidFill>
                            <a:schemeClr val="tx1"/>
                          </a:solidFill>
                          <a:latin typeface="Cambria Math" panose="02040503050406030204" pitchFamily="18" charset="0"/>
                          <a:ea typeface="Cambria Math" panose="02040503050406030204" pitchFamily="18" charset="0"/>
                        </a:rPr>
                        <m:t>1</m:t>
                      </m:r>
                      <m:r>
                        <a:rPr lang="en-US" sz="4000" i="1" dirty="0" smtClean="0">
                          <a:solidFill>
                            <a:schemeClr val="tx1"/>
                          </a:solidFill>
                          <a:latin typeface="Cambria Math" panose="02040503050406030204" pitchFamily="18" charset="0"/>
                          <a:ea typeface="Cambria Math" panose="02040503050406030204" pitchFamily="18" charset="0"/>
                        </a:rPr>
                        <m:t>⟺</m:t>
                      </m:r>
                      <m:d>
                        <m:dPr>
                          <m:begChr m:val="|"/>
                          <m:endChr m:val="|"/>
                          <m:ctrlPr>
                            <a:rPr lang="en-US" sz="4000" i="1">
                              <a:solidFill>
                                <a:schemeClr val="tx1"/>
                              </a:solidFill>
                              <a:latin typeface="Cambria Math" panose="02040503050406030204" pitchFamily="18" charset="0"/>
                            </a:rPr>
                          </m:ctrlPr>
                        </m:dPr>
                        <m:e>
                          <m:r>
                            <a:rPr lang="en-US" sz="4000" i="1">
                              <a:solidFill>
                                <a:schemeClr val="tx1"/>
                              </a:solidFill>
                              <a:latin typeface="Cambria Math" panose="02040503050406030204" pitchFamily="18" charset="0"/>
                            </a:rPr>
                            <m:t>𝑐𝑜𝑣</m:t>
                          </m:r>
                          <m:d>
                            <m:dPr>
                              <m:ctrlPr>
                                <a:rPr lang="en-US" sz="4000" i="1">
                                  <a:solidFill>
                                    <a:schemeClr val="tx1"/>
                                  </a:solidFill>
                                  <a:latin typeface="Cambria Math" panose="02040503050406030204" pitchFamily="18" charset="0"/>
                                </a:rPr>
                              </m:ctrlPr>
                            </m:dPr>
                            <m:e>
                              <m:sSup>
                                <m:sSupPr>
                                  <m:ctrlPr>
                                    <a:rPr lang="en-US" sz="4000" i="1">
                                      <a:solidFill>
                                        <a:schemeClr val="tx1"/>
                                      </a:solidFill>
                                      <a:latin typeface="Cambria Math" panose="02040503050406030204" pitchFamily="18" charset="0"/>
                                    </a:rPr>
                                  </m:ctrlPr>
                                </m:sSupPr>
                                <m:e>
                                  <m:r>
                                    <a:rPr lang="en-US" sz="4000" i="1">
                                      <a:solidFill>
                                        <a:schemeClr val="tx1"/>
                                      </a:solidFill>
                                      <a:latin typeface="Cambria Math" panose="02040503050406030204" pitchFamily="18" charset="0"/>
                                    </a:rPr>
                                    <m:t>𝜉</m:t>
                                  </m:r>
                                </m:e>
                                <m:sup>
                                  <m:r>
                                    <a:rPr lang="en-US" sz="4000" i="1">
                                      <a:solidFill>
                                        <a:schemeClr val="tx1"/>
                                      </a:solidFill>
                                      <a:latin typeface="Cambria Math" panose="02040503050406030204" pitchFamily="18" charset="0"/>
                                    </a:rPr>
                                    <m:t>𝑎</m:t>
                                  </m:r>
                                </m:sup>
                              </m:sSup>
                              <m:r>
                                <a:rPr lang="en-US" sz="4000" i="1">
                                  <a:solidFill>
                                    <a:schemeClr val="tx1"/>
                                  </a:solidFill>
                                  <a:latin typeface="Cambria Math" panose="02040503050406030204" pitchFamily="18" charset="0"/>
                                </a:rPr>
                                <m:t>,</m:t>
                              </m:r>
                              <m:sSup>
                                <m:sSupPr>
                                  <m:ctrlPr>
                                    <a:rPr lang="en-US" sz="4000" i="1">
                                      <a:solidFill>
                                        <a:schemeClr val="tx1"/>
                                      </a:solidFill>
                                      <a:latin typeface="Cambria Math" panose="02040503050406030204" pitchFamily="18" charset="0"/>
                                    </a:rPr>
                                  </m:ctrlPr>
                                </m:sSupPr>
                                <m:e>
                                  <m:r>
                                    <a:rPr lang="en-US" sz="4000" i="1">
                                      <a:solidFill>
                                        <a:schemeClr val="tx1"/>
                                      </a:solidFill>
                                      <a:latin typeface="Cambria Math" panose="02040503050406030204" pitchFamily="18" charset="0"/>
                                    </a:rPr>
                                    <m:t>𝜉</m:t>
                                  </m:r>
                                </m:e>
                                <m:sup>
                                  <m:r>
                                    <a:rPr lang="en-US" sz="4000" i="1">
                                      <a:solidFill>
                                        <a:schemeClr val="tx1"/>
                                      </a:solidFill>
                                      <a:latin typeface="Cambria Math" panose="02040503050406030204" pitchFamily="18" charset="0"/>
                                    </a:rPr>
                                    <m:t>𝑏</m:t>
                                  </m:r>
                                </m:sup>
                              </m:sSup>
                            </m:e>
                          </m:d>
                        </m:e>
                      </m:d>
                      <m:r>
                        <a:rPr lang="en-US" sz="4000" b="0" i="1" smtClean="0">
                          <a:solidFill>
                            <a:schemeClr val="tx1"/>
                          </a:solidFill>
                          <a:latin typeface="Cambria Math" panose="02040503050406030204" pitchFamily="18" charset="0"/>
                        </a:rPr>
                        <m:t>=</m:t>
                      </m:r>
                      <m:d>
                        <m:dPr>
                          <m:begChr m:val="|"/>
                          <m:endChr m:val="|"/>
                          <m:ctrlPr>
                            <a:rPr lang="en-US" sz="4000" i="1">
                              <a:solidFill>
                                <a:schemeClr val="tx1"/>
                              </a:solidFill>
                              <a:latin typeface="Cambria Math" panose="02040503050406030204" pitchFamily="18" charset="0"/>
                            </a:rPr>
                          </m:ctrlPr>
                        </m:dPr>
                        <m:e>
                          <m:r>
                            <a:rPr lang="en-US" sz="4000" i="1">
                              <a:solidFill>
                                <a:schemeClr val="tx1"/>
                              </a:solidFill>
                              <a:latin typeface="Cambria Math" panose="02040503050406030204" pitchFamily="18" charset="0"/>
                            </a:rPr>
                            <m:t>𝑐𝑜𝑣</m:t>
                          </m:r>
                          <m:d>
                            <m:dPr>
                              <m:ctrlPr>
                                <a:rPr lang="en-US" sz="4000" i="1">
                                  <a:solidFill>
                                    <a:schemeClr val="tx1"/>
                                  </a:solidFill>
                                  <a:latin typeface="Cambria Math" panose="02040503050406030204" pitchFamily="18" charset="0"/>
                                </a:rPr>
                              </m:ctrlPr>
                            </m:dPr>
                            <m:e>
                              <m:sSup>
                                <m:sSupPr>
                                  <m:ctrlPr>
                                    <a:rPr lang="en-US" sz="4000" i="1">
                                      <a:solidFill>
                                        <a:schemeClr val="tx1"/>
                                      </a:solidFill>
                                      <a:latin typeface="Cambria Math" panose="02040503050406030204" pitchFamily="18" charset="0"/>
                                    </a:rPr>
                                  </m:ctrlPr>
                                </m:sSupPr>
                                <m:e>
                                  <m:acc>
                                    <m:accPr>
                                      <m:chr m:val="̂"/>
                                      <m:ctrlPr>
                                        <a:rPr lang="en-US" sz="4000" i="1">
                                          <a:solidFill>
                                            <a:schemeClr val="tx1"/>
                                          </a:solidFill>
                                          <a:latin typeface="Cambria Math" panose="02040503050406030204" pitchFamily="18" charset="0"/>
                                        </a:rPr>
                                      </m:ctrlPr>
                                    </m:accPr>
                                    <m:e>
                                      <m:r>
                                        <a:rPr lang="en-US" sz="4000" i="1">
                                          <a:solidFill>
                                            <a:schemeClr val="tx1"/>
                                          </a:solidFill>
                                          <a:latin typeface="Cambria Math" panose="02040503050406030204" pitchFamily="18" charset="0"/>
                                        </a:rPr>
                                        <m:t>𝜉</m:t>
                                      </m:r>
                                    </m:e>
                                  </m:acc>
                                </m:e>
                                <m:sup>
                                  <m:r>
                                    <a:rPr lang="en-US" sz="4000" i="1">
                                      <a:solidFill>
                                        <a:schemeClr val="tx1"/>
                                      </a:solidFill>
                                      <a:latin typeface="Cambria Math" panose="02040503050406030204" pitchFamily="18" charset="0"/>
                                    </a:rPr>
                                    <m:t>𝑐</m:t>
                                  </m:r>
                                </m:sup>
                              </m:sSup>
                              <m:r>
                                <a:rPr lang="en-US" sz="4000" i="1">
                                  <a:solidFill>
                                    <a:schemeClr val="tx1"/>
                                  </a:solidFill>
                                  <a:latin typeface="Cambria Math" panose="02040503050406030204" pitchFamily="18" charset="0"/>
                                </a:rPr>
                                <m:t>,</m:t>
                              </m:r>
                              <m:sSup>
                                <m:sSupPr>
                                  <m:ctrlPr>
                                    <a:rPr lang="en-US" sz="4000" i="1">
                                      <a:solidFill>
                                        <a:schemeClr val="tx1"/>
                                      </a:solidFill>
                                      <a:latin typeface="Cambria Math" panose="02040503050406030204" pitchFamily="18" charset="0"/>
                                    </a:rPr>
                                  </m:ctrlPr>
                                </m:sSupPr>
                                <m:e>
                                  <m:acc>
                                    <m:accPr>
                                      <m:chr m:val="̂"/>
                                      <m:ctrlPr>
                                        <a:rPr lang="en-US" sz="4000" i="1">
                                          <a:solidFill>
                                            <a:schemeClr val="tx1"/>
                                          </a:solidFill>
                                          <a:latin typeface="Cambria Math" panose="02040503050406030204" pitchFamily="18" charset="0"/>
                                        </a:rPr>
                                      </m:ctrlPr>
                                    </m:accPr>
                                    <m:e>
                                      <m:r>
                                        <a:rPr lang="en-US" sz="4000" i="1">
                                          <a:solidFill>
                                            <a:schemeClr val="tx1"/>
                                          </a:solidFill>
                                          <a:latin typeface="Cambria Math" panose="02040503050406030204" pitchFamily="18" charset="0"/>
                                        </a:rPr>
                                        <m:t>𝜉</m:t>
                                      </m:r>
                                    </m:e>
                                  </m:acc>
                                </m:e>
                                <m:sup>
                                  <m:r>
                                    <a:rPr lang="en-US" sz="4000" i="1">
                                      <a:solidFill>
                                        <a:schemeClr val="tx1"/>
                                      </a:solidFill>
                                      <a:latin typeface="Cambria Math" panose="02040503050406030204" pitchFamily="18" charset="0"/>
                                    </a:rPr>
                                    <m:t>𝑑</m:t>
                                  </m:r>
                                </m:sup>
                              </m:sSup>
                            </m:e>
                          </m:d>
                        </m:e>
                      </m:d>
                    </m:oMath>
                  </m:oMathPara>
                </a14:m>
                <a:endParaRPr lang="en-US" sz="4000" dirty="0">
                  <a:solidFill>
                    <a:schemeClr val="tx1"/>
                  </a:solidFill>
                </a:endParaRPr>
              </a:p>
            </p:txBody>
          </p:sp>
        </mc:Choice>
        <mc:Fallback xmlns="">
          <p:sp>
            <p:nvSpPr>
              <p:cNvPr id="7" name="TextBox 6">
                <a:extLst>
                  <a:ext uri="{FF2B5EF4-FFF2-40B4-BE49-F238E27FC236}">
                    <a16:creationId xmlns:a16="http://schemas.microsoft.com/office/drawing/2014/main" id="{F36535B3-F335-FB67-4355-197CA5DC3C1A}"/>
                  </a:ext>
                </a:extLst>
              </p:cNvPr>
              <p:cNvSpPr txBox="1">
                <a:spLocks noRot="1" noChangeAspect="1" noMove="1" noResize="1" noEditPoints="1" noAdjustHandles="1" noChangeArrowheads="1" noChangeShapeType="1" noTextEdit="1"/>
              </p:cNvSpPr>
              <p:nvPr/>
            </p:nvSpPr>
            <p:spPr>
              <a:xfrm>
                <a:off x="941652" y="1379450"/>
                <a:ext cx="10045442" cy="911981"/>
              </a:xfrm>
              <a:prstGeom prst="rect">
                <a:avLst/>
              </a:prstGeom>
              <a:blipFill>
                <a:blip r:embed="rId4"/>
                <a:stretch>
                  <a:fillRect/>
                </a:stretch>
              </a:blipFill>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38391A10-B6C7-B907-BBA3-FCC1A851C6DB}"/>
              </a:ext>
            </a:extLst>
          </p:cNvPr>
          <p:cNvCxnSpPr>
            <a:cxnSpLocks/>
          </p:cNvCxnSpPr>
          <p:nvPr/>
        </p:nvCxnSpPr>
        <p:spPr>
          <a:xfrm flipV="1">
            <a:off x="2360645" y="2136710"/>
            <a:ext cx="522514" cy="4750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BFCE654A-997A-E37B-54E7-CD989ADD3225}"/>
              </a:ext>
            </a:extLst>
          </p:cNvPr>
          <p:cNvSpPr txBox="1"/>
          <p:nvPr/>
        </p:nvSpPr>
        <p:spPr>
          <a:xfrm>
            <a:off x="295572" y="2611741"/>
            <a:ext cx="3102196" cy="646331"/>
          </a:xfrm>
          <a:prstGeom prst="rect">
            <a:avLst/>
          </a:prstGeom>
          <a:noFill/>
        </p:spPr>
        <p:txBody>
          <a:bodyPr wrap="none" rtlCol="0">
            <a:spAutoFit/>
          </a:bodyPr>
          <a:lstStyle/>
          <a:p>
            <a:r>
              <a:rPr lang="en-US" dirty="0"/>
              <a:t>But: continuous transformation</a:t>
            </a:r>
            <a:br>
              <a:rPr lang="en-US" dirty="0"/>
            </a:br>
            <a:r>
              <a:rPr lang="en-US" dirty="0"/>
              <a:t>cannot have negative Jacobian</a:t>
            </a:r>
          </a:p>
        </p:txBody>
      </p:sp>
    </p:spTree>
    <p:extLst>
      <p:ext uri="{BB962C8B-B14F-4D97-AF65-F5344CB8AC3E}">
        <p14:creationId xmlns:p14="http://schemas.microsoft.com/office/powerpoint/2010/main" val="46373888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38</a:t>
            </a:fld>
            <a:endParaRPr lang="en-US"/>
          </a:p>
        </p:txBody>
      </p:sp>
      <p:sp>
        <p:nvSpPr>
          <p:cNvPr id="50" name="TextBox 49">
            <a:extLst>
              <a:ext uri="{FF2B5EF4-FFF2-40B4-BE49-F238E27FC236}">
                <a16:creationId xmlns:a16="http://schemas.microsoft.com/office/drawing/2014/main" id="{A1EC440B-314D-CBA4-9116-75AE5CB037C3}"/>
              </a:ext>
            </a:extLst>
          </p:cNvPr>
          <p:cNvSpPr txBox="1"/>
          <p:nvPr/>
        </p:nvSpPr>
        <p:spPr>
          <a:xfrm>
            <a:off x="993421" y="80843"/>
            <a:ext cx="1811714" cy="707886"/>
          </a:xfrm>
          <a:prstGeom prst="rect">
            <a:avLst/>
          </a:prstGeom>
          <a:noFill/>
        </p:spPr>
        <p:txBody>
          <a:bodyPr wrap="none" rtlCol="0">
            <a:spAutoFit/>
          </a:bodyPr>
          <a:lstStyle/>
          <a:p>
            <a:r>
              <a:rPr lang="en-US" sz="4000" dirty="0"/>
              <a:t>Original</a:t>
            </a:r>
          </a:p>
        </p:txBody>
      </p:sp>
      <p:sp>
        <p:nvSpPr>
          <p:cNvPr id="51" name="Oval 50">
            <a:extLst>
              <a:ext uri="{FF2B5EF4-FFF2-40B4-BE49-F238E27FC236}">
                <a16:creationId xmlns:a16="http://schemas.microsoft.com/office/drawing/2014/main" id="{BA0A3934-BE92-75E3-1F1F-A5B74B5FAA3E}"/>
              </a:ext>
            </a:extLst>
          </p:cNvPr>
          <p:cNvSpPr>
            <a:spLocks/>
          </p:cNvSpPr>
          <p:nvPr/>
        </p:nvSpPr>
        <p:spPr>
          <a:xfrm rot="9000000">
            <a:off x="801997" y="1081408"/>
            <a:ext cx="2194560" cy="1234440"/>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TextBox 52">
            <a:extLst>
              <a:ext uri="{FF2B5EF4-FFF2-40B4-BE49-F238E27FC236}">
                <a16:creationId xmlns:a16="http://schemas.microsoft.com/office/drawing/2014/main" id="{9A7504EC-F181-A897-FBDA-4E3327CE8B62}"/>
              </a:ext>
            </a:extLst>
          </p:cNvPr>
          <p:cNvSpPr txBox="1"/>
          <p:nvPr/>
        </p:nvSpPr>
        <p:spPr>
          <a:xfrm>
            <a:off x="4289974" y="80843"/>
            <a:ext cx="7760266" cy="707886"/>
          </a:xfrm>
          <a:prstGeom prst="rect">
            <a:avLst/>
          </a:prstGeom>
          <a:noFill/>
        </p:spPr>
        <p:txBody>
          <a:bodyPr wrap="none" rtlCol="0">
            <a:spAutoFit/>
          </a:bodyPr>
          <a:lstStyle/>
          <a:p>
            <a:r>
              <a:rPr lang="en-US" sz="4000" dirty="0">
                <a:solidFill>
                  <a:schemeClr val="accent6">
                    <a:lumMod val="75000"/>
                  </a:schemeClr>
                </a:solidFill>
              </a:rPr>
              <a:t>Length, width, and angle can change</a:t>
            </a:r>
          </a:p>
        </p:txBody>
      </p:sp>
      <p:sp>
        <p:nvSpPr>
          <p:cNvPr id="56" name="Oval 55">
            <a:extLst>
              <a:ext uri="{FF2B5EF4-FFF2-40B4-BE49-F238E27FC236}">
                <a16:creationId xmlns:a16="http://schemas.microsoft.com/office/drawing/2014/main" id="{C43E0518-3CB6-DA36-6724-EDBB17C3DB1A}"/>
              </a:ext>
            </a:extLst>
          </p:cNvPr>
          <p:cNvSpPr>
            <a:spLocks/>
          </p:cNvSpPr>
          <p:nvPr/>
        </p:nvSpPr>
        <p:spPr>
          <a:xfrm rot="3600000">
            <a:off x="3897755" y="2299094"/>
            <a:ext cx="3657600" cy="740664"/>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Oval 56">
            <a:extLst>
              <a:ext uri="{FF2B5EF4-FFF2-40B4-BE49-F238E27FC236}">
                <a16:creationId xmlns:a16="http://schemas.microsoft.com/office/drawing/2014/main" id="{7468C436-BDD7-9EB8-7694-39CCF50EC30A}"/>
              </a:ext>
            </a:extLst>
          </p:cNvPr>
          <p:cNvSpPr>
            <a:spLocks/>
          </p:cNvSpPr>
          <p:nvPr/>
        </p:nvSpPr>
        <p:spPr>
          <a:xfrm rot="10800000">
            <a:off x="6764648" y="1147641"/>
            <a:ext cx="1828800" cy="1481328"/>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Oval 57">
            <a:extLst>
              <a:ext uri="{FF2B5EF4-FFF2-40B4-BE49-F238E27FC236}">
                <a16:creationId xmlns:a16="http://schemas.microsoft.com/office/drawing/2014/main" id="{9D5E2226-DBDC-AF73-E78F-BC82E435A1A7}"/>
              </a:ext>
            </a:extLst>
          </p:cNvPr>
          <p:cNvSpPr>
            <a:spLocks/>
          </p:cNvSpPr>
          <p:nvPr/>
        </p:nvSpPr>
        <p:spPr>
          <a:xfrm rot="1800000">
            <a:off x="9184016" y="1369104"/>
            <a:ext cx="2194560" cy="1234440"/>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a:extLst>
              <a:ext uri="{FF2B5EF4-FFF2-40B4-BE49-F238E27FC236}">
                <a16:creationId xmlns:a16="http://schemas.microsoft.com/office/drawing/2014/main" id="{B2CC37C0-2182-4CE5-C344-715302E91E23}"/>
              </a:ext>
            </a:extLst>
          </p:cNvPr>
          <p:cNvSpPr txBox="1"/>
          <p:nvPr/>
        </p:nvSpPr>
        <p:spPr>
          <a:xfrm>
            <a:off x="2397872" y="5448176"/>
            <a:ext cx="3698128" cy="707886"/>
          </a:xfrm>
          <a:prstGeom prst="rect">
            <a:avLst/>
          </a:prstGeom>
          <a:noFill/>
        </p:spPr>
        <p:txBody>
          <a:bodyPr wrap="none" rtlCol="0">
            <a:spAutoFit/>
          </a:bodyPr>
          <a:lstStyle/>
          <a:p>
            <a:r>
              <a:rPr lang="en-US" sz="4000" dirty="0">
                <a:solidFill>
                  <a:srgbClr val="C00000"/>
                </a:solidFill>
              </a:rPr>
              <a:t>Different volume</a:t>
            </a:r>
          </a:p>
        </p:txBody>
      </p:sp>
      <p:sp>
        <p:nvSpPr>
          <p:cNvPr id="5" name="Oval 4">
            <a:extLst>
              <a:ext uri="{FF2B5EF4-FFF2-40B4-BE49-F238E27FC236}">
                <a16:creationId xmlns:a16="http://schemas.microsoft.com/office/drawing/2014/main" id="{6F5B01DC-F7F0-0FA3-90AB-79B5AE5F71BC}"/>
              </a:ext>
            </a:extLst>
          </p:cNvPr>
          <p:cNvSpPr>
            <a:spLocks/>
          </p:cNvSpPr>
          <p:nvPr/>
        </p:nvSpPr>
        <p:spPr>
          <a:xfrm rot="12233708">
            <a:off x="686743" y="3118897"/>
            <a:ext cx="3571824" cy="2133989"/>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E771EA3A-12CC-E486-D315-8577AFB75257}"/>
              </a:ext>
            </a:extLst>
          </p:cNvPr>
          <p:cNvSpPr>
            <a:spLocks noChangeAspect="1"/>
          </p:cNvSpPr>
          <p:nvPr/>
        </p:nvSpPr>
        <p:spPr>
          <a:xfrm rot="9000000">
            <a:off x="4859646" y="4924952"/>
            <a:ext cx="914400" cy="365760"/>
          </a:xfrm>
          <a:prstGeom prst="ellipse">
            <a:avLst/>
          </a:prstGeom>
          <a:noFill/>
          <a:ln w="25400">
            <a:solidFill>
              <a:schemeClr val="accent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AC3CD31B-B15B-72C6-C2C5-0BC7F02DDFF7}"/>
              </a:ext>
            </a:extLst>
          </p:cNvPr>
          <p:cNvCxnSpPr>
            <a:stCxn id="51" idx="4"/>
            <a:endCxn id="51" idx="0"/>
          </p:cNvCxnSpPr>
          <p:nvPr/>
        </p:nvCxnSpPr>
        <p:spPr>
          <a:xfrm>
            <a:off x="1590667" y="1164100"/>
            <a:ext cx="617220" cy="1069056"/>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7F3662DC-AF32-13C9-146E-C943EF4FF2CC}"/>
              </a:ext>
            </a:extLst>
          </p:cNvPr>
          <p:cNvCxnSpPr>
            <a:cxnSpLocks/>
            <a:stCxn id="51" idx="6"/>
            <a:endCxn id="51" idx="2"/>
          </p:cNvCxnSpPr>
          <p:nvPr/>
        </p:nvCxnSpPr>
        <p:spPr>
          <a:xfrm flipV="1">
            <a:off x="949005" y="1149988"/>
            <a:ext cx="1900544" cy="109728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EE82669-02C8-D993-84C3-EE1DDFEFB1C9}"/>
              </a:ext>
            </a:extLst>
          </p:cNvPr>
          <p:cNvCxnSpPr>
            <a:cxnSpLocks/>
            <a:stCxn id="56" idx="2"/>
            <a:endCxn id="56" idx="6"/>
          </p:cNvCxnSpPr>
          <p:nvPr/>
        </p:nvCxnSpPr>
        <p:spPr>
          <a:xfrm>
            <a:off x="4812155" y="1085639"/>
            <a:ext cx="1828800" cy="3167574"/>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BCF0173-6990-95E0-88DD-602C7C69BF8B}"/>
              </a:ext>
            </a:extLst>
          </p:cNvPr>
          <p:cNvCxnSpPr>
            <a:cxnSpLocks/>
            <a:stCxn id="56" idx="4"/>
            <a:endCxn id="56" idx="0"/>
          </p:cNvCxnSpPr>
          <p:nvPr/>
        </p:nvCxnSpPr>
        <p:spPr>
          <a:xfrm flipV="1">
            <a:off x="5405838" y="2484260"/>
            <a:ext cx="641434" cy="370332"/>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B4B1670-F30D-BE52-552D-800A79804206}"/>
              </a:ext>
            </a:extLst>
          </p:cNvPr>
          <p:cNvCxnSpPr>
            <a:cxnSpLocks/>
            <a:stCxn id="57" idx="6"/>
            <a:endCxn id="57" idx="2"/>
          </p:cNvCxnSpPr>
          <p:nvPr/>
        </p:nvCxnSpPr>
        <p:spPr>
          <a:xfrm>
            <a:off x="6764648" y="1888305"/>
            <a:ext cx="1828800" cy="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71895D01-0648-B596-7AAF-9369E78CB20A}"/>
              </a:ext>
            </a:extLst>
          </p:cNvPr>
          <p:cNvCxnSpPr>
            <a:cxnSpLocks/>
            <a:stCxn id="57" idx="0"/>
            <a:endCxn id="57" idx="4"/>
          </p:cNvCxnSpPr>
          <p:nvPr/>
        </p:nvCxnSpPr>
        <p:spPr>
          <a:xfrm flipV="1">
            <a:off x="7679048" y="1147641"/>
            <a:ext cx="0" cy="1481328"/>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51E620F4-4CD2-95D2-FFA2-D8C517EAA7BA}"/>
              </a:ext>
            </a:extLst>
          </p:cNvPr>
          <p:cNvCxnSpPr>
            <a:cxnSpLocks/>
            <a:stCxn id="58" idx="2"/>
            <a:endCxn id="58" idx="6"/>
          </p:cNvCxnSpPr>
          <p:nvPr/>
        </p:nvCxnSpPr>
        <p:spPr>
          <a:xfrm>
            <a:off x="9331024" y="1437684"/>
            <a:ext cx="1900544" cy="109728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78E5A2BA-51FA-78F5-C4D0-84C775DA2CA8}"/>
              </a:ext>
            </a:extLst>
          </p:cNvPr>
          <p:cNvCxnSpPr>
            <a:cxnSpLocks/>
            <a:stCxn id="58" idx="4"/>
            <a:endCxn id="58" idx="0"/>
          </p:cNvCxnSpPr>
          <p:nvPr/>
        </p:nvCxnSpPr>
        <p:spPr>
          <a:xfrm flipV="1">
            <a:off x="9972686" y="1451796"/>
            <a:ext cx="617220" cy="1069056"/>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838CAFAF-58AC-B8B4-D703-5B00BD1293E7}"/>
              </a:ext>
            </a:extLst>
          </p:cNvPr>
          <p:cNvCxnSpPr>
            <a:cxnSpLocks/>
            <a:stCxn id="6" idx="4"/>
            <a:endCxn id="6" idx="0"/>
          </p:cNvCxnSpPr>
          <p:nvPr/>
        </p:nvCxnSpPr>
        <p:spPr>
          <a:xfrm>
            <a:off x="5225406" y="4949453"/>
            <a:ext cx="182880" cy="316758"/>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D2DBC3F8-25A7-1CFB-5F8D-33494C7FFA1E}"/>
              </a:ext>
            </a:extLst>
          </p:cNvPr>
          <p:cNvCxnSpPr>
            <a:cxnSpLocks/>
            <a:stCxn id="6" idx="6"/>
            <a:endCxn id="6" idx="2"/>
          </p:cNvCxnSpPr>
          <p:nvPr/>
        </p:nvCxnSpPr>
        <p:spPr>
          <a:xfrm flipV="1">
            <a:off x="4920899" y="4879232"/>
            <a:ext cx="791894" cy="457200"/>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6D7A895E-9BEB-96E5-D6BA-DFA18F9E05B8}"/>
              </a:ext>
            </a:extLst>
          </p:cNvPr>
          <p:cNvCxnSpPr>
            <a:cxnSpLocks/>
            <a:stCxn id="5" idx="6"/>
            <a:endCxn id="5" idx="2"/>
          </p:cNvCxnSpPr>
          <p:nvPr/>
        </p:nvCxnSpPr>
        <p:spPr>
          <a:xfrm>
            <a:off x="839817" y="3462483"/>
            <a:ext cx="3265677" cy="1446817"/>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297A914-C4C8-B336-79AA-2873310A7197}"/>
              </a:ext>
            </a:extLst>
          </p:cNvPr>
          <p:cNvCxnSpPr>
            <a:cxnSpLocks/>
            <a:stCxn id="5" idx="0"/>
            <a:endCxn id="5" idx="4"/>
          </p:cNvCxnSpPr>
          <p:nvPr/>
        </p:nvCxnSpPr>
        <p:spPr>
          <a:xfrm flipV="1">
            <a:off x="2040454" y="3210351"/>
            <a:ext cx="864402" cy="1951081"/>
          </a:xfrm>
          <a:prstGeom prst="line">
            <a:avLst/>
          </a:prstGeom>
          <a:ln w="1270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638369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ED51E4-B15E-A159-045F-94977C983983}"/>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A38F6D50-B6B4-4CD2-D280-2F24A98B5758}"/>
              </a:ext>
            </a:extLst>
          </p:cNvPr>
          <p:cNvSpPr>
            <a:spLocks noGrp="1"/>
          </p:cNvSpPr>
          <p:nvPr>
            <p:ph type="sldNum" sz="quarter" idx="12"/>
          </p:nvPr>
        </p:nvSpPr>
        <p:spPr/>
        <p:txBody>
          <a:bodyPr/>
          <a:lstStyle/>
          <a:p>
            <a:fld id="{F47845EA-7733-40EE-B074-20032348B727}" type="slidenum">
              <a:rPr lang="en-US" smtClean="0"/>
              <a:t>39</a:t>
            </a:fld>
            <a:endParaRPr lang="en-US"/>
          </a:p>
        </p:txBody>
      </p:sp>
      <p:sp>
        <p:nvSpPr>
          <p:cNvPr id="10" name="TextBox 9">
            <a:extLst>
              <a:ext uri="{FF2B5EF4-FFF2-40B4-BE49-F238E27FC236}">
                <a16:creationId xmlns:a16="http://schemas.microsoft.com/office/drawing/2014/main" id="{162AD0DA-DF2B-978B-D00A-7B482089B007}"/>
              </a:ext>
            </a:extLst>
          </p:cNvPr>
          <p:cNvSpPr txBox="1"/>
          <p:nvPr/>
        </p:nvSpPr>
        <p:spPr>
          <a:xfrm>
            <a:off x="1076265" y="100952"/>
            <a:ext cx="10064038" cy="523220"/>
          </a:xfrm>
          <a:prstGeom prst="rect">
            <a:avLst/>
          </a:prstGeom>
          <a:noFill/>
        </p:spPr>
        <p:txBody>
          <a:bodyPr wrap="none" rtlCol="0">
            <a:spAutoFit/>
          </a:bodyPr>
          <a:lstStyle/>
          <a:p>
            <a:pPr algn="ctr"/>
            <a:r>
              <a:rPr lang="en-US" sz="2800" dirty="0"/>
              <a:t>Twelve equivalent characterizations for a single degree of freedom </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739EC08E-CAD5-FBAD-D577-93A307E607C1}"/>
                  </a:ext>
                </a:extLst>
              </p:cNvPr>
              <p:cNvSpPr txBox="1"/>
              <p:nvPr/>
            </p:nvSpPr>
            <p:spPr>
              <a:xfrm>
                <a:off x="5810" y="1499598"/>
                <a:ext cx="12197763" cy="461665"/>
              </a:xfrm>
              <a:prstGeom prst="rect">
                <a:avLst/>
              </a:prstGeom>
              <a:noFill/>
            </p:spPr>
            <p:txBody>
              <a:bodyPr wrap="none" rtlCol="0">
                <a:spAutoFit/>
              </a:bodyPr>
              <a:lstStyle/>
              <a:p>
                <a:r>
                  <a:rPr lang="en-US" sz="2400" dirty="0">
                    <a:solidFill>
                      <a:schemeClr val="accent6">
                        <a:lumMod val="75000"/>
                      </a:schemeClr>
                    </a:solidFill>
                  </a:rPr>
                  <a:t>(DR-DIV) The displacement field for a one dimensional Hamiltonian is divergenceless: </a:t>
                </a:r>
                <a14:m>
                  <m:oMath xmlns:m="http://schemas.openxmlformats.org/officeDocument/2006/math">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m:t>
                        </m:r>
                      </m:e>
                      <m:sub>
                        <m:r>
                          <a:rPr lang="en-US" sz="2400" i="1">
                            <a:solidFill>
                              <a:schemeClr val="accent6">
                                <a:lumMod val="75000"/>
                              </a:schemeClr>
                            </a:solidFill>
                            <a:latin typeface="Cambria Math" panose="02040503050406030204" pitchFamily="18" charset="0"/>
                          </a:rPr>
                          <m:t>𝑎</m:t>
                        </m:r>
                      </m:sub>
                    </m:sSub>
                    <m:sSup>
                      <m:sSupPr>
                        <m:ctrlPr>
                          <a:rPr lang="en-US" sz="2400" i="1">
                            <a:solidFill>
                              <a:schemeClr val="accent6">
                                <a:lumMod val="75000"/>
                              </a:schemeClr>
                            </a:solidFill>
                            <a:latin typeface="Cambria Math" panose="02040503050406030204" pitchFamily="18" charset="0"/>
                          </a:rPr>
                        </m:ctrlPr>
                      </m:sSupPr>
                      <m:e>
                        <m:r>
                          <a:rPr lang="en-US" sz="2400" i="1">
                            <a:solidFill>
                              <a:schemeClr val="accent6">
                                <a:lumMod val="75000"/>
                              </a:schemeClr>
                            </a:solidFill>
                            <a:latin typeface="Cambria Math" panose="02040503050406030204" pitchFamily="18" charset="0"/>
                          </a:rPr>
                          <m:t>𝑆</m:t>
                        </m:r>
                      </m:e>
                      <m:sup>
                        <m:r>
                          <a:rPr lang="en-US" sz="2400" i="1">
                            <a:solidFill>
                              <a:schemeClr val="accent6">
                                <a:lumMod val="75000"/>
                              </a:schemeClr>
                            </a:solidFill>
                            <a:latin typeface="Cambria Math" panose="02040503050406030204" pitchFamily="18" charset="0"/>
                          </a:rPr>
                          <m:t>𝑎</m:t>
                        </m:r>
                      </m:sup>
                    </m:sSup>
                    <m:r>
                      <a:rPr lang="en-US" sz="2400" i="1">
                        <a:solidFill>
                          <a:schemeClr val="accent6">
                            <a:lumMod val="75000"/>
                          </a:schemeClr>
                        </a:solidFill>
                        <a:latin typeface="Cambria Math" panose="02040503050406030204" pitchFamily="18" charset="0"/>
                      </a:rPr>
                      <m:t>=0</m:t>
                    </m:r>
                  </m:oMath>
                </a14:m>
                <a:endParaRPr lang="en-US" sz="2400" dirty="0">
                  <a:solidFill>
                    <a:schemeClr val="accent6">
                      <a:lumMod val="75000"/>
                    </a:schemeClr>
                  </a:solidFill>
                </a:endParaRPr>
              </a:p>
            </p:txBody>
          </p:sp>
        </mc:Choice>
        <mc:Fallback xmlns="">
          <p:sp>
            <p:nvSpPr>
              <p:cNvPr id="5" name="TextBox 4">
                <a:extLst>
                  <a:ext uri="{FF2B5EF4-FFF2-40B4-BE49-F238E27FC236}">
                    <a16:creationId xmlns:a16="http://schemas.microsoft.com/office/drawing/2014/main" id="{739EC08E-CAD5-FBAD-D577-93A307E607C1}"/>
                  </a:ext>
                </a:extLst>
              </p:cNvPr>
              <p:cNvSpPr txBox="1">
                <a:spLocks noRot="1" noChangeAspect="1" noMove="1" noResize="1" noEditPoints="1" noAdjustHandles="1" noChangeArrowheads="1" noChangeShapeType="1" noTextEdit="1"/>
              </p:cNvSpPr>
              <p:nvPr/>
            </p:nvSpPr>
            <p:spPr>
              <a:xfrm>
                <a:off x="5810" y="1499598"/>
                <a:ext cx="12197763" cy="461665"/>
              </a:xfrm>
              <a:prstGeom prst="rect">
                <a:avLst/>
              </a:prstGeom>
              <a:blipFill>
                <a:blip r:embed="rId3"/>
                <a:stretch>
                  <a:fillRect l="-800" t="-10526"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06EF432A-76D3-73D4-8032-07F7CEAF3A4D}"/>
                  </a:ext>
                </a:extLst>
              </p:cNvPr>
              <p:cNvSpPr txBox="1"/>
              <p:nvPr/>
            </p:nvSpPr>
            <p:spPr>
              <a:xfrm>
                <a:off x="5810" y="1902772"/>
                <a:ext cx="8407173" cy="511166"/>
              </a:xfrm>
              <a:prstGeom prst="rect">
                <a:avLst/>
              </a:prstGeom>
              <a:noFill/>
            </p:spPr>
            <p:txBody>
              <a:bodyPr wrap="none" rtlCol="0">
                <a:spAutoFit/>
              </a:bodyPr>
              <a:lstStyle/>
              <a:p>
                <a:r>
                  <a:rPr lang="en-US" sz="2400" dirty="0">
                    <a:solidFill>
                      <a:schemeClr val="accent6">
                        <a:lumMod val="75000"/>
                      </a:schemeClr>
                    </a:solidFill>
                  </a:rPr>
                  <a:t>(DR-JAC) The Jacobian of the time evolution is unitary: </a:t>
                </a:r>
                <a14:m>
                  <m:oMath xmlns:m="http://schemas.openxmlformats.org/officeDocument/2006/math">
                    <m:d>
                      <m:dPr>
                        <m:begChr m:val="|"/>
                        <m:endChr m:val="|"/>
                        <m:ctrlPr>
                          <a:rPr lang="en-US" sz="2400" i="1" smtClean="0">
                            <a:solidFill>
                              <a:schemeClr val="accent6">
                                <a:lumMod val="75000"/>
                              </a:schemeClr>
                            </a:solidFill>
                            <a:latin typeface="Cambria Math" panose="02040503050406030204" pitchFamily="18" charset="0"/>
                          </a:rPr>
                        </m:ctrlPr>
                      </m:dPr>
                      <m:e>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m:t>
                            </m:r>
                          </m:e>
                          <m:sub>
                            <m:r>
                              <a:rPr lang="en-US" sz="2400" i="1">
                                <a:solidFill>
                                  <a:schemeClr val="accent6">
                                    <a:lumMod val="75000"/>
                                  </a:schemeClr>
                                </a:solidFill>
                                <a:latin typeface="Cambria Math" panose="02040503050406030204" pitchFamily="18" charset="0"/>
                              </a:rPr>
                              <m:t>𝑏</m:t>
                            </m:r>
                          </m:sub>
                        </m:sSub>
                        <m:sSup>
                          <m:sSupPr>
                            <m:ctrlPr>
                              <a:rPr lang="en-US" sz="2400" i="1">
                                <a:solidFill>
                                  <a:schemeClr val="accent6">
                                    <a:lumMod val="75000"/>
                                  </a:schemeClr>
                                </a:solidFill>
                                <a:latin typeface="Cambria Math" panose="02040503050406030204" pitchFamily="18" charset="0"/>
                                <a:ea typeface="Cambria Math" panose="02040503050406030204" pitchFamily="18" charset="0"/>
                              </a:rPr>
                            </m:ctrlPr>
                          </m:sSupPr>
                          <m:e>
                            <m:acc>
                              <m:accPr>
                                <m:chr m:val="̂"/>
                                <m:ctrlPr>
                                  <a:rPr lang="en-US" sz="2400" i="1">
                                    <a:solidFill>
                                      <a:schemeClr val="accent6">
                                        <a:lumMod val="75000"/>
                                      </a:schemeClr>
                                    </a:solidFill>
                                    <a:latin typeface="Cambria Math" panose="02040503050406030204" pitchFamily="18" charset="0"/>
                                    <a:ea typeface="Cambria Math" panose="02040503050406030204" pitchFamily="18" charset="0"/>
                                  </a:rPr>
                                </m:ctrlPr>
                              </m:accPr>
                              <m:e>
                                <m:r>
                                  <a:rPr lang="en-US" sz="24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2400" i="1">
                                <a:solidFill>
                                  <a:schemeClr val="accent6">
                                    <a:lumMod val="75000"/>
                                  </a:schemeClr>
                                </a:solidFill>
                                <a:latin typeface="Cambria Math" panose="02040503050406030204" pitchFamily="18" charset="0"/>
                                <a:ea typeface="Cambria Math" panose="02040503050406030204" pitchFamily="18" charset="0"/>
                              </a:rPr>
                              <m:t>𝑎</m:t>
                            </m:r>
                          </m:sup>
                        </m:sSup>
                      </m:e>
                    </m:d>
                    <m:r>
                      <a:rPr lang="en-US" sz="2400" i="1">
                        <a:solidFill>
                          <a:schemeClr val="accent6">
                            <a:lumMod val="75000"/>
                          </a:schemeClr>
                        </a:solidFill>
                        <a:latin typeface="Cambria Math" panose="02040503050406030204" pitchFamily="18" charset="0"/>
                        <a:ea typeface="Cambria Math" panose="02040503050406030204" pitchFamily="18" charset="0"/>
                      </a:rPr>
                      <m:t>=</m:t>
                    </m:r>
                    <m:r>
                      <a:rPr lang="en-US" sz="2400" b="0" i="1" smtClean="0">
                        <a:solidFill>
                          <a:schemeClr val="accent6">
                            <a:lumMod val="75000"/>
                          </a:schemeClr>
                        </a:solidFill>
                        <a:latin typeface="Cambria Math" panose="02040503050406030204" pitchFamily="18" charset="0"/>
                        <a:ea typeface="Cambria Math" panose="02040503050406030204" pitchFamily="18" charset="0"/>
                      </a:rPr>
                      <m:t>1</m:t>
                    </m:r>
                  </m:oMath>
                </a14:m>
                <a:endParaRPr lang="en-US" sz="2400" dirty="0">
                  <a:solidFill>
                    <a:schemeClr val="accent6">
                      <a:lumMod val="75000"/>
                    </a:schemeClr>
                  </a:solidFill>
                </a:endParaRPr>
              </a:p>
            </p:txBody>
          </p:sp>
        </mc:Choice>
        <mc:Fallback xmlns="">
          <p:sp>
            <p:nvSpPr>
              <p:cNvPr id="7" name="TextBox 6">
                <a:extLst>
                  <a:ext uri="{FF2B5EF4-FFF2-40B4-BE49-F238E27FC236}">
                    <a16:creationId xmlns:a16="http://schemas.microsoft.com/office/drawing/2014/main" id="{06EF432A-76D3-73D4-8032-07F7CEAF3A4D}"/>
                  </a:ext>
                </a:extLst>
              </p:cNvPr>
              <p:cNvSpPr txBox="1">
                <a:spLocks noRot="1" noChangeAspect="1" noMove="1" noResize="1" noEditPoints="1" noAdjustHandles="1" noChangeArrowheads="1" noChangeShapeType="1" noTextEdit="1"/>
              </p:cNvSpPr>
              <p:nvPr/>
            </p:nvSpPr>
            <p:spPr>
              <a:xfrm>
                <a:off x="5810" y="1902772"/>
                <a:ext cx="8407173" cy="511166"/>
              </a:xfrm>
              <a:prstGeom prst="rect">
                <a:avLst/>
              </a:prstGeom>
              <a:blipFill>
                <a:blip r:embed="rId4"/>
                <a:stretch>
                  <a:fillRect l="-1160" t="-3571" b="-226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7A2F2438-B7BA-BB46-6959-2CE9B50BABDE}"/>
                  </a:ext>
                </a:extLst>
              </p:cNvPr>
              <p:cNvSpPr txBox="1"/>
              <p:nvPr/>
            </p:nvSpPr>
            <p:spPr>
              <a:xfrm>
                <a:off x="5810" y="2778498"/>
                <a:ext cx="9302868" cy="511166"/>
              </a:xfrm>
              <a:prstGeom prst="rect">
                <a:avLst/>
              </a:prstGeom>
              <a:noFill/>
            </p:spPr>
            <p:txBody>
              <a:bodyPr wrap="none" rtlCol="0">
                <a:spAutoFit/>
              </a:bodyPr>
              <a:lstStyle/>
              <a:p>
                <a:r>
                  <a:rPr lang="en-US" sz="2400" dirty="0">
                    <a:solidFill>
                      <a:schemeClr val="accent6">
                        <a:lumMod val="75000"/>
                      </a:schemeClr>
                    </a:solidFill>
                  </a:rPr>
                  <a:t>(DR-DEN) Densities are conserved through the evolution: </a:t>
                </a:r>
                <a14:m>
                  <m:oMath xmlns:m="http://schemas.openxmlformats.org/officeDocument/2006/math">
                    <m:acc>
                      <m:accPr>
                        <m:chr m:val="̂"/>
                        <m:ctrlPr>
                          <a:rPr lang="en-US" sz="2400" i="1" smtClean="0">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ea typeface="Cambria Math" panose="02040503050406030204" pitchFamily="18" charset="0"/>
                          </a:rPr>
                          <m:t>𝜌</m:t>
                        </m:r>
                      </m:e>
                    </m:acc>
                    <m:d>
                      <m:dPr>
                        <m:ctrlPr>
                          <a:rPr lang="en-US" sz="2400" i="1">
                            <a:solidFill>
                              <a:schemeClr val="accent6">
                                <a:lumMod val="75000"/>
                              </a:schemeClr>
                            </a:solidFill>
                            <a:latin typeface="Cambria Math" panose="02040503050406030204" pitchFamily="18" charset="0"/>
                          </a:rPr>
                        </m:ctrlPr>
                      </m:dPr>
                      <m:e>
                        <m:sSup>
                          <m:sSupPr>
                            <m:ctrlPr>
                              <a:rPr lang="en-US" sz="2400" i="1">
                                <a:solidFill>
                                  <a:schemeClr val="accent6">
                                    <a:lumMod val="75000"/>
                                  </a:schemeClr>
                                </a:solidFill>
                                <a:latin typeface="Cambria Math" panose="02040503050406030204" pitchFamily="18" charset="0"/>
                              </a:rPr>
                            </m:ctrlPr>
                          </m:sSupPr>
                          <m:e>
                            <m:acc>
                              <m:accPr>
                                <m:chr m:val="̂"/>
                                <m:ctrlPr>
                                  <a:rPr lang="en-US" sz="2400" i="1">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rPr>
                                  <m:t>𝜉</m:t>
                                </m:r>
                              </m:e>
                            </m:acc>
                          </m:e>
                          <m:sup>
                            <m:r>
                              <a:rPr lang="en-US" sz="2400" i="1">
                                <a:solidFill>
                                  <a:schemeClr val="accent6">
                                    <a:lumMod val="75000"/>
                                  </a:schemeClr>
                                </a:solidFill>
                                <a:latin typeface="Cambria Math" panose="02040503050406030204" pitchFamily="18" charset="0"/>
                              </a:rPr>
                              <m:t>𝑎</m:t>
                            </m:r>
                          </m:sup>
                        </m:sSup>
                      </m:e>
                    </m:d>
                    <m:r>
                      <a:rPr lang="en-US" sz="2400" i="1">
                        <a:solidFill>
                          <a:schemeClr val="accent6">
                            <a:lumMod val="75000"/>
                          </a:schemeClr>
                        </a:solidFill>
                        <a:latin typeface="Cambria Math" panose="02040503050406030204" pitchFamily="18" charset="0"/>
                      </a:rPr>
                      <m:t>=</m:t>
                    </m:r>
                    <m:r>
                      <a:rPr lang="en-US" sz="2400" i="1">
                        <a:solidFill>
                          <a:schemeClr val="accent6">
                            <a:lumMod val="75000"/>
                          </a:schemeClr>
                        </a:solidFill>
                        <a:latin typeface="Cambria Math" panose="02040503050406030204" pitchFamily="18" charset="0"/>
                        <a:ea typeface="Cambria Math" panose="02040503050406030204" pitchFamily="18" charset="0"/>
                      </a:rPr>
                      <m:t>𝜌</m:t>
                    </m:r>
                    <m:d>
                      <m:dPr>
                        <m:ctrlPr>
                          <a:rPr lang="en-US" sz="2400" i="1">
                            <a:solidFill>
                              <a:schemeClr val="accent6">
                                <a:lumMod val="75000"/>
                              </a:schemeClr>
                            </a:solidFill>
                            <a:latin typeface="Cambria Math" panose="02040503050406030204" pitchFamily="18" charset="0"/>
                          </a:rPr>
                        </m:ctrlPr>
                      </m:dPr>
                      <m:e>
                        <m:sSup>
                          <m:sSupPr>
                            <m:ctrlPr>
                              <a:rPr lang="en-US" sz="2400" i="1">
                                <a:solidFill>
                                  <a:schemeClr val="accent6">
                                    <a:lumMod val="75000"/>
                                  </a:schemeClr>
                                </a:solidFill>
                                <a:latin typeface="Cambria Math" panose="02040503050406030204" pitchFamily="18" charset="0"/>
                              </a:rPr>
                            </m:ctrlPr>
                          </m:sSupPr>
                          <m:e>
                            <m:r>
                              <a:rPr lang="en-US" sz="2400" i="1">
                                <a:solidFill>
                                  <a:schemeClr val="accent6">
                                    <a:lumMod val="75000"/>
                                  </a:schemeClr>
                                </a:solidFill>
                                <a:latin typeface="Cambria Math" panose="02040503050406030204" pitchFamily="18" charset="0"/>
                              </a:rPr>
                              <m:t>𝜉</m:t>
                            </m:r>
                          </m:e>
                          <m:sup>
                            <m:r>
                              <a:rPr lang="en-US" sz="2400" i="1">
                                <a:solidFill>
                                  <a:schemeClr val="accent6">
                                    <a:lumMod val="75000"/>
                                  </a:schemeClr>
                                </a:solidFill>
                                <a:latin typeface="Cambria Math" panose="02040503050406030204" pitchFamily="18" charset="0"/>
                              </a:rPr>
                              <m:t>𝑏</m:t>
                            </m:r>
                          </m:sup>
                        </m:sSup>
                      </m:e>
                    </m:d>
                  </m:oMath>
                </a14:m>
                <a:endParaRPr lang="en-US" sz="2400" dirty="0">
                  <a:solidFill>
                    <a:schemeClr val="accent6">
                      <a:lumMod val="75000"/>
                    </a:schemeClr>
                  </a:solidFill>
                </a:endParaRPr>
              </a:p>
            </p:txBody>
          </p:sp>
        </mc:Choice>
        <mc:Fallback xmlns="">
          <p:sp>
            <p:nvSpPr>
              <p:cNvPr id="11" name="TextBox 10">
                <a:extLst>
                  <a:ext uri="{FF2B5EF4-FFF2-40B4-BE49-F238E27FC236}">
                    <a16:creationId xmlns:a16="http://schemas.microsoft.com/office/drawing/2014/main" id="{7A2F2438-B7BA-BB46-6959-2CE9B50BABDE}"/>
                  </a:ext>
                </a:extLst>
              </p:cNvPr>
              <p:cNvSpPr txBox="1">
                <a:spLocks noRot="1" noChangeAspect="1" noMove="1" noResize="1" noEditPoints="1" noAdjustHandles="1" noChangeArrowheads="1" noChangeShapeType="1" noTextEdit="1"/>
              </p:cNvSpPr>
              <p:nvPr/>
            </p:nvSpPr>
            <p:spPr>
              <a:xfrm>
                <a:off x="5810" y="2778498"/>
                <a:ext cx="9302868" cy="511166"/>
              </a:xfrm>
              <a:prstGeom prst="rect">
                <a:avLst/>
              </a:prstGeom>
              <a:blipFill>
                <a:blip r:embed="rId5"/>
                <a:stretch>
                  <a:fillRect l="-1048" t="-3571" b="-226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752FB5F9-BA8F-490D-4181-B748B101B955}"/>
                  </a:ext>
                </a:extLst>
              </p:cNvPr>
              <p:cNvSpPr txBox="1"/>
              <p:nvPr/>
            </p:nvSpPr>
            <p:spPr>
              <a:xfrm>
                <a:off x="5810" y="2355447"/>
                <a:ext cx="10500503" cy="481542"/>
              </a:xfrm>
              <a:prstGeom prst="rect">
                <a:avLst/>
              </a:prstGeom>
              <a:noFill/>
            </p:spPr>
            <p:txBody>
              <a:bodyPr wrap="none" rtlCol="0">
                <a:spAutoFit/>
              </a:bodyPr>
              <a:lstStyle/>
              <a:p>
                <a:r>
                  <a:rPr lang="en-US" sz="2400" dirty="0">
                    <a:solidFill>
                      <a:schemeClr val="accent6">
                        <a:lumMod val="75000"/>
                      </a:schemeClr>
                    </a:solidFill>
                  </a:rPr>
                  <a:t>(DR-VOL) Volumes are conserved through the evolution: </a:t>
                </a:r>
                <a14:m>
                  <m:oMath xmlns:m="http://schemas.openxmlformats.org/officeDocument/2006/math">
                    <m:r>
                      <a:rPr lang="en-US" sz="2400" i="1" smtClean="0">
                        <a:solidFill>
                          <a:schemeClr val="accent6">
                            <a:lumMod val="75000"/>
                          </a:schemeClr>
                        </a:solidFill>
                        <a:latin typeface="Cambria Math" panose="02040503050406030204" pitchFamily="18" charset="0"/>
                      </a:rPr>
                      <m:t>𝑑</m:t>
                    </m:r>
                    <m:sSup>
                      <m:sSupPr>
                        <m:ctrlPr>
                          <a:rPr lang="en-US" sz="2400" i="1">
                            <a:solidFill>
                              <a:schemeClr val="accent6">
                                <a:lumMod val="75000"/>
                              </a:schemeClr>
                            </a:solidFill>
                            <a:latin typeface="Cambria Math" panose="02040503050406030204" pitchFamily="18" charset="0"/>
                          </a:rPr>
                        </m:ctrlPr>
                      </m:sSupPr>
                      <m:e>
                        <m:acc>
                          <m:accPr>
                            <m:chr m:val="̂"/>
                            <m:ctrlPr>
                              <a:rPr lang="en-US" sz="2400" i="1">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2400" i="1">
                            <a:solidFill>
                              <a:schemeClr val="accent6">
                                <a:lumMod val="75000"/>
                              </a:schemeClr>
                            </a:solidFill>
                            <a:latin typeface="Cambria Math" panose="02040503050406030204" pitchFamily="18" charset="0"/>
                          </a:rPr>
                          <m:t>1</m:t>
                        </m:r>
                      </m:sup>
                    </m:sSup>
                    <m:r>
                      <a:rPr lang="en-US" sz="2400" i="1">
                        <a:solidFill>
                          <a:schemeClr val="accent6">
                            <a:lumMod val="75000"/>
                          </a:schemeClr>
                        </a:solidFill>
                        <a:latin typeface="Cambria Math" panose="02040503050406030204" pitchFamily="18" charset="0"/>
                      </a:rPr>
                      <m:t>…</m:t>
                    </m:r>
                    <m:r>
                      <a:rPr lang="en-US" sz="2400" i="1">
                        <a:solidFill>
                          <a:schemeClr val="accent6">
                            <a:lumMod val="75000"/>
                          </a:schemeClr>
                        </a:solidFill>
                        <a:latin typeface="Cambria Math" panose="02040503050406030204" pitchFamily="18" charset="0"/>
                      </a:rPr>
                      <m:t>𝑑</m:t>
                    </m:r>
                    <m:sSup>
                      <m:sSupPr>
                        <m:ctrlPr>
                          <a:rPr lang="en-US" sz="2400" i="1">
                            <a:solidFill>
                              <a:schemeClr val="accent6">
                                <a:lumMod val="75000"/>
                              </a:schemeClr>
                            </a:solidFill>
                            <a:latin typeface="Cambria Math" panose="02040503050406030204" pitchFamily="18" charset="0"/>
                          </a:rPr>
                        </m:ctrlPr>
                      </m:sSupPr>
                      <m:e>
                        <m:acc>
                          <m:accPr>
                            <m:chr m:val="̂"/>
                            <m:ctrlPr>
                              <a:rPr lang="en-US" sz="2400" i="1">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2400" i="1">
                            <a:solidFill>
                              <a:schemeClr val="accent6">
                                <a:lumMod val="75000"/>
                              </a:schemeClr>
                            </a:solidFill>
                            <a:latin typeface="Cambria Math" panose="02040503050406030204" pitchFamily="18" charset="0"/>
                            <a:ea typeface="Cambria Math" panose="02040503050406030204" pitchFamily="18" charset="0"/>
                          </a:rPr>
                          <m:t>𝑛</m:t>
                        </m:r>
                      </m:sup>
                    </m:sSup>
                    <m:r>
                      <a:rPr lang="en-US" sz="2400" i="1">
                        <a:solidFill>
                          <a:schemeClr val="accent6">
                            <a:lumMod val="75000"/>
                          </a:schemeClr>
                        </a:solidFill>
                        <a:latin typeface="Cambria Math" panose="02040503050406030204" pitchFamily="18" charset="0"/>
                      </a:rPr>
                      <m:t>=</m:t>
                    </m:r>
                    <m:r>
                      <a:rPr lang="en-US" sz="2400" i="1">
                        <a:solidFill>
                          <a:schemeClr val="accent6">
                            <a:lumMod val="75000"/>
                          </a:schemeClr>
                        </a:solidFill>
                        <a:latin typeface="Cambria Math" panose="02040503050406030204" pitchFamily="18" charset="0"/>
                      </a:rPr>
                      <m:t>𝑑</m:t>
                    </m:r>
                    <m:sSup>
                      <m:sSupPr>
                        <m:ctrlPr>
                          <a:rPr lang="en-US" sz="2400" i="1">
                            <a:solidFill>
                              <a:schemeClr val="accent6">
                                <a:lumMod val="75000"/>
                              </a:schemeClr>
                            </a:solidFill>
                            <a:latin typeface="Cambria Math" panose="02040503050406030204" pitchFamily="18" charset="0"/>
                            <a:ea typeface="Cambria Math" panose="02040503050406030204" pitchFamily="18" charset="0"/>
                          </a:rPr>
                        </m:ctrlPr>
                      </m:sSupPr>
                      <m:e>
                        <m:r>
                          <a:rPr lang="en-US" sz="2400" i="1">
                            <a:solidFill>
                              <a:schemeClr val="accent6">
                                <a:lumMod val="75000"/>
                              </a:schemeClr>
                            </a:solidFill>
                            <a:latin typeface="Cambria Math" panose="02040503050406030204" pitchFamily="18" charset="0"/>
                            <a:ea typeface="Cambria Math" panose="02040503050406030204" pitchFamily="18" charset="0"/>
                          </a:rPr>
                          <m:t>𝜉</m:t>
                        </m:r>
                      </m:e>
                      <m:sup>
                        <m:r>
                          <a:rPr lang="en-US" sz="2400" i="1">
                            <a:solidFill>
                              <a:schemeClr val="accent6">
                                <a:lumMod val="75000"/>
                              </a:schemeClr>
                            </a:solidFill>
                            <a:latin typeface="Cambria Math" panose="02040503050406030204" pitchFamily="18" charset="0"/>
                            <a:ea typeface="Cambria Math" panose="02040503050406030204" pitchFamily="18" charset="0"/>
                          </a:rPr>
                          <m:t>1</m:t>
                        </m:r>
                      </m:sup>
                    </m:sSup>
                    <m:r>
                      <a:rPr lang="en-US" sz="2400" i="1">
                        <a:solidFill>
                          <a:schemeClr val="accent6">
                            <a:lumMod val="75000"/>
                          </a:schemeClr>
                        </a:solidFill>
                        <a:latin typeface="Cambria Math" panose="02040503050406030204" pitchFamily="18" charset="0"/>
                        <a:ea typeface="Cambria Math" panose="02040503050406030204" pitchFamily="18" charset="0"/>
                      </a:rPr>
                      <m:t>…</m:t>
                    </m:r>
                    <m:r>
                      <a:rPr lang="en-US" sz="2400" i="1">
                        <a:solidFill>
                          <a:schemeClr val="accent6">
                            <a:lumMod val="75000"/>
                          </a:schemeClr>
                        </a:solidFill>
                        <a:latin typeface="Cambria Math" panose="02040503050406030204" pitchFamily="18" charset="0"/>
                        <a:ea typeface="Cambria Math" panose="02040503050406030204" pitchFamily="18" charset="0"/>
                      </a:rPr>
                      <m:t>𝑑</m:t>
                    </m:r>
                    <m:sSup>
                      <m:sSupPr>
                        <m:ctrlPr>
                          <a:rPr lang="en-US" sz="2400" i="1">
                            <a:solidFill>
                              <a:schemeClr val="accent6">
                                <a:lumMod val="75000"/>
                              </a:schemeClr>
                            </a:solidFill>
                            <a:latin typeface="Cambria Math" panose="02040503050406030204" pitchFamily="18" charset="0"/>
                            <a:ea typeface="Cambria Math" panose="02040503050406030204" pitchFamily="18" charset="0"/>
                          </a:rPr>
                        </m:ctrlPr>
                      </m:sSupPr>
                      <m:e>
                        <m:r>
                          <a:rPr lang="en-US" sz="2400" i="1">
                            <a:solidFill>
                              <a:schemeClr val="accent6">
                                <a:lumMod val="75000"/>
                              </a:schemeClr>
                            </a:solidFill>
                            <a:latin typeface="Cambria Math" panose="02040503050406030204" pitchFamily="18" charset="0"/>
                            <a:ea typeface="Cambria Math" panose="02040503050406030204" pitchFamily="18" charset="0"/>
                          </a:rPr>
                          <m:t>𝜉</m:t>
                        </m:r>
                      </m:e>
                      <m:sup>
                        <m:r>
                          <a:rPr lang="en-US" sz="2400" i="1">
                            <a:solidFill>
                              <a:schemeClr val="accent6">
                                <a:lumMod val="75000"/>
                              </a:schemeClr>
                            </a:solidFill>
                            <a:latin typeface="Cambria Math" panose="02040503050406030204" pitchFamily="18" charset="0"/>
                            <a:ea typeface="Cambria Math" panose="02040503050406030204" pitchFamily="18" charset="0"/>
                          </a:rPr>
                          <m:t>𝑛</m:t>
                        </m:r>
                      </m:sup>
                    </m:sSup>
                  </m:oMath>
                </a14:m>
                <a:endParaRPr lang="en-US" sz="2400" dirty="0">
                  <a:solidFill>
                    <a:schemeClr val="accent6">
                      <a:lumMod val="75000"/>
                    </a:schemeClr>
                  </a:solidFill>
                </a:endParaRPr>
              </a:p>
            </p:txBody>
          </p:sp>
        </mc:Choice>
        <mc:Fallback xmlns="">
          <p:sp>
            <p:nvSpPr>
              <p:cNvPr id="14" name="TextBox 13">
                <a:extLst>
                  <a:ext uri="{FF2B5EF4-FFF2-40B4-BE49-F238E27FC236}">
                    <a16:creationId xmlns:a16="http://schemas.microsoft.com/office/drawing/2014/main" id="{752FB5F9-BA8F-490D-4181-B748B101B955}"/>
                  </a:ext>
                </a:extLst>
              </p:cNvPr>
              <p:cNvSpPr txBox="1">
                <a:spLocks noRot="1" noChangeAspect="1" noMove="1" noResize="1" noEditPoints="1" noAdjustHandles="1" noChangeArrowheads="1" noChangeShapeType="1" noTextEdit="1"/>
              </p:cNvSpPr>
              <p:nvPr/>
            </p:nvSpPr>
            <p:spPr>
              <a:xfrm>
                <a:off x="5810" y="2355447"/>
                <a:ext cx="10500503" cy="481542"/>
              </a:xfrm>
              <a:prstGeom prst="rect">
                <a:avLst/>
              </a:prstGeom>
              <a:blipFill>
                <a:blip r:embed="rId6"/>
                <a:stretch>
                  <a:fillRect l="-929" t="-6329" b="-2784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49FFCDB7-8780-994E-27D4-4D881A699DDD}"/>
                  </a:ext>
                </a:extLst>
              </p:cNvPr>
              <p:cNvSpPr txBox="1"/>
              <p:nvPr/>
            </p:nvSpPr>
            <p:spPr>
              <a:xfrm>
                <a:off x="5810" y="3231173"/>
                <a:ext cx="7409914" cy="461665"/>
              </a:xfrm>
              <a:prstGeom prst="rect">
                <a:avLst/>
              </a:prstGeom>
              <a:noFill/>
            </p:spPr>
            <p:txBody>
              <a:bodyPr wrap="none" rtlCol="0">
                <a:spAutoFit/>
              </a:bodyPr>
              <a:lstStyle/>
              <a:p>
                <a:r>
                  <a:rPr lang="en-US" sz="2400" dirty="0">
                    <a:solidFill>
                      <a:schemeClr val="accent6">
                        <a:lumMod val="75000"/>
                      </a:schemeClr>
                    </a:solidFill>
                  </a:rPr>
                  <a:t>(DI-SYMP) The evolution leaves </a:t>
                </a:r>
                <a14:m>
                  <m:oMath xmlns:m="http://schemas.openxmlformats.org/officeDocument/2006/math">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𝜔</m:t>
                        </m:r>
                      </m:e>
                      <m:sub>
                        <m:r>
                          <a:rPr lang="en-US" sz="2400" b="0" i="1" smtClean="0">
                            <a:solidFill>
                              <a:schemeClr val="accent6">
                                <a:lumMod val="75000"/>
                              </a:schemeClr>
                            </a:solidFill>
                            <a:latin typeface="Cambria Math" panose="02040503050406030204" pitchFamily="18" charset="0"/>
                          </a:rPr>
                          <m:t>𝑎𝑏</m:t>
                        </m:r>
                      </m:sub>
                    </m:sSub>
                  </m:oMath>
                </a14:m>
                <a:r>
                  <a:rPr lang="en-US" sz="2400" dirty="0">
                    <a:solidFill>
                      <a:schemeClr val="accent6">
                        <a:lumMod val="75000"/>
                      </a:schemeClr>
                    </a:solidFill>
                  </a:rPr>
                  <a:t> invariant: </a:t>
                </a:r>
                <a14:m>
                  <m:oMath xmlns:m="http://schemas.openxmlformats.org/officeDocument/2006/math">
                    <m:sSub>
                      <m:sSubPr>
                        <m:ctrlPr>
                          <a:rPr lang="en-US" sz="2400" i="1">
                            <a:solidFill>
                              <a:schemeClr val="accent6">
                                <a:lumMod val="75000"/>
                              </a:schemeClr>
                            </a:solidFill>
                            <a:latin typeface="Cambria Math" panose="02040503050406030204" pitchFamily="18" charset="0"/>
                          </a:rPr>
                        </m:ctrlPr>
                      </m:sSubPr>
                      <m:e>
                        <m:acc>
                          <m:accPr>
                            <m:chr m:val="̂"/>
                            <m:ctrlPr>
                              <a:rPr lang="en-US" sz="2400" i="1">
                                <a:solidFill>
                                  <a:schemeClr val="accent6">
                                    <a:lumMod val="75000"/>
                                  </a:schemeClr>
                                </a:solidFill>
                                <a:latin typeface="Cambria Math" panose="02040503050406030204" pitchFamily="18" charset="0"/>
                              </a:rPr>
                            </m:ctrlPr>
                          </m:accPr>
                          <m:e>
                            <m:r>
                              <a:rPr lang="en-US" sz="2400" i="1">
                                <a:solidFill>
                                  <a:schemeClr val="accent6">
                                    <a:lumMod val="75000"/>
                                  </a:schemeClr>
                                </a:solidFill>
                                <a:latin typeface="Cambria Math" panose="02040503050406030204" pitchFamily="18" charset="0"/>
                              </a:rPr>
                              <m:t>𝜔</m:t>
                            </m:r>
                          </m:e>
                        </m:acc>
                      </m:e>
                      <m:sub>
                        <m:r>
                          <a:rPr lang="en-US" sz="2400" i="1">
                            <a:solidFill>
                              <a:schemeClr val="accent6">
                                <a:lumMod val="75000"/>
                              </a:schemeClr>
                            </a:solidFill>
                            <a:latin typeface="Cambria Math" panose="02040503050406030204" pitchFamily="18" charset="0"/>
                          </a:rPr>
                          <m:t>𝑎𝑏</m:t>
                        </m:r>
                      </m:sub>
                    </m:sSub>
                    <m:r>
                      <a:rPr lang="en-US" sz="2400" i="1">
                        <a:solidFill>
                          <a:schemeClr val="accent6">
                            <a:lumMod val="75000"/>
                          </a:schemeClr>
                        </a:solidFill>
                        <a:latin typeface="Cambria Math" panose="02040503050406030204" pitchFamily="18" charset="0"/>
                      </a:rPr>
                      <m:t>=</m:t>
                    </m:r>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𝜔</m:t>
                        </m:r>
                      </m:e>
                      <m:sub>
                        <m:r>
                          <a:rPr lang="en-US" sz="2400" i="1">
                            <a:solidFill>
                              <a:schemeClr val="accent6">
                                <a:lumMod val="75000"/>
                              </a:schemeClr>
                            </a:solidFill>
                            <a:latin typeface="Cambria Math" panose="02040503050406030204" pitchFamily="18" charset="0"/>
                          </a:rPr>
                          <m:t>𝑎𝑏</m:t>
                        </m:r>
                      </m:sub>
                    </m:sSub>
                  </m:oMath>
                </a14:m>
                <a:endParaRPr lang="en-US" sz="2400" dirty="0">
                  <a:solidFill>
                    <a:schemeClr val="accent6">
                      <a:lumMod val="75000"/>
                    </a:schemeClr>
                  </a:solidFill>
                </a:endParaRPr>
              </a:p>
            </p:txBody>
          </p:sp>
        </mc:Choice>
        <mc:Fallback xmlns="">
          <p:sp>
            <p:nvSpPr>
              <p:cNvPr id="15" name="TextBox 14">
                <a:extLst>
                  <a:ext uri="{FF2B5EF4-FFF2-40B4-BE49-F238E27FC236}">
                    <a16:creationId xmlns:a16="http://schemas.microsoft.com/office/drawing/2014/main" id="{49FFCDB7-8780-994E-27D4-4D881A699DDD}"/>
                  </a:ext>
                </a:extLst>
              </p:cNvPr>
              <p:cNvSpPr txBox="1">
                <a:spLocks noRot="1" noChangeAspect="1" noMove="1" noResize="1" noEditPoints="1" noAdjustHandles="1" noChangeArrowheads="1" noChangeShapeType="1" noTextEdit="1"/>
              </p:cNvSpPr>
              <p:nvPr/>
            </p:nvSpPr>
            <p:spPr>
              <a:xfrm>
                <a:off x="5810" y="3231173"/>
                <a:ext cx="7409914" cy="461665"/>
              </a:xfrm>
              <a:prstGeom prst="rect">
                <a:avLst/>
              </a:prstGeom>
              <a:blipFill>
                <a:blip r:embed="rId7"/>
                <a:stretch>
                  <a:fillRect l="-1317" t="-10526" b="-28947"/>
                </a:stretch>
              </a:blipFill>
            </p:spPr>
            <p:txBody>
              <a:bodyPr/>
              <a:lstStyle/>
              <a:p>
                <a:r>
                  <a:rPr lang="en-US">
                    <a:noFill/>
                  </a:rPr>
                  <a:t> </a:t>
                </a:r>
              </a:p>
            </p:txBody>
          </p:sp>
        </mc:Fallback>
      </mc:AlternateContent>
      <p:sp>
        <p:nvSpPr>
          <p:cNvPr id="17" name="TextBox 16">
            <a:extLst>
              <a:ext uri="{FF2B5EF4-FFF2-40B4-BE49-F238E27FC236}">
                <a16:creationId xmlns:a16="http://schemas.microsoft.com/office/drawing/2014/main" id="{BF6CD2FF-91B5-6C2B-8BA9-77679E41E89C}"/>
              </a:ext>
            </a:extLst>
          </p:cNvPr>
          <p:cNvSpPr txBox="1"/>
          <p:nvPr/>
        </p:nvSpPr>
        <p:spPr>
          <a:xfrm>
            <a:off x="5810" y="3634347"/>
            <a:ext cx="7586372" cy="461665"/>
          </a:xfrm>
          <a:prstGeom prst="rect">
            <a:avLst/>
          </a:prstGeom>
          <a:noFill/>
        </p:spPr>
        <p:txBody>
          <a:bodyPr wrap="none" rtlCol="0">
            <a:spAutoFit/>
          </a:bodyPr>
          <a:lstStyle/>
          <a:p>
            <a:r>
              <a:rPr lang="en-US" sz="2400" dirty="0">
                <a:solidFill>
                  <a:schemeClr val="accent6">
                    <a:lumMod val="75000"/>
                  </a:schemeClr>
                </a:solidFill>
              </a:rPr>
              <a:t>(DI-POI) The evolution leaves the Poisson brackets invariant</a:t>
            </a:r>
          </a:p>
        </p:txBody>
      </p:sp>
      <p:sp>
        <p:nvSpPr>
          <p:cNvPr id="19" name="TextBox 18">
            <a:extLst>
              <a:ext uri="{FF2B5EF4-FFF2-40B4-BE49-F238E27FC236}">
                <a16:creationId xmlns:a16="http://schemas.microsoft.com/office/drawing/2014/main" id="{306F4392-6AC9-2AB7-116D-91DACB3920D6}"/>
              </a:ext>
            </a:extLst>
          </p:cNvPr>
          <p:cNvSpPr txBox="1"/>
          <p:nvPr/>
        </p:nvSpPr>
        <p:spPr>
          <a:xfrm>
            <a:off x="5810" y="4440695"/>
            <a:ext cx="6813724" cy="461665"/>
          </a:xfrm>
          <a:prstGeom prst="rect">
            <a:avLst/>
          </a:prstGeom>
          <a:noFill/>
        </p:spPr>
        <p:txBody>
          <a:bodyPr wrap="none" rtlCol="0">
            <a:spAutoFit/>
          </a:bodyPr>
          <a:lstStyle/>
          <a:p>
            <a:r>
              <a:rPr lang="en-US" sz="2400" dirty="0">
                <a:solidFill>
                  <a:schemeClr val="accent6">
                    <a:lumMod val="75000"/>
                  </a:schemeClr>
                </a:solidFill>
              </a:rPr>
              <a:t>(DR-EV) The evolution is deterministic </a:t>
            </a:r>
            <a:r>
              <a:rPr lang="en-US" sz="2400">
                <a:solidFill>
                  <a:schemeClr val="accent6">
                    <a:lumMod val="75000"/>
                  </a:schemeClr>
                </a:solidFill>
              </a:rPr>
              <a:t>and reversible</a:t>
            </a:r>
            <a:endParaRPr lang="en-US" sz="2400" dirty="0">
              <a:solidFill>
                <a:schemeClr val="accent6">
                  <a:lumMod val="75000"/>
                </a:schemeClr>
              </a:solidFill>
            </a:endParaRPr>
          </a:p>
        </p:txBody>
      </p:sp>
      <p:sp>
        <p:nvSpPr>
          <p:cNvPr id="20" name="TextBox 19">
            <a:extLst>
              <a:ext uri="{FF2B5EF4-FFF2-40B4-BE49-F238E27FC236}">
                <a16:creationId xmlns:a16="http://schemas.microsoft.com/office/drawing/2014/main" id="{67542795-3C29-6DE2-DF25-B27DC731AEE8}"/>
              </a:ext>
            </a:extLst>
          </p:cNvPr>
          <p:cNvSpPr txBox="1"/>
          <p:nvPr/>
        </p:nvSpPr>
        <p:spPr>
          <a:xfrm>
            <a:off x="5810" y="4843869"/>
            <a:ext cx="9613466" cy="461665"/>
          </a:xfrm>
          <a:prstGeom prst="rect">
            <a:avLst/>
          </a:prstGeom>
          <a:noFill/>
        </p:spPr>
        <p:txBody>
          <a:bodyPr wrap="none" rtlCol="0">
            <a:spAutoFit/>
          </a:bodyPr>
          <a:lstStyle/>
          <a:p>
            <a:r>
              <a:rPr lang="en-US" sz="2400" dirty="0">
                <a:solidFill>
                  <a:schemeClr val="accent6">
                    <a:lumMod val="75000"/>
                  </a:schemeClr>
                </a:solidFill>
              </a:rPr>
              <a:t>(DR-THER) The evolution is deterministic and </a:t>
            </a:r>
            <a:r>
              <a:rPr lang="en-US" sz="2400">
                <a:solidFill>
                  <a:schemeClr val="accent6">
                    <a:lumMod val="75000"/>
                  </a:schemeClr>
                </a:solidFill>
              </a:rPr>
              <a:t>thermodynamically reversible</a:t>
            </a:r>
            <a:endParaRPr lang="en-US" sz="2400" dirty="0">
              <a:solidFill>
                <a:schemeClr val="accent6">
                  <a:lumMod val="75000"/>
                </a:schemeClr>
              </a:solidFill>
            </a:endParaRPr>
          </a:p>
        </p:txBody>
      </p:sp>
      <p:sp>
        <p:nvSpPr>
          <p:cNvPr id="21" name="TextBox 20">
            <a:extLst>
              <a:ext uri="{FF2B5EF4-FFF2-40B4-BE49-F238E27FC236}">
                <a16:creationId xmlns:a16="http://schemas.microsoft.com/office/drawing/2014/main" id="{1A0C2A04-0F0A-2B0A-EC8A-BD5F03176157}"/>
              </a:ext>
            </a:extLst>
          </p:cNvPr>
          <p:cNvSpPr txBox="1"/>
          <p:nvPr/>
        </p:nvSpPr>
        <p:spPr>
          <a:xfrm>
            <a:off x="5810" y="5247043"/>
            <a:ext cx="7130735" cy="461665"/>
          </a:xfrm>
          <a:prstGeom prst="rect">
            <a:avLst/>
          </a:prstGeom>
          <a:noFill/>
        </p:spPr>
        <p:txBody>
          <a:bodyPr wrap="none" rtlCol="0">
            <a:spAutoFit/>
          </a:bodyPr>
          <a:lstStyle/>
          <a:p>
            <a:r>
              <a:rPr lang="en-US" sz="2400" dirty="0">
                <a:solidFill>
                  <a:schemeClr val="accent6">
                    <a:lumMod val="75000"/>
                  </a:schemeClr>
                </a:solidFill>
              </a:rPr>
              <a:t>(DR-INFO) The evolution conserves information entropy</a:t>
            </a:r>
          </a:p>
        </p:txBody>
      </p:sp>
      <p:sp>
        <p:nvSpPr>
          <p:cNvPr id="27" name="TextBox 26">
            <a:extLst>
              <a:ext uri="{FF2B5EF4-FFF2-40B4-BE49-F238E27FC236}">
                <a16:creationId xmlns:a16="http://schemas.microsoft.com/office/drawing/2014/main" id="{2E2C4DF5-C2AE-1DB0-AA11-225AC4F22876}"/>
              </a:ext>
            </a:extLst>
          </p:cNvPr>
          <p:cNvSpPr txBox="1"/>
          <p:nvPr/>
        </p:nvSpPr>
        <p:spPr>
          <a:xfrm>
            <a:off x="5810" y="5650218"/>
            <a:ext cx="9411680" cy="461665"/>
          </a:xfrm>
          <a:prstGeom prst="rect">
            <a:avLst/>
          </a:prstGeom>
          <a:noFill/>
        </p:spPr>
        <p:txBody>
          <a:bodyPr wrap="none">
            <a:spAutoFit/>
          </a:bodyPr>
          <a:lstStyle/>
          <a:p>
            <a:r>
              <a:rPr lang="en-US" sz="2400" dirty="0">
                <a:solidFill>
                  <a:schemeClr val="accent6">
                    <a:lumMod val="75000"/>
                  </a:schemeClr>
                </a:solidFill>
              </a:rPr>
              <a:t>(DR-UNC) The evolution conserves the uncertainty of peaked distributions</a:t>
            </a:r>
          </a:p>
        </p:txBody>
      </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2B58390F-C90A-867B-2BE8-5CBDC5C5D5ED}"/>
                  </a:ext>
                </a:extLst>
              </p:cNvPr>
              <p:cNvSpPr txBox="1"/>
              <p:nvPr/>
            </p:nvSpPr>
            <p:spPr>
              <a:xfrm>
                <a:off x="5810" y="658176"/>
                <a:ext cx="4659545" cy="490199"/>
              </a:xfrm>
              <a:prstGeom prst="rect">
                <a:avLst/>
              </a:prstGeom>
              <a:noFill/>
            </p:spPr>
            <p:txBody>
              <a:bodyPr wrap="none" rtlCol="0">
                <a:spAutoFit/>
              </a:bodyPr>
              <a:lstStyle/>
              <a:p>
                <a:r>
                  <a:rPr lang="en-US" sz="2400" dirty="0">
                    <a:solidFill>
                      <a:schemeClr val="accent6">
                        <a:lumMod val="75000"/>
                      </a:schemeClr>
                    </a:solidFill>
                  </a:rPr>
                  <a:t>(HM-1D) </a:t>
                </a:r>
                <a14:m>
                  <m:oMath xmlns:m="http://schemas.openxmlformats.org/officeDocument/2006/math">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𝑑</m:t>
                        </m:r>
                      </m:e>
                      <m:sub>
                        <m:r>
                          <a:rPr lang="en-US" sz="2400" b="0" i="1" smtClean="0">
                            <a:solidFill>
                              <a:schemeClr val="accent6">
                                <a:lumMod val="75000"/>
                              </a:schemeClr>
                            </a:solidFill>
                            <a:latin typeface="Cambria Math" panose="02040503050406030204" pitchFamily="18" charset="0"/>
                          </a:rPr>
                          <m:t>𝑡</m:t>
                        </m:r>
                      </m:sub>
                    </m:sSub>
                    <m:r>
                      <a:rPr lang="en-US" sz="2400" b="0" i="1" smtClean="0">
                        <a:solidFill>
                          <a:schemeClr val="accent6">
                            <a:lumMod val="75000"/>
                          </a:schemeClr>
                        </a:solidFill>
                        <a:latin typeface="Cambria Math" panose="02040503050406030204" pitchFamily="18" charset="0"/>
                      </a:rPr>
                      <m:t>𝑞</m:t>
                    </m:r>
                    <m:r>
                      <a:rPr lang="en-US" sz="2400" b="0" i="1" smtClean="0">
                        <a:solidFill>
                          <a:schemeClr val="accent6">
                            <a:lumMod val="75000"/>
                          </a:schemeClr>
                        </a:solidFill>
                        <a:latin typeface="Cambria Math" panose="02040503050406030204" pitchFamily="18" charset="0"/>
                      </a:rPr>
                      <m:t>=</m:t>
                    </m:r>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m:t>
                        </m:r>
                      </m:e>
                      <m:sub>
                        <m:r>
                          <a:rPr lang="en-US" sz="2400" b="0" i="1" smtClean="0">
                            <a:solidFill>
                              <a:schemeClr val="accent6">
                                <a:lumMod val="75000"/>
                              </a:schemeClr>
                            </a:solidFill>
                            <a:latin typeface="Cambria Math" panose="02040503050406030204" pitchFamily="18" charset="0"/>
                          </a:rPr>
                          <m:t>𝑝</m:t>
                        </m:r>
                      </m:sub>
                    </m:sSub>
                    <m:r>
                      <a:rPr lang="en-US" sz="2400" b="0" i="1" smtClean="0">
                        <a:solidFill>
                          <a:schemeClr val="accent6">
                            <a:lumMod val="75000"/>
                          </a:schemeClr>
                        </a:solidFill>
                        <a:latin typeface="Cambria Math" panose="02040503050406030204" pitchFamily="18" charset="0"/>
                      </a:rPr>
                      <m:t>𝐻</m:t>
                    </m:r>
                    <m:r>
                      <a:rPr lang="en-US" sz="2400" b="0" i="1" smtClean="0">
                        <a:solidFill>
                          <a:schemeClr val="accent6">
                            <a:lumMod val="75000"/>
                          </a:schemeClr>
                        </a:solidFill>
                        <a:latin typeface="Cambria Math" panose="02040503050406030204" pitchFamily="18" charset="0"/>
                      </a:rPr>
                      <m:t>    </m:t>
                    </m:r>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𝑑</m:t>
                        </m:r>
                      </m:e>
                      <m:sub>
                        <m:r>
                          <a:rPr lang="en-US" sz="2400" b="0" i="1" smtClean="0">
                            <a:solidFill>
                              <a:schemeClr val="accent6">
                                <a:lumMod val="75000"/>
                              </a:schemeClr>
                            </a:solidFill>
                            <a:latin typeface="Cambria Math" panose="02040503050406030204" pitchFamily="18" charset="0"/>
                          </a:rPr>
                          <m:t>𝑡</m:t>
                        </m:r>
                      </m:sub>
                    </m:sSub>
                    <m:r>
                      <a:rPr lang="en-US" sz="2400" b="0" i="1" smtClean="0">
                        <a:solidFill>
                          <a:schemeClr val="accent6">
                            <a:lumMod val="75000"/>
                          </a:schemeClr>
                        </a:solidFill>
                        <a:latin typeface="Cambria Math" panose="02040503050406030204" pitchFamily="18" charset="0"/>
                      </a:rPr>
                      <m:t>𝑝</m:t>
                    </m:r>
                    <m:r>
                      <a:rPr lang="en-US" sz="2400" b="0" i="1" smtClean="0">
                        <a:solidFill>
                          <a:schemeClr val="accent6">
                            <a:lumMod val="75000"/>
                          </a:schemeClr>
                        </a:solidFill>
                        <a:latin typeface="Cambria Math" panose="02040503050406030204" pitchFamily="18" charset="0"/>
                      </a:rPr>
                      <m:t>=−</m:t>
                    </m:r>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m:t>
                        </m:r>
                      </m:e>
                      <m:sub>
                        <m:r>
                          <a:rPr lang="en-US" sz="2400" b="0" i="1" smtClean="0">
                            <a:solidFill>
                              <a:schemeClr val="accent6">
                                <a:lumMod val="75000"/>
                              </a:schemeClr>
                            </a:solidFill>
                            <a:latin typeface="Cambria Math" panose="02040503050406030204" pitchFamily="18" charset="0"/>
                          </a:rPr>
                          <m:t>𝑞</m:t>
                        </m:r>
                      </m:sub>
                    </m:sSub>
                    <m:r>
                      <a:rPr lang="en-US" sz="2400" b="0" i="1" smtClean="0">
                        <a:solidFill>
                          <a:schemeClr val="accent6">
                            <a:lumMod val="75000"/>
                          </a:schemeClr>
                        </a:solidFill>
                        <a:latin typeface="Cambria Math" panose="02040503050406030204" pitchFamily="18" charset="0"/>
                      </a:rPr>
                      <m:t>𝐻</m:t>
                    </m:r>
                  </m:oMath>
                </a14:m>
                <a:endParaRPr lang="en-US" sz="2400" dirty="0">
                  <a:solidFill>
                    <a:schemeClr val="accent6">
                      <a:lumMod val="75000"/>
                    </a:schemeClr>
                  </a:solidFill>
                </a:endParaRPr>
              </a:p>
            </p:txBody>
          </p:sp>
        </mc:Choice>
        <mc:Fallback xmlns="">
          <p:sp>
            <p:nvSpPr>
              <p:cNvPr id="28" name="TextBox 27">
                <a:extLst>
                  <a:ext uri="{FF2B5EF4-FFF2-40B4-BE49-F238E27FC236}">
                    <a16:creationId xmlns:a16="http://schemas.microsoft.com/office/drawing/2014/main" id="{2B58390F-C90A-867B-2BE8-5CBDC5C5D5ED}"/>
                  </a:ext>
                </a:extLst>
              </p:cNvPr>
              <p:cNvSpPr txBox="1">
                <a:spLocks noRot="1" noChangeAspect="1" noMove="1" noResize="1" noEditPoints="1" noAdjustHandles="1" noChangeArrowheads="1" noChangeShapeType="1" noTextEdit="1"/>
              </p:cNvSpPr>
              <p:nvPr/>
            </p:nvSpPr>
            <p:spPr>
              <a:xfrm>
                <a:off x="5810" y="658176"/>
                <a:ext cx="4659545" cy="490199"/>
              </a:xfrm>
              <a:prstGeom prst="rect">
                <a:avLst/>
              </a:prstGeom>
              <a:blipFill>
                <a:blip r:embed="rId8"/>
                <a:stretch>
                  <a:fillRect l="-2094" t="-8750" b="-2375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B710B4CC-C5E3-9B36-63ED-53E63E29C62D}"/>
                  </a:ext>
                </a:extLst>
              </p:cNvPr>
              <p:cNvSpPr txBox="1"/>
              <p:nvPr/>
            </p:nvSpPr>
            <p:spPr>
              <a:xfrm>
                <a:off x="5810" y="1089884"/>
                <a:ext cx="3755965" cy="468205"/>
              </a:xfrm>
              <a:prstGeom prst="rect">
                <a:avLst/>
              </a:prstGeom>
              <a:noFill/>
            </p:spPr>
            <p:txBody>
              <a:bodyPr wrap="none" rtlCol="0">
                <a:spAutoFit/>
              </a:bodyPr>
              <a:lstStyle/>
              <a:p>
                <a:r>
                  <a:rPr lang="en-US" sz="2400" dirty="0">
                    <a:solidFill>
                      <a:schemeClr val="accent6">
                        <a:lumMod val="75000"/>
                      </a:schemeClr>
                    </a:solidFill>
                  </a:rPr>
                  <a:t>(HM-G) </a:t>
                </a:r>
                <a14:m>
                  <m:oMath xmlns:m="http://schemas.openxmlformats.org/officeDocument/2006/math">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𝑆</m:t>
                        </m:r>
                      </m:e>
                      <m:sub>
                        <m:r>
                          <a:rPr lang="en-US" sz="2400" b="0" i="1" smtClean="0">
                            <a:solidFill>
                              <a:schemeClr val="accent6">
                                <a:lumMod val="75000"/>
                              </a:schemeClr>
                            </a:solidFill>
                            <a:latin typeface="Cambria Math" panose="02040503050406030204" pitchFamily="18" charset="0"/>
                          </a:rPr>
                          <m:t>𝑎</m:t>
                        </m:r>
                      </m:sub>
                    </m:sSub>
                    <m:r>
                      <a:rPr lang="en-US" sz="2400" b="0" i="1" smtClean="0">
                        <a:solidFill>
                          <a:schemeClr val="accent6">
                            <a:lumMod val="75000"/>
                          </a:schemeClr>
                        </a:solidFill>
                        <a:latin typeface="Cambria Math" panose="02040503050406030204" pitchFamily="18" charset="0"/>
                      </a:rPr>
                      <m:t>=</m:t>
                    </m:r>
                    <m:sSup>
                      <m:sSupPr>
                        <m:ctrlPr>
                          <a:rPr lang="en-US" sz="2400" b="0" i="1" smtClean="0">
                            <a:solidFill>
                              <a:schemeClr val="accent6">
                                <a:lumMod val="75000"/>
                              </a:schemeClr>
                            </a:solidFill>
                            <a:latin typeface="Cambria Math" panose="02040503050406030204" pitchFamily="18" charset="0"/>
                          </a:rPr>
                        </m:ctrlPr>
                      </m:sSupPr>
                      <m:e>
                        <m:r>
                          <a:rPr lang="en-US" sz="2400" b="0" i="1" smtClean="0">
                            <a:solidFill>
                              <a:schemeClr val="accent6">
                                <a:lumMod val="75000"/>
                              </a:schemeClr>
                            </a:solidFill>
                            <a:latin typeface="Cambria Math" panose="02040503050406030204" pitchFamily="18" charset="0"/>
                          </a:rPr>
                          <m:t>𝑆</m:t>
                        </m:r>
                      </m:e>
                      <m:sup>
                        <m:r>
                          <a:rPr lang="en-US" sz="2400" b="0" i="1" smtClean="0">
                            <a:solidFill>
                              <a:schemeClr val="accent6">
                                <a:lumMod val="75000"/>
                              </a:schemeClr>
                            </a:solidFill>
                            <a:latin typeface="Cambria Math" panose="02040503050406030204" pitchFamily="18" charset="0"/>
                          </a:rPr>
                          <m:t>𝑏</m:t>
                        </m:r>
                      </m:sup>
                    </m:sSup>
                    <m:sSub>
                      <m:sSubPr>
                        <m:ctrlPr>
                          <a:rPr lang="en-US" sz="2400" b="0" i="1" smtClean="0">
                            <a:solidFill>
                              <a:schemeClr val="accent6">
                                <a:lumMod val="75000"/>
                              </a:schemeClr>
                            </a:solidFill>
                            <a:latin typeface="Cambria Math" panose="02040503050406030204" pitchFamily="18" charset="0"/>
                          </a:rPr>
                        </m:ctrlPr>
                      </m:sSubPr>
                      <m:e>
                        <m:r>
                          <a:rPr lang="en-US" sz="2400" b="0" i="1" smtClean="0">
                            <a:solidFill>
                              <a:schemeClr val="accent6">
                                <a:lumMod val="75000"/>
                              </a:schemeClr>
                            </a:solidFill>
                            <a:latin typeface="Cambria Math" panose="02040503050406030204" pitchFamily="18" charset="0"/>
                          </a:rPr>
                          <m:t>𝜔</m:t>
                        </m:r>
                      </m:e>
                      <m:sub>
                        <m:r>
                          <a:rPr lang="en-US" sz="2400" b="0" i="1" smtClean="0">
                            <a:solidFill>
                              <a:schemeClr val="accent6">
                                <a:lumMod val="75000"/>
                              </a:schemeClr>
                            </a:solidFill>
                            <a:latin typeface="Cambria Math" panose="02040503050406030204" pitchFamily="18" charset="0"/>
                          </a:rPr>
                          <m:t>𝑏𝑎</m:t>
                        </m:r>
                      </m:sub>
                    </m:sSub>
                    <m:r>
                      <a:rPr lang="en-US" sz="2400" i="1">
                        <a:solidFill>
                          <a:schemeClr val="accent6">
                            <a:lumMod val="75000"/>
                          </a:schemeClr>
                        </a:solidFill>
                        <a:latin typeface="Cambria Math" panose="02040503050406030204" pitchFamily="18" charset="0"/>
                      </a:rPr>
                      <m:t>=</m:t>
                    </m:r>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m:t>
                        </m:r>
                      </m:e>
                      <m:sub>
                        <m:r>
                          <a:rPr lang="en-US" sz="2400" i="1">
                            <a:solidFill>
                              <a:schemeClr val="accent6">
                                <a:lumMod val="75000"/>
                              </a:schemeClr>
                            </a:solidFill>
                            <a:latin typeface="Cambria Math" panose="02040503050406030204" pitchFamily="18" charset="0"/>
                          </a:rPr>
                          <m:t>𝑎</m:t>
                        </m:r>
                      </m:sub>
                    </m:sSub>
                    <m:r>
                      <a:rPr lang="en-US" sz="2400" i="1">
                        <a:solidFill>
                          <a:schemeClr val="accent6">
                            <a:lumMod val="75000"/>
                          </a:schemeClr>
                        </a:solidFill>
                        <a:latin typeface="Cambria Math" panose="02040503050406030204" pitchFamily="18" charset="0"/>
                      </a:rPr>
                      <m:t>𝐻</m:t>
                    </m:r>
                  </m:oMath>
                </a14:m>
                <a:endParaRPr lang="en-US" sz="2400" dirty="0">
                  <a:solidFill>
                    <a:schemeClr val="accent6">
                      <a:lumMod val="75000"/>
                    </a:schemeClr>
                  </a:solidFill>
                </a:endParaRPr>
              </a:p>
            </p:txBody>
          </p:sp>
        </mc:Choice>
        <mc:Fallback xmlns="">
          <p:sp>
            <p:nvSpPr>
              <p:cNvPr id="30" name="TextBox 29">
                <a:extLst>
                  <a:ext uri="{FF2B5EF4-FFF2-40B4-BE49-F238E27FC236}">
                    <a16:creationId xmlns:a16="http://schemas.microsoft.com/office/drawing/2014/main" id="{B710B4CC-C5E3-9B36-63ED-53E63E29C62D}"/>
                  </a:ext>
                </a:extLst>
              </p:cNvPr>
              <p:cNvSpPr txBox="1">
                <a:spLocks noRot="1" noChangeAspect="1" noMove="1" noResize="1" noEditPoints="1" noAdjustHandles="1" noChangeArrowheads="1" noChangeShapeType="1" noTextEdit="1"/>
              </p:cNvSpPr>
              <p:nvPr/>
            </p:nvSpPr>
            <p:spPr>
              <a:xfrm>
                <a:off x="5810" y="1089884"/>
                <a:ext cx="3755965" cy="468205"/>
              </a:xfrm>
              <a:prstGeom prst="rect">
                <a:avLst/>
              </a:prstGeom>
              <a:blipFill>
                <a:blip r:embed="rId9"/>
                <a:stretch>
                  <a:fillRect l="-2597" t="-9091" b="-2857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0A85B826-7FCE-B0A7-B77D-235379E20896}"/>
                  </a:ext>
                </a:extLst>
              </p:cNvPr>
              <p:cNvSpPr txBox="1"/>
              <p:nvPr/>
            </p:nvSpPr>
            <p:spPr>
              <a:xfrm>
                <a:off x="5810" y="4037521"/>
                <a:ext cx="8912440" cy="461665"/>
              </a:xfrm>
              <a:prstGeom prst="rect">
                <a:avLst/>
              </a:prstGeom>
              <a:noFill/>
            </p:spPr>
            <p:txBody>
              <a:bodyPr wrap="none" rtlCol="0">
                <a:spAutoFit/>
              </a:bodyPr>
              <a:lstStyle/>
              <a:p>
                <a:r>
                  <a:rPr lang="en-US" sz="2400" dirty="0">
                    <a:solidFill>
                      <a:schemeClr val="accent6">
                        <a:lumMod val="75000"/>
                      </a:schemeClr>
                    </a:solidFill>
                  </a:rPr>
                  <a:t>(DI-CURL) The rotated displacement field is curl free: </a:t>
                </a:r>
                <a14:m>
                  <m:oMath xmlns:m="http://schemas.openxmlformats.org/officeDocument/2006/math">
                    <m:sSub>
                      <m:sSubPr>
                        <m:ctrlPr>
                          <a:rPr lang="en-US" sz="2400" i="1" smtClean="0">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m:t>
                        </m:r>
                      </m:e>
                      <m:sub>
                        <m:r>
                          <a:rPr lang="en-US" sz="2400" i="1">
                            <a:solidFill>
                              <a:schemeClr val="accent6">
                                <a:lumMod val="75000"/>
                              </a:schemeClr>
                            </a:solidFill>
                            <a:latin typeface="Cambria Math" panose="02040503050406030204" pitchFamily="18" charset="0"/>
                          </a:rPr>
                          <m:t>𝑎</m:t>
                        </m:r>
                      </m:sub>
                    </m:sSub>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𝑆</m:t>
                        </m:r>
                      </m:e>
                      <m:sub>
                        <m:r>
                          <a:rPr lang="en-US" sz="2400" i="1">
                            <a:solidFill>
                              <a:schemeClr val="accent6">
                                <a:lumMod val="75000"/>
                              </a:schemeClr>
                            </a:solidFill>
                            <a:latin typeface="Cambria Math" panose="02040503050406030204" pitchFamily="18" charset="0"/>
                          </a:rPr>
                          <m:t>𝑏</m:t>
                        </m:r>
                      </m:sub>
                    </m:sSub>
                    <m:r>
                      <a:rPr lang="en-US" sz="2400" i="1">
                        <a:solidFill>
                          <a:schemeClr val="accent6">
                            <a:lumMod val="75000"/>
                          </a:schemeClr>
                        </a:solidFill>
                        <a:latin typeface="Cambria Math" panose="02040503050406030204" pitchFamily="18" charset="0"/>
                      </a:rPr>
                      <m:t>−</m:t>
                    </m:r>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m:t>
                        </m:r>
                      </m:e>
                      <m:sub>
                        <m:r>
                          <a:rPr lang="en-US" sz="2400" i="1">
                            <a:solidFill>
                              <a:schemeClr val="accent6">
                                <a:lumMod val="75000"/>
                              </a:schemeClr>
                            </a:solidFill>
                            <a:latin typeface="Cambria Math" panose="02040503050406030204" pitchFamily="18" charset="0"/>
                          </a:rPr>
                          <m:t>𝑏</m:t>
                        </m:r>
                      </m:sub>
                    </m:sSub>
                    <m:sSub>
                      <m:sSubPr>
                        <m:ctrlPr>
                          <a:rPr lang="en-US" sz="2400" i="1">
                            <a:solidFill>
                              <a:schemeClr val="accent6">
                                <a:lumMod val="75000"/>
                              </a:schemeClr>
                            </a:solidFill>
                            <a:latin typeface="Cambria Math" panose="02040503050406030204" pitchFamily="18" charset="0"/>
                          </a:rPr>
                        </m:ctrlPr>
                      </m:sSubPr>
                      <m:e>
                        <m:r>
                          <a:rPr lang="en-US" sz="2400" i="1">
                            <a:solidFill>
                              <a:schemeClr val="accent6">
                                <a:lumMod val="75000"/>
                              </a:schemeClr>
                            </a:solidFill>
                            <a:latin typeface="Cambria Math" panose="02040503050406030204" pitchFamily="18" charset="0"/>
                          </a:rPr>
                          <m:t>𝑆</m:t>
                        </m:r>
                      </m:e>
                      <m:sub>
                        <m:r>
                          <a:rPr lang="en-US" sz="2400" i="1">
                            <a:solidFill>
                              <a:schemeClr val="accent6">
                                <a:lumMod val="75000"/>
                              </a:schemeClr>
                            </a:solidFill>
                            <a:latin typeface="Cambria Math" panose="02040503050406030204" pitchFamily="18" charset="0"/>
                          </a:rPr>
                          <m:t>𝑎</m:t>
                        </m:r>
                      </m:sub>
                    </m:sSub>
                    <m:r>
                      <a:rPr lang="en-US" sz="2400" i="1">
                        <a:solidFill>
                          <a:schemeClr val="accent6">
                            <a:lumMod val="75000"/>
                          </a:schemeClr>
                        </a:solidFill>
                        <a:latin typeface="Cambria Math" panose="02040503050406030204" pitchFamily="18" charset="0"/>
                      </a:rPr>
                      <m:t>=0</m:t>
                    </m:r>
                  </m:oMath>
                </a14:m>
                <a:endParaRPr lang="en-US" sz="2400" dirty="0">
                  <a:solidFill>
                    <a:schemeClr val="accent6">
                      <a:lumMod val="75000"/>
                    </a:schemeClr>
                  </a:solidFill>
                </a:endParaRPr>
              </a:p>
            </p:txBody>
          </p:sp>
        </mc:Choice>
        <mc:Fallback xmlns="">
          <p:sp>
            <p:nvSpPr>
              <p:cNvPr id="8" name="TextBox 7">
                <a:extLst>
                  <a:ext uri="{FF2B5EF4-FFF2-40B4-BE49-F238E27FC236}">
                    <a16:creationId xmlns:a16="http://schemas.microsoft.com/office/drawing/2014/main" id="{0A85B826-7FCE-B0A7-B77D-235379E20896}"/>
                  </a:ext>
                </a:extLst>
              </p:cNvPr>
              <p:cNvSpPr txBox="1">
                <a:spLocks noRot="1" noChangeAspect="1" noMove="1" noResize="1" noEditPoints="1" noAdjustHandles="1" noChangeArrowheads="1" noChangeShapeType="1" noTextEdit="1"/>
              </p:cNvSpPr>
              <p:nvPr/>
            </p:nvSpPr>
            <p:spPr>
              <a:xfrm>
                <a:off x="5810" y="4037521"/>
                <a:ext cx="8912440" cy="461665"/>
              </a:xfrm>
              <a:prstGeom prst="rect">
                <a:avLst/>
              </a:prstGeom>
              <a:blipFill>
                <a:blip r:embed="rId10"/>
                <a:stretch>
                  <a:fillRect l="-1094" t="-10526" b="-28947"/>
                </a:stretch>
              </a:blipFill>
            </p:spPr>
            <p:txBody>
              <a:bodyPr/>
              <a:lstStyle/>
              <a:p>
                <a:r>
                  <a:rPr lang="en-US">
                    <a:noFill/>
                  </a:rPr>
                  <a:t> </a:t>
                </a:r>
              </a:p>
            </p:txBody>
          </p:sp>
        </mc:Fallback>
      </mc:AlternateContent>
    </p:spTree>
    <p:extLst>
      <p:ext uri="{BB962C8B-B14F-4D97-AF65-F5344CB8AC3E}">
        <p14:creationId xmlns:p14="http://schemas.microsoft.com/office/powerpoint/2010/main" val="26104699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ED26948D-BA6D-0736-D37B-DB22398E0133}"/>
              </a:ext>
            </a:extLst>
          </p:cNvPr>
          <p:cNvGrpSpPr/>
          <p:nvPr/>
        </p:nvGrpSpPr>
        <p:grpSpPr>
          <a:xfrm>
            <a:off x="306878" y="401810"/>
            <a:ext cx="5488029" cy="5514878"/>
            <a:chOff x="306878" y="401810"/>
            <a:chExt cx="5488029" cy="5514878"/>
          </a:xfrm>
        </p:grpSpPr>
        <p:sp>
          <p:nvSpPr>
            <p:cNvPr id="59" name="Rectangle 58">
              <a:extLst>
                <a:ext uri="{FF2B5EF4-FFF2-40B4-BE49-F238E27FC236}">
                  <a16:creationId xmlns:a16="http://schemas.microsoft.com/office/drawing/2014/main" id="{D476C227-21A4-F8BF-6F87-22B91B6DE549}"/>
                </a:ext>
              </a:extLst>
            </p:cNvPr>
            <p:cNvSpPr>
              <a:spLocks noChangeAspect="1"/>
            </p:cNvSpPr>
            <p:nvPr/>
          </p:nvSpPr>
          <p:spPr>
            <a:xfrm>
              <a:off x="306878" y="430288"/>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0" name="Group 59">
              <a:extLst>
                <a:ext uri="{FF2B5EF4-FFF2-40B4-BE49-F238E27FC236}">
                  <a16:creationId xmlns:a16="http://schemas.microsoft.com/office/drawing/2014/main" id="{1581160C-796E-FE3E-D4DB-842F9CF14452}"/>
                </a:ext>
              </a:extLst>
            </p:cNvPr>
            <p:cNvGrpSpPr/>
            <p:nvPr/>
          </p:nvGrpSpPr>
          <p:grpSpPr>
            <a:xfrm>
              <a:off x="308507" y="401810"/>
              <a:ext cx="5486400" cy="5514878"/>
              <a:chOff x="565964" y="854578"/>
              <a:chExt cx="5486400" cy="5514878"/>
            </a:xfrm>
          </p:grpSpPr>
          <p:grpSp>
            <p:nvGrpSpPr>
              <p:cNvPr id="61" name="Group 60">
                <a:extLst>
                  <a:ext uri="{FF2B5EF4-FFF2-40B4-BE49-F238E27FC236}">
                    <a16:creationId xmlns:a16="http://schemas.microsoft.com/office/drawing/2014/main" id="{2D174CD7-8F6E-FDAA-8240-BCC71DBD26C6}"/>
                  </a:ext>
                </a:extLst>
              </p:cNvPr>
              <p:cNvGrpSpPr/>
              <p:nvPr/>
            </p:nvGrpSpPr>
            <p:grpSpPr>
              <a:xfrm>
                <a:off x="565964" y="854578"/>
                <a:ext cx="5486400" cy="5514878"/>
                <a:chOff x="565964" y="854578"/>
                <a:chExt cx="5486400" cy="5514878"/>
              </a:xfrm>
            </p:grpSpPr>
            <mc:AlternateContent xmlns:mc="http://schemas.openxmlformats.org/markup-compatibility/2006" xmlns:a14="http://schemas.microsoft.com/office/drawing/2010/main">
              <mc:Choice Requires="a14">
                <p:sp>
                  <p:nvSpPr>
                    <p:cNvPr id="72" name="TextBox 71">
                      <a:extLst>
                        <a:ext uri="{FF2B5EF4-FFF2-40B4-BE49-F238E27FC236}">
                          <a16:creationId xmlns:a16="http://schemas.microsoft.com/office/drawing/2014/main" id="{4A861AFB-CD1A-C286-1B18-1F22981FAEFD}"/>
                        </a:ext>
                      </a:extLst>
                    </p:cNvPr>
                    <p:cNvSpPr txBox="1"/>
                    <p:nvPr/>
                  </p:nvSpPr>
                  <p:spPr>
                    <a:xfrm>
                      <a:off x="3015299" y="854578"/>
                      <a:ext cx="25010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𝑝</m:t>
                            </m:r>
                          </m:oMath>
                        </m:oMathPara>
                      </a14:m>
                      <a:endParaRPr lang="en-US" sz="3200" dirty="0"/>
                    </a:p>
                  </p:txBody>
                </p:sp>
              </mc:Choice>
              <mc:Fallback xmlns="">
                <p:sp>
                  <p:nvSpPr>
                    <p:cNvPr id="72" name="TextBox 71">
                      <a:extLst>
                        <a:ext uri="{FF2B5EF4-FFF2-40B4-BE49-F238E27FC236}">
                          <a16:creationId xmlns:a16="http://schemas.microsoft.com/office/drawing/2014/main" id="{4A861AFB-CD1A-C286-1B18-1F22981FAEFD}"/>
                        </a:ext>
                      </a:extLst>
                    </p:cNvPr>
                    <p:cNvSpPr txBox="1">
                      <a:spLocks noRot="1" noChangeAspect="1" noMove="1" noResize="1" noEditPoints="1" noAdjustHandles="1" noChangeArrowheads="1" noChangeShapeType="1" noTextEdit="1"/>
                    </p:cNvSpPr>
                    <p:nvPr/>
                  </p:nvSpPr>
                  <p:spPr>
                    <a:xfrm>
                      <a:off x="3015299" y="854578"/>
                      <a:ext cx="250103" cy="492443"/>
                    </a:xfrm>
                    <a:prstGeom prst="rect">
                      <a:avLst/>
                    </a:prstGeom>
                    <a:blipFill>
                      <a:blip r:embed="rId2"/>
                      <a:stretch>
                        <a:fillRect/>
                      </a:stretch>
                    </a:blipFill>
                  </p:spPr>
                  <p:txBody>
                    <a:bodyPr/>
                    <a:lstStyle/>
                    <a:p>
                      <a:r>
                        <a:rPr lang="en-US">
                          <a:noFill/>
                        </a:rPr>
                        <a:t> </a:t>
                      </a:r>
                    </a:p>
                  </p:txBody>
                </p:sp>
              </mc:Fallback>
            </mc:AlternateContent>
            <p:grpSp>
              <p:nvGrpSpPr>
                <p:cNvPr id="74" name="Group 73">
                  <a:extLst>
                    <a:ext uri="{FF2B5EF4-FFF2-40B4-BE49-F238E27FC236}">
                      <a16:creationId xmlns:a16="http://schemas.microsoft.com/office/drawing/2014/main" id="{4A183A8E-2A3A-9BD5-013C-78D9EB992DEA}"/>
                    </a:ext>
                  </a:extLst>
                </p:cNvPr>
                <p:cNvGrpSpPr/>
                <p:nvPr/>
              </p:nvGrpSpPr>
              <p:grpSpPr>
                <a:xfrm>
                  <a:off x="565964" y="883621"/>
                  <a:ext cx="5486400" cy="5485835"/>
                  <a:chOff x="3878442" y="1338439"/>
                  <a:chExt cx="3840480" cy="3840480"/>
                </a:xfrm>
              </p:grpSpPr>
              <p:cxnSp>
                <p:nvCxnSpPr>
                  <p:cNvPr id="75" name="Straight Connector 74">
                    <a:extLst>
                      <a:ext uri="{FF2B5EF4-FFF2-40B4-BE49-F238E27FC236}">
                        <a16:creationId xmlns:a16="http://schemas.microsoft.com/office/drawing/2014/main" id="{9AF4F6A1-8264-2FA3-6EFD-97EC83A517CB}"/>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99E16D3-74C6-4491-9CBF-7332243BB6A8}"/>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62" name="Group 61">
                <a:extLst>
                  <a:ext uri="{FF2B5EF4-FFF2-40B4-BE49-F238E27FC236}">
                    <a16:creationId xmlns:a16="http://schemas.microsoft.com/office/drawing/2014/main" id="{B4710342-596C-3607-10D0-1332499B0A22}"/>
                  </a:ext>
                </a:extLst>
              </p:cNvPr>
              <p:cNvGrpSpPr/>
              <p:nvPr/>
            </p:nvGrpSpPr>
            <p:grpSpPr>
              <a:xfrm>
                <a:off x="1396955" y="1727150"/>
                <a:ext cx="3821161" cy="3820765"/>
                <a:chOff x="1396955" y="1727150"/>
                <a:chExt cx="3821161" cy="3820765"/>
              </a:xfrm>
            </p:grpSpPr>
            <p:sp>
              <p:nvSpPr>
                <p:cNvPr id="68" name="Oval 67">
                  <a:extLst>
                    <a:ext uri="{FF2B5EF4-FFF2-40B4-BE49-F238E27FC236}">
                      <a16:creationId xmlns:a16="http://schemas.microsoft.com/office/drawing/2014/main" id="{87EB61AD-1C60-E53F-AFE4-9BE19B9301DA}"/>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69" name="Oval 68">
                  <a:extLst>
                    <a:ext uri="{FF2B5EF4-FFF2-40B4-BE49-F238E27FC236}">
                      <a16:creationId xmlns:a16="http://schemas.microsoft.com/office/drawing/2014/main" id="{7E28565D-FC60-F8ED-8DF8-4A68ED120BF3}"/>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70" name="Oval 69">
                  <a:extLst>
                    <a:ext uri="{FF2B5EF4-FFF2-40B4-BE49-F238E27FC236}">
                      <a16:creationId xmlns:a16="http://schemas.microsoft.com/office/drawing/2014/main" id="{65B63162-7372-FFA3-00F3-CCB05766B3FB}"/>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71" name="Oval 70">
                  <a:extLst>
                    <a:ext uri="{FF2B5EF4-FFF2-40B4-BE49-F238E27FC236}">
                      <a16:creationId xmlns:a16="http://schemas.microsoft.com/office/drawing/2014/main" id="{0A4E2374-56D4-EDBF-1230-E5ABC959B7AF}"/>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63" name="Group 62">
                <a:extLst>
                  <a:ext uri="{FF2B5EF4-FFF2-40B4-BE49-F238E27FC236}">
                    <a16:creationId xmlns:a16="http://schemas.microsoft.com/office/drawing/2014/main" id="{0A37366C-8C53-77D8-1963-AB36606549B9}"/>
                  </a:ext>
                </a:extLst>
              </p:cNvPr>
              <p:cNvGrpSpPr/>
              <p:nvPr/>
            </p:nvGrpSpPr>
            <p:grpSpPr>
              <a:xfrm>
                <a:off x="2985810" y="2345105"/>
                <a:ext cx="2238039" cy="1235301"/>
                <a:chOff x="2985810" y="2345105"/>
                <a:chExt cx="2238039" cy="1235301"/>
              </a:xfrm>
            </p:grpSpPr>
            <mc:AlternateContent xmlns:mc="http://schemas.openxmlformats.org/markup-compatibility/2006" xmlns:a14="http://schemas.microsoft.com/office/drawing/2010/main">
              <mc:Choice Requires="a14">
                <p:sp>
                  <p:nvSpPr>
                    <p:cNvPr id="64" name="TextBox 63">
                      <a:extLst>
                        <a:ext uri="{FF2B5EF4-FFF2-40B4-BE49-F238E27FC236}">
                          <a16:creationId xmlns:a16="http://schemas.microsoft.com/office/drawing/2014/main" id="{4C33A770-D49A-9D7B-4B7C-6501208E68FF}"/>
                        </a:ext>
                      </a:extLst>
                    </p:cNvPr>
                    <p:cNvSpPr txBox="1"/>
                    <p:nvPr/>
                  </p:nvSpPr>
                  <p:spPr>
                    <a:xfrm>
                      <a:off x="2985810" y="3211112"/>
                      <a:ext cx="872483"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1F35"/>
                                </a:solidFill>
                                <a:latin typeface="Cambria Math" panose="02040503050406030204" pitchFamily="18" charset="0"/>
                              </a:rPr>
                              <m:t>𝐻</m:t>
                            </m:r>
                            <m:r>
                              <a:rPr lang="en-US" sz="2400" b="0" i="1" smtClean="0">
                                <a:solidFill>
                                  <a:srgbClr val="001F35"/>
                                </a:solidFill>
                                <a:latin typeface="Cambria Math" panose="02040503050406030204" pitchFamily="18" charset="0"/>
                              </a:rPr>
                              <m:t>=1</m:t>
                            </m:r>
                          </m:oMath>
                        </m:oMathPara>
                      </a14:m>
                      <a:endParaRPr lang="en-US" sz="2400" dirty="0">
                        <a:solidFill>
                          <a:srgbClr val="001F35"/>
                        </a:solidFill>
                      </a:endParaRPr>
                    </a:p>
                  </p:txBody>
                </p:sp>
              </mc:Choice>
              <mc:Fallback xmlns="">
                <p:sp>
                  <p:nvSpPr>
                    <p:cNvPr id="344" name="TextBox 343">
                      <a:extLst>
                        <a:ext uri="{FF2B5EF4-FFF2-40B4-BE49-F238E27FC236}">
                          <a16:creationId xmlns:a16="http://schemas.microsoft.com/office/drawing/2014/main" id="{E0E1111B-4830-9125-070D-0FBC74555CEA}"/>
                        </a:ext>
                      </a:extLst>
                    </p:cNvPr>
                    <p:cNvSpPr txBox="1">
                      <a:spLocks noRot="1" noChangeAspect="1" noMove="1" noResize="1" noEditPoints="1" noAdjustHandles="1" noChangeArrowheads="1" noChangeShapeType="1" noTextEdit="1"/>
                    </p:cNvSpPr>
                    <p:nvPr/>
                  </p:nvSpPr>
                  <p:spPr>
                    <a:xfrm>
                      <a:off x="2985810" y="3211112"/>
                      <a:ext cx="872483" cy="369294"/>
                    </a:xfrm>
                    <a:prstGeom prst="rect">
                      <a:avLst/>
                    </a:prstGeom>
                    <a:blipFill>
                      <a:blip r:embed="rId15"/>
                      <a:stretch>
                        <a:fillRect l="-8392" r="-7692"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5" name="TextBox 64">
                      <a:extLst>
                        <a:ext uri="{FF2B5EF4-FFF2-40B4-BE49-F238E27FC236}">
                          <a16:creationId xmlns:a16="http://schemas.microsoft.com/office/drawing/2014/main" id="{F46DC0C1-8879-FE8F-833F-D9697E30EDEF}"/>
                        </a:ext>
                      </a:extLst>
                    </p:cNvPr>
                    <p:cNvSpPr txBox="1"/>
                    <p:nvPr/>
                  </p:nvSpPr>
                  <p:spPr>
                    <a:xfrm>
                      <a:off x="4383971" y="2714399"/>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4475"/>
                                </a:solidFill>
                                <a:latin typeface="Cambria Math" panose="02040503050406030204" pitchFamily="18" charset="0"/>
                              </a:rPr>
                              <m:t>2</m:t>
                            </m:r>
                          </m:oMath>
                        </m:oMathPara>
                      </a14:m>
                      <a:endParaRPr lang="en-US" sz="2400" dirty="0">
                        <a:solidFill>
                          <a:srgbClr val="004475"/>
                        </a:solidFill>
                      </a:endParaRPr>
                    </a:p>
                  </p:txBody>
                </p:sp>
              </mc:Choice>
              <mc:Fallback xmlns="">
                <p:sp>
                  <p:nvSpPr>
                    <p:cNvPr id="345" name="TextBox 344">
                      <a:extLst>
                        <a:ext uri="{FF2B5EF4-FFF2-40B4-BE49-F238E27FC236}">
                          <a16:creationId xmlns:a16="http://schemas.microsoft.com/office/drawing/2014/main" id="{0C46DE6B-A982-6BE2-B977-0D462AC477E7}"/>
                        </a:ext>
                      </a:extLst>
                    </p:cNvPr>
                    <p:cNvSpPr txBox="1">
                      <a:spLocks noRot="1" noChangeAspect="1" noMove="1" noResize="1" noEditPoints="1" noAdjustHandles="1" noChangeArrowheads="1" noChangeShapeType="1" noTextEdit="1"/>
                    </p:cNvSpPr>
                    <p:nvPr/>
                  </p:nvSpPr>
                  <p:spPr>
                    <a:xfrm>
                      <a:off x="4383971" y="2714399"/>
                      <a:ext cx="238847" cy="369294"/>
                    </a:xfrm>
                    <a:prstGeom prst="rect">
                      <a:avLst/>
                    </a:prstGeom>
                    <a:blipFill>
                      <a:blip r:embed="rId16"/>
                      <a:stretch>
                        <a:fillRect l="-30769" r="-30769"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6" name="TextBox 65">
                      <a:extLst>
                        <a:ext uri="{FF2B5EF4-FFF2-40B4-BE49-F238E27FC236}">
                          <a16:creationId xmlns:a16="http://schemas.microsoft.com/office/drawing/2014/main" id="{F3843E67-77B2-8CF2-FA30-87DC6D22B440}"/>
                        </a:ext>
                      </a:extLst>
                    </p:cNvPr>
                    <p:cNvSpPr txBox="1"/>
                    <p:nvPr/>
                  </p:nvSpPr>
                  <p:spPr>
                    <a:xfrm>
                      <a:off x="4681620" y="2529752"/>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5796"/>
                                </a:solidFill>
                                <a:latin typeface="Cambria Math" panose="02040503050406030204" pitchFamily="18" charset="0"/>
                              </a:rPr>
                              <m:t>3</m:t>
                            </m:r>
                          </m:oMath>
                        </m:oMathPara>
                      </a14:m>
                      <a:endParaRPr lang="en-US" sz="2400" dirty="0">
                        <a:solidFill>
                          <a:srgbClr val="005796"/>
                        </a:solidFill>
                      </a:endParaRPr>
                    </a:p>
                  </p:txBody>
                </p:sp>
              </mc:Choice>
              <mc:Fallback xmlns="">
                <p:sp>
                  <p:nvSpPr>
                    <p:cNvPr id="346" name="TextBox 345">
                      <a:extLst>
                        <a:ext uri="{FF2B5EF4-FFF2-40B4-BE49-F238E27FC236}">
                          <a16:creationId xmlns:a16="http://schemas.microsoft.com/office/drawing/2014/main" id="{C23917A6-46D5-4EA1-309A-38A820C31087}"/>
                        </a:ext>
                      </a:extLst>
                    </p:cNvPr>
                    <p:cNvSpPr txBox="1">
                      <a:spLocks noRot="1" noChangeAspect="1" noMove="1" noResize="1" noEditPoints="1" noAdjustHandles="1" noChangeArrowheads="1" noChangeShapeType="1" noTextEdit="1"/>
                    </p:cNvSpPr>
                    <p:nvPr/>
                  </p:nvSpPr>
                  <p:spPr>
                    <a:xfrm>
                      <a:off x="4681620" y="2529752"/>
                      <a:ext cx="238847" cy="369294"/>
                    </a:xfrm>
                    <a:prstGeom prst="rect">
                      <a:avLst/>
                    </a:prstGeom>
                    <a:blipFill>
                      <a:blip r:embed="rId17"/>
                      <a:stretch>
                        <a:fillRect l="-30769" r="-3076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501C9088-B4D8-EAE1-75F6-A622DC1BD781}"/>
                        </a:ext>
                      </a:extLst>
                    </p:cNvPr>
                    <p:cNvSpPr txBox="1"/>
                    <p:nvPr/>
                  </p:nvSpPr>
                  <p:spPr>
                    <a:xfrm>
                      <a:off x="4985002" y="2345105"/>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6BB7"/>
                                </a:solidFill>
                                <a:latin typeface="Cambria Math" panose="02040503050406030204" pitchFamily="18" charset="0"/>
                              </a:rPr>
                              <m:t>4</m:t>
                            </m:r>
                          </m:oMath>
                        </m:oMathPara>
                      </a14:m>
                      <a:endParaRPr lang="en-US" sz="2400" dirty="0">
                        <a:solidFill>
                          <a:srgbClr val="006BB7"/>
                        </a:solidFill>
                      </a:endParaRPr>
                    </a:p>
                  </p:txBody>
                </p:sp>
              </mc:Choice>
              <mc:Fallback xmlns="">
                <p:sp>
                  <p:nvSpPr>
                    <p:cNvPr id="347" name="TextBox 346">
                      <a:extLst>
                        <a:ext uri="{FF2B5EF4-FFF2-40B4-BE49-F238E27FC236}">
                          <a16:creationId xmlns:a16="http://schemas.microsoft.com/office/drawing/2014/main" id="{92BB0709-C94A-E261-E2CF-6FBE04ABE5FF}"/>
                        </a:ext>
                      </a:extLst>
                    </p:cNvPr>
                    <p:cNvSpPr txBox="1">
                      <a:spLocks noRot="1" noChangeAspect="1" noMove="1" noResize="1" noEditPoints="1" noAdjustHandles="1" noChangeArrowheads="1" noChangeShapeType="1" noTextEdit="1"/>
                    </p:cNvSpPr>
                    <p:nvPr/>
                  </p:nvSpPr>
                  <p:spPr>
                    <a:xfrm>
                      <a:off x="4985002" y="2345105"/>
                      <a:ext cx="238847" cy="369294"/>
                    </a:xfrm>
                    <a:prstGeom prst="rect">
                      <a:avLst/>
                    </a:prstGeom>
                    <a:blipFill>
                      <a:blip r:embed="rId18"/>
                      <a:stretch>
                        <a:fillRect l="-30769" r="-30769" b="-6557"/>
                      </a:stretch>
                    </a:blipFill>
                  </p:spPr>
                  <p:txBody>
                    <a:bodyPr/>
                    <a:lstStyle/>
                    <a:p>
                      <a:r>
                        <a:rPr lang="en-US">
                          <a:noFill/>
                        </a:rPr>
                        <a:t> </a:t>
                      </a:r>
                    </a:p>
                  </p:txBody>
                </p:sp>
              </mc:Fallback>
            </mc:AlternateContent>
          </p:grpSp>
        </p:grpSp>
      </p:grpSp>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4</a:t>
            </a:fld>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E82BD31-34DA-B4CB-0E89-2A9C684DCB25}"/>
                  </a:ext>
                </a:extLst>
              </p:cNvPr>
              <p:cNvSpPr txBox="1"/>
              <p:nvPr/>
            </p:nvSpPr>
            <p:spPr>
              <a:xfrm>
                <a:off x="6784095" y="502740"/>
                <a:ext cx="4965782" cy="1532535"/>
              </a:xfrm>
              <a:prstGeom prst="rect">
                <a:avLst/>
              </a:prstGeom>
              <a:noFill/>
            </p:spPr>
            <p:txBody>
              <a:bodyPr wrap="none" rtlCol="0">
                <a:spAutoFit/>
              </a:bodyPr>
              <a:lstStyle/>
              <a:p>
                <a:pPr algn="ctr"/>
                <a14:m>
                  <m:oMath xmlns:m="http://schemas.openxmlformats.org/officeDocument/2006/math">
                    <m:r>
                      <a:rPr lang="en-US" sz="6000" b="0" i="1" smtClean="0">
                        <a:latin typeface="Cambria Math" panose="02040503050406030204" pitchFamily="18" charset="0"/>
                      </a:rPr>
                      <m:t>𝐻</m:t>
                    </m:r>
                    <m:r>
                      <a:rPr lang="en-US" sz="6000" b="0" i="1" smtClean="0">
                        <a:latin typeface="Cambria Math" panose="02040503050406030204" pitchFamily="18" charset="0"/>
                      </a:rPr>
                      <m:t>=</m:t>
                    </m:r>
                    <m:f>
                      <m:fPr>
                        <m:ctrlPr>
                          <a:rPr lang="en-US" sz="6000" b="0" i="1" smtClean="0">
                            <a:latin typeface="Cambria Math" panose="02040503050406030204" pitchFamily="18" charset="0"/>
                          </a:rPr>
                        </m:ctrlPr>
                      </m:fPr>
                      <m:num>
                        <m:sSup>
                          <m:sSupPr>
                            <m:ctrlPr>
                              <a:rPr lang="en-US" sz="6000" b="0" i="1" smtClean="0">
                                <a:latin typeface="Cambria Math" panose="02040503050406030204" pitchFamily="18" charset="0"/>
                              </a:rPr>
                            </m:ctrlPr>
                          </m:sSupPr>
                          <m:e>
                            <m:r>
                              <a:rPr lang="en-US" sz="6000" b="0" i="1" smtClean="0">
                                <a:latin typeface="Cambria Math" panose="02040503050406030204" pitchFamily="18" charset="0"/>
                              </a:rPr>
                              <m:t>𝑝</m:t>
                            </m:r>
                          </m:e>
                          <m:sup>
                            <m:r>
                              <a:rPr lang="en-US" sz="6000" b="0" i="1" smtClean="0">
                                <a:latin typeface="Cambria Math" panose="02040503050406030204" pitchFamily="18" charset="0"/>
                              </a:rPr>
                              <m:t>2</m:t>
                            </m:r>
                          </m:sup>
                        </m:sSup>
                      </m:num>
                      <m:den>
                        <m:r>
                          <a:rPr lang="en-US" sz="6000" b="0" i="1" smtClean="0">
                            <a:latin typeface="Cambria Math" panose="02040503050406030204" pitchFamily="18" charset="0"/>
                          </a:rPr>
                          <m:t>2</m:t>
                        </m:r>
                        <m:r>
                          <a:rPr lang="en-US" sz="6000" b="0" i="1" smtClean="0">
                            <a:latin typeface="Cambria Math" panose="02040503050406030204" pitchFamily="18" charset="0"/>
                          </a:rPr>
                          <m:t>𝑚</m:t>
                        </m:r>
                      </m:den>
                    </m:f>
                    <m:r>
                      <a:rPr lang="en-US" sz="6000" b="0" i="1" smtClean="0">
                        <a:latin typeface="Cambria Math" panose="02040503050406030204" pitchFamily="18" charset="0"/>
                      </a:rPr>
                      <m:t>+</m:t>
                    </m:r>
                    <m:r>
                      <a:rPr lang="en-US" sz="6000" b="0" i="1" smtClean="0">
                        <a:latin typeface="Cambria Math" panose="02040503050406030204" pitchFamily="18" charset="0"/>
                      </a:rPr>
                      <m:t>𝑘</m:t>
                    </m:r>
                    <m:sSup>
                      <m:sSupPr>
                        <m:ctrlPr>
                          <a:rPr lang="en-US" sz="6000" b="0" i="1" smtClean="0">
                            <a:latin typeface="Cambria Math" panose="02040503050406030204" pitchFamily="18" charset="0"/>
                          </a:rPr>
                        </m:ctrlPr>
                      </m:sSupPr>
                      <m:e>
                        <m:r>
                          <a:rPr lang="en-US" sz="6000" b="0" i="1" smtClean="0">
                            <a:latin typeface="Cambria Math" panose="02040503050406030204" pitchFamily="18" charset="0"/>
                          </a:rPr>
                          <m:t>𝑞</m:t>
                        </m:r>
                      </m:e>
                      <m:sup>
                        <m:r>
                          <a:rPr lang="en-US" sz="6000" b="0" i="1" smtClean="0">
                            <a:latin typeface="Cambria Math" panose="02040503050406030204" pitchFamily="18" charset="0"/>
                          </a:rPr>
                          <m:t>2</m:t>
                        </m:r>
                      </m:sup>
                    </m:sSup>
                  </m:oMath>
                </a14:m>
                <a:r>
                  <a:rPr lang="en-US" sz="6000" dirty="0"/>
                  <a:t> </a:t>
                </a:r>
              </a:p>
            </p:txBody>
          </p:sp>
        </mc:Choice>
        <mc:Fallback xmlns="">
          <p:sp>
            <p:nvSpPr>
              <p:cNvPr id="20" name="TextBox 19">
                <a:extLst>
                  <a:ext uri="{FF2B5EF4-FFF2-40B4-BE49-F238E27FC236}">
                    <a16:creationId xmlns:a16="http://schemas.microsoft.com/office/drawing/2014/main" id="{3E82BD31-34DA-B4CB-0E89-2A9C684DCB25}"/>
                  </a:ext>
                </a:extLst>
              </p:cNvPr>
              <p:cNvSpPr txBox="1">
                <a:spLocks noRot="1" noChangeAspect="1" noMove="1" noResize="1" noEditPoints="1" noAdjustHandles="1" noChangeArrowheads="1" noChangeShapeType="1" noTextEdit="1"/>
              </p:cNvSpPr>
              <p:nvPr/>
            </p:nvSpPr>
            <p:spPr>
              <a:xfrm>
                <a:off x="6784095" y="502740"/>
                <a:ext cx="4965782" cy="153253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ED6CB07-9FAA-CC29-54AA-C1B4EC02F36F}"/>
                  </a:ext>
                </a:extLst>
              </p:cNvPr>
              <p:cNvSpPr txBox="1"/>
              <p:nvPr/>
            </p:nvSpPr>
            <p:spPr>
              <a:xfrm>
                <a:off x="360441" y="432325"/>
                <a:ext cx="2060051"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𝐻</m:t>
                      </m:r>
                      <m:r>
                        <a:rPr lang="en-US" sz="4400" b="0" i="1" smtClean="0">
                          <a:latin typeface="Cambria Math" panose="02040503050406030204" pitchFamily="18" charset="0"/>
                        </a:rPr>
                        <m:t>(</m:t>
                      </m:r>
                      <m:r>
                        <a:rPr lang="en-US" sz="4400" b="0" i="1" smtClean="0">
                          <a:latin typeface="Cambria Math" panose="02040503050406030204" pitchFamily="18" charset="0"/>
                        </a:rPr>
                        <m:t>𝑞</m:t>
                      </m:r>
                      <m:r>
                        <a:rPr lang="en-US" sz="4400" b="0" i="1" smtClean="0">
                          <a:latin typeface="Cambria Math" panose="02040503050406030204" pitchFamily="18" charset="0"/>
                        </a:rPr>
                        <m:t>,</m:t>
                      </m:r>
                      <m:r>
                        <a:rPr lang="en-US" sz="4400" b="0" i="1" smtClean="0">
                          <a:latin typeface="Cambria Math" panose="02040503050406030204" pitchFamily="18" charset="0"/>
                        </a:rPr>
                        <m:t>𝑝</m:t>
                      </m:r>
                      <m:r>
                        <a:rPr lang="en-US" sz="4400" b="0" i="1" smtClean="0">
                          <a:latin typeface="Cambria Math" panose="02040503050406030204" pitchFamily="18" charset="0"/>
                        </a:rPr>
                        <m:t>)</m:t>
                      </m:r>
                    </m:oMath>
                  </m:oMathPara>
                </a14:m>
                <a:endParaRPr lang="en-US" sz="4400" dirty="0"/>
              </a:p>
            </p:txBody>
          </p:sp>
        </mc:Choice>
        <mc:Fallback xmlns="">
          <p:sp>
            <p:nvSpPr>
              <p:cNvPr id="16" name="TextBox 15">
                <a:extLst>
                  <a:ext uri="{FF2B5EF4-FFF2-40B4-BE49-F238E27FC236}">
                    <a16:creationId xmlns:a16="http://schemas.microsoft.com/office/drawing/2014/main" id="{5ED6CB07-9FAA-CC29-54AA-C1B4EC02F36F}"/>
                  </a:ext>
                </a:extLst>
              </p:cNvPr>
              <p:cNvSpPr txBox="1">
                <a:spLocks noRot="1" noChangeAspect="1" noMove="1" noResize="1" noEditPoints="1" noAdjustHandles="1" noChangeArrowheads="1" noChangeShapeType="1" noTextEdit="1"/>
              </p:cNvSpPr>
              <p:nvPr/>
            </p:nvSpPr>
            <p:spPr>
              <a:xfrm>
                <a:off x="360441" y="432325"/>
                <a:ext cx="2060051" cy="769441"/>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F4A661F9-C3D8-4476-92C4-3F8ABDDAABD4}"/>
                  </a:ext>
                </a:extLst>
              </p:cNvPr>
              <p:cNvSpPr txBox="1"/>
              <p:nvPr/>
            </p:nvSpPr>
            <p:spPr>
              <a:xfrm>
                <a:off x="5494108" y="3063906"/>
                <a:ext cx="25010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𝑞</m:t>
                      </m:r>
                    </m:oMath>
                  </m:oMathPara>
                </a14:m>
                <a:endParaRPr lang="en-US" sz="3200" dirty="0"/>
              </a:p>
            </p:txBody>
          </p:sp>
        </mc:Choice>
        <mc:Fallback xmlns="">
          <p:sp>
            <p:nvSpPr>
              <p:cNvPr id="77" name="TextBox 76">
                <a:extLst>
                  <a:ext uri="{FF2B5EF4-FFF2-40B4-BE49-F238E27FC236}">
                    <a16:creationId xmlns:a16="http://schemas.microsoft.com/office/drawing/2014/main" id="{F4A661F9-C3D8-4476-92C4-3F8ABDDAABD4}"/>
                  </a:ext>
                </a:extLst>
              </p:cNvPr>
              <p:cNvSpPr txBox="1">
                <a:spLocks noRot="1" noChangeAspect="1" noMove="1" noResize="1" noEditPoints="1" noAdjustHandles="1" noChangeArrowheads="1" noChangeShapeType="1" noTextEdit="1"/>
              </p:cNvSpPr>
              <p:nvPr/>
            </p:nvSpPr>
            <p:spPr>
              <a:xfrm>
                <a:off x="5494108" y="3063906"/>
                <a:ext cx="250103" cy="492443"/>
              </a:xfrm>
              <a:prstGeom prst="rect">
                <a:avLst/>
              </a:prstGeom>
              <a:blipFill>
                <a:blip r:embed="rId1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776665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4CA0A04-39D7-465A-BE94-4B63CD6C04F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1A09358-E76F-FB66-4556-D2133015A6FF}"/>
              </a:ext>
            </a:extLst>
          </p:cNvPr>
          <p:cNvSpPr>
            <a:spLocks noGrp="1"/>
          </p:cNvSpPr>
          <p:nvPr>
            <p:ph type="sldNum" sz="quarter" idx="12"/>
          </p:nvPr>
        </p:nvSpPr>
        <p:spPr/>
        <p:txBody>
          <a:bodyPr/>
          <a:lstStyle/>
          <a:p>
            <a:fld id="{F47845EA-7733-40EE-B074-20032348B727}" type="slidenum">
              <a:rPr lang="en-US" smtClean="0"/>
              <a:t>40</a:t>
            </a:fld>
            <a:endParaRPr lang="en-US"/>
          </a:p>
        </p:txBody>
      </p:sp>
    </p:spTree>
    <p:extLst>
      <p:ext uri="{BB962C8B-B14F-4D97-AF65-F5344CB8AC3E}">
        <p14:creationId xmlns:p14="http://schemas.microsoft.com/office/powerpoint/2010/main" val="347354066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ED51E4-B15E-A159-045F-94977C98398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A38F6D50-B6B4-4CD2-D280-2F24A98B5758}"/>
              </a:ext>
            </a:extLst>
          </p:cNvPr>
          <p:cNvSpPr>
            <a:spLocks noGrp="1"/>
          </p:cNvSpPr>
          <p:nvPr>
            <p:ph type="sldNum" sz="quarter" idx="12"/>
          </p:nvPr>
        </p:nvSpPr>
        <p:spPr/>
        <p:txBody>
          <a:bodyPr/>
          <a:lstStyle/>
          <a:p>
            <a:fld id="{F47845EA-7733-40EE-B074-20032348B727}" type="slidenum">
              <a:rPr lang="en-US" smtClean="0"/>
              <a:t>41</a:t>
            </a:fld>
            <a:endParaRPr lang="en-US"/>
          </a:p>
        </p:txBody>
      </p:sp>
      <p:sp>
        <p:nvSpPr>
          <p:cNvPr id="4" name="TextBox 3">
            <a:extLst>
              <a:ext uri="{FF2B5EF4-FFF2-40B4-BE49-F238E27FC236}">
                <a16:creationId xmlns:a16="http://schemas.microsoft.com/office/drawing/2014/main" id="{FAAFA123-D4AC-CD3C-2600-76FC2FA31D92}"/>
              </a:ext>
            </a:extLst>
          </p:cNvPr>
          <p:cNvSpPr txBox="1"/>
          <p:nvPr/>
        </p:nvSpPr>
        <p:spPr>
          <a:xfrm>
            <a:off x="119730" y="922218"/>
            <a:ext cx="12096453" cy="2308324"/>
          </a:xfrm>
          <a:prstGeom prst="rect">
            <a:avLst/>
          </a:prstGeom>
          <a:noFill/>
        </p:spPr>
        <p:txBody>
          <a:bodyPr wrap="none" rtlCol="0">
            <a:spAutoFit/>
          </a:bodyPr>
          <a:lstStyle/>
          <a:p>
            <a:r>
              <a:rPr lang="en-US" sz="3600" dirty="0"/>
              <a:t>We have found twelve equivalent characterizations that link </a:t>
            </a:r>
          </a:p>
          <a:p>
            <a:r>
              <a:rPr lang="en-US" sz="3600" dirty="0"/>
              <a:t>Hamiltonian mechanics, vector calculus, differential geometry, </a:t>
            </a:r>
          </a:p>
          <a:p>
            <a:r>
              <a:rPr lang="en-US" sz="3600" dirty="0"/>
              <a:t>statistical mechanics, thermodynamics, information theory and </a:t>
            </a:r>
          </a:p>
          <a:p>
            <a:r>
              <a:rPr lang="en-US" sz="3600" dirty="0"/>
              <a:t>plain statistics for a single degree of freedom</a:t>
            </a:r>
          </a:p>
        </p:txBody>
      </p:sp>
      <p:sp>
        <p:nvSpPr>
          <p:cNvPr id="9" name="TextBox 8">
            <a:extLst>
              <a:ext uri="{FF2B5EF4-FFF2-40B4-BE49-F238E27FC236}">
                <a16:creationId xmlns:a16="http://schemas.microsoft.com/office/drawing/2014/main" id="{AD612E03-8368-1BC1-E589-265D16157049}"/>
              </a:ext>
            </a:extLst>
          </p:cNvPr>
          <p:cNvSpPr txBox="1"/>
          <p:nvPr/>
        </p:nvSpPr>
        <p:spPr>
          <a:xfrm>
            <a:off x="142062" y="3797025"/>
            <a:ext cx="9503371" cy="2308324"/>
          </a:xfrm>
          <a:prstGeom prst="rect">
            <a:avLst/>
          </a:prstGeom>
          <a:noFill/>
        </p:spPr>
        <p:txBody>
          <a:bodyPr wrap="none" rtlCol="0">
            <a:spAutoFit/>
          </a:bodyPr>
          <a:lstStyle/>
          <a:p>
            <a:r>
              <a:rPr lang="en-US" sz="3600" dirty="0"/>
              <a:t>These characteristics show that Hamiltonian </a:t>
            </a:r>
          </a:p>
          <a:p>
            <a:r>
              <a:rPr lang="en-US" sz="3600" dirty="0"/>
              <a:t>mechanics is meant to describe systems for which</a:t>
            </a:r>
          </a:p>
          <a:p>
            <a:r>
              <a:rPr lang="en-US" sz="3600" dirty="0"/>
              <a:t> the assumption of determinism and reversibility</a:t>
            </a:r>
          </a:p>
          <a:p>
            <a:r>
              <a:rPr lang="en-US" sz="3600" dirty="0"/>
              <a:t> is inherent.</a:t>
            </a:r>
          </a:p>
        </p:txBody>
      </p:sp>
      <p:sp>
        <p:nvSpPr>
          <p:cNvPr id="10" name="TextBox 9">
            <a:extLst>
              <a:ext uri="{FF2B5EF4-FFF2-40B4-BE49-F238E27FC236}">
                <a16:creationId xmlns:a16="http://schemas.microsoft.com/office/drawing/2014/main" id="{162AD0DA-DF2B-978B-D00A-7B482089B007}"/>
              </a:ext>
            </a:extLst>
          </p:cNvPr>
          <p:cNvSpPr txBox="1"/>
          <p:nvPr/>
        </p:nvSpPr>
        <p:spPr>
          <a:xfrm>
            <a:off x="4893748" y="133404"/>
            <a:ext cx="2404504" cy="707886"/>
          </a:xfrm>
          <a:prstGeom prst="rect">
            <a:avLst/>
          </a:prstGeom>
          <a:noFill/>
        </p:spPr>
        <p:txBody>
          <a:bodyPr wrap="none" rtlCol="0">
            <a:spAutoFit/>
          </a:bodyPr>
          <a:lstStyle/>
          <a:p>
            <a:pPr algn="ctr"/>
            <a:r>
              <a:rPr lang="en-US" sz="4000" dirty="0"/>
              <a:t>Big Picture</a:t>
            </a:r>
          </a:p>
        </p:txBody>
      </p:sp>
    </p:spTree>
    <p:extLst>
      <p:ext uri="{BB962C8B-B14F-4D97-AF65-F5344CB8AC3E}">
        <p14:creationId xmlns:p14="http://schemas.microsoft.com/office/powerpoint/2010/main" val="307804361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09781-4E6E-C588-EC6C-BACA6652623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F88DD85-10FF-5F21-A1D0-F35FD9583CB7}"/>
              </a:ext>
            </a:extLst>
          </p:cNvPr>
          <p:cNvSpPr>
            <a:spLocks noGrp="1"/>
          </p:cNvSpPr>
          <p:nvPr>
            <p:ph type="sldNum" sz="quarter" idx="12"/>
          </p:nvPr>
        </p:nvSpPr>
        <p:spPr/>
        <p:txBody>
          <a:bodyPr/>
          <a:lstStyle/>
          <a:p>
            <a:fld id="{F47845EA-7733-40EE-B074-20032348B727}" type="slidenum">
              <a:rPr lang="en-US" smtClean="0"/>
              <a:t>42</a:t>
            </a:fld>
            <a:endParaRPr lang="en-US"/>
          </a:p>
        </p:txBody>
      </p:sp>
      <p:grpSp>
        <p:nvGrpSpPr>
          <p:cNvPr id="81" name="Group 80">
            <a:extLst>
              <a:ext uri="{FF2B5EF4-FFF2-40B4-BE49-F238E27FC236}">
                <a16:creationId xmlns:a16="http://schemas.microsoft.com/office/drawing/2014/main" id="{CEE9906D-AF6F-3003-8F6D-45456AE05DC6}"/>
              </a:ext>
            </a:extLst>
          </p:cNvPr>
          <p:cNvGrpSpPr/>
          <p:nvPr/>
        </p:nvGrpSpPr>
        <p:grpSpPr>
          <a:xfrm>
            <a:off x="7027263" y="831677"/>
            <a:ext cx="3699756" cy="2258116"/>
            <a:chOff x="4888481" y="1672407"/>
            <a:chExt cx="3699756" cy="2258116"/>
          </a:xfrm>
        </p:grpSpPr>
        <p:cxnSp>
          <p:nvCxnSpPr>
            <p:cNvPr id="82" name="Straight Arrow Connector 81">
              <a:extLst>
                <a:ext uri="{FF2B5EF4-FFF2-40B4-BE49-F238E27FC236}">
                  <a16:creationId xmlns:a16="http://schemas.microsoft.com/office/drawing/2014/main" id="{2F6A6E8D-7A3D-0010-EA1E-29D154EE2C41}"/>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3611FBB-98CF-D3D8-F465-2C7686337B1B}"/>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F18904C-76D4-069E-1BBF-482EB0638046}"/>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Freeform 84">
              <a:extLst>
                <a:ext uri="{FF2B5EF4-FFF2-40B4-BE49-F238E27FC236}">
                  <a16:creationId xmlns:a16="http://schemas.microsoft.com/office/drawing/2014/main" id="{7D75738A-3F61-8669-9B9B-E56827D1254E}"/>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a:extLst>
                <a:ext uri="{FF2B5EF4-FFF2-40B4-BE49-F238E27FC236}">
                  <a16:creationId xmlns:a16="http://schemas.microsoft.com/office/drawing/2014/main" id="{E43F6EF9-8CFA-33EF-11C2-3B0BA3B650CA}"/>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a:extLst>
                <a:ext uri="{FF2B5EF4-FFF2-40B4-BE49-F238E27FC236}">
                  <a16:creationId xmlns:a16="http://schemas.microsoft.com/office/drawing/2014/main" id="{2188A808-BDCC-CFA8-0794-0E816A5FA487}"/>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a:extLst>
                <a:ext uri="{FF2B5EF4-FFF2-40B4-BE49-F238E27FC236}">
                  <a16:creationId xmlns:a16="http://schemas.microsoft.com/office/drawing/2014/main" id="{78B965A1-2E60-FB73-2F01-05FB51162D64}"/>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C7A89DBB-1374-4BB5-CB74-48C4C2022640}"/>
                </a:ext>
              </a:extLst>
            </p:cNvPr>
            <p:cNvCxnSpPr>
              <a:cxnSpLocks/>
              <a:stCxn id="86" idx="2"/>
              <a:endCxn id="88" idx="2"/>
            </p:cNvCxnSpPr>
            <p:nvPr/>
          </p:nvCxnSpPr>
          <p:spPr>
            <a:xfrm flipV="1">
              <a:off x="5700425" y="1963291"/>
              <a:ext cx="2138007" cy="68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4B3A02C-8040-E41F-1D3F-DCEA62686C83}"/>
                </a:ext>
              </a:extLst>
            </p:cNvPr>
            <p:cNvCxnSpPr>
              <a:cxnSpLocks/>
            </p:cNvCxnSpPr>
            <p:nvPr/>
          </p:nvCxnSpPr>
          <p:spPr>
            <a:xfrm flipV="1">
              <a:off x="5597921" y="3150584"/>
              <a:ext cx="2376424" cy="1063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B8AF9621-3569-3B8C-CCDE-B0CC29BE0F4D}"/>
              </a:ext>
            </a:extLst>
          </p:cNvPr>
          <p:cNvSpPr txBox="1"/>
          <p:nvPr/>
        </p:nvSpPr>
        <p:spPr>
          <a:xfrm>
            <a:off x="6614475" y="6166"/>
            <a:ext cx="4620880" cy="830997"/>
          </a:xfrm>
          <a:prstGeom prst="rect">
            <a:avLst/>
          </a:prstGeom>
          <a:noFill/>
        </p:spPr>
        <p:txBody>
          <a:bodyPr wrap="none" rtlCol="0">
            <a:spAutoFit/>
          </a:bodyPr>
          <a:lstStyle/>
          <a:p>
            <a:r>
              <a:rPr lang="en-US" sz="1600" dirty="0"/>
              <a:t>Hamiltonian evolutions transport a probability </a:t>
            </a:r>
          </a:p>
          <a:p>
            <a:r>
              <a:rPr lang="en-US" sz="1600" dirty="0"/>
              <a:t>distribution point by point, with the probability </a:t>
            </a:r>
          </a:p>
          <a:p>
            <a:r>
              <a:rPr lang="en-US" sz="1600" dirty="0"/>
              <a:t>density remaining the same as it move through space</a:t>
            </a:r>
          </a:p>
        </p:txBody>
      </p:sp>
      <p:pic>
        <p:nvPicPr>
          <p:cNvPr id="4" name="Picture 3">
            <a:extLst>
              <a:ext uri="{FF2B5EF4-FFF2-40B4-BE49-F238E27FC236}">
                <a16:creationId xmlns:a16="http://schemas.microsoft.com/office/drawing/2014/main" id="{EC88C63B-9B06-17EA-5CB6-BD9891C4BBA5}"/>
              </a:ext>
            </a:extLst>
          </p:cNvPr>
          <p:cNvPicPr>
            <a:picLocks noChangeAspect="1"/>
          </p:cNvPicPr>
          <p:nvPr/>
        </p:nvPicPr>
        <p:blipFill rotWithShape="1">
          <a:blip r:embed="rId2"/>
          <a:srcRect t="7522"/>
          <a:stretch/>
        </p:blipFill>
        <p:spPr>
          <a:xfrm>
            <a:off x="794044" y="4825874"/>
            <a:ext cx="7548844" cy="794670"/>
          </a:xfrm>
          <a:prstGeom prst="rect">
            <a:avLst/>
          </a:prstGeom>
        </p:spPr>
      </p:pic>
      <p:sp>
        <p:nvSpPr>
          <p:cNvPr id="6" name="TextBox 5">
            <a:extLst>
              <a:ext uri="{FF2B5EF4-FFF2-40B4-BE49-F238E27FC236}">
                <a16:creationId xmlns:a16="http://schemas.microsoft.com/office/drawing/2014/main" id="{39730F11-F0B8-CD2A-F7D3-CB278DB52923}"/>
              </a:ext>
            </a:extLst>
          </p:cNvPr>
          <p:cNvSpPr txBox="1"/>
          <p:nvPr/>
        </p:nvSpPr>
        <p:spPr>
          <a:xfrm>
            <a:off x="1369572" y="4396607"/>
            <a:ext cx="6560579" cy="369332"/>
          </a:xfrm>
          <a:prstGeom prst="rect">
            <a:avLst/>
          </a:prstGeom>
          <a:noFill/>
        </p:spPr>
        <p:txBody>
          <a:bodyPr wrap="square" rtlCol="0">
            <a:spAutoFit/>
          </a:bodyPr>
          <a:lstStyle/>
          <a:p>
            <a:r>
              <a:rPr lang="en-US" b="0" i="0" u="none" strike="noStrike" dirty="0">
                <a:effectLst/>
              </a:rPr>
              <a:t>Cover, T. M., &amp; Thomas, J. A. (2006). </a:t>
            </a:r>
            <a:r>
              <a:rPr lang="en-US" b="0" i="1" u="none" strike="noStrike" dirty="0">
                <a:effectLst/>
              </a:rPr>
              <a:t>Elements of information theory</a:t>
            </a:r>
            <a:r>
              <a:rPr lang="en-US" b="0" i="0" u="none" strike="noStrike" dirty="0">
                <a:effectLst/>
              </a:rPr>
              <a:t>.</a:t>
            </a:r>
            <a:endParaRPr lang="en-US" sz="1200" dirty="0"/>
          </a:p>
        </p:txBody>
      </p:sp>
    </p:spTree>
    <p:extLst>
      <p:ext uri="{BB962C8B-B14F-4D97-AF65-F5344CB8AC3E}">
        <p14:creationId xmlns:p14="http://schemas.microsoft.com/office/powerpoint/2010/main" val="16508083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43</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05A9382-6AED-28D5-D9CC-916E5290B72E}"/>
                  </a:ext>
                </a:extLst>
              </p:cNvPr>
              <p:cNvSpPr txBox="1"/>
              <p:nvPr/>
            </p:nvSpPr>
            <p:spPr>
              <a:xfrm>
                <a:off x="1071099" y="0"/>
                <a:ext cx="10033003" cy="764184"/>
              </a:xfrm>
              <a:prstGeom prst="rect">
                <a:avLst/>
              </a:prstGeom>
              <a:noFill/>
            </p:spPr>
            <p:txBody>
              <a:bodyPr wrap="none" rtlCol="0">
                <a:spAutoFit/>
              </a:bodyPr>
              <a:lstStyle/>
              <a:p>
                <a:pPr algn="ctr"/>
                <a14:m>
                  <m:oMath xmlns:m="http://schemas.openxmlformats.org/officeDocument/2006/math">
                    <m:acc>
                      <m:accPr>
                        <m:chr m:val="⃗"/>
                        <m:ctrlPr>
                          <a:rPr lang="en-US" sz="2800" i="1" smtClean="0">
                            <a:latin typeface="Cambria Math" panose="02040503050406030204" pitchFamily="18" charset="0"/>
                          </a:rPr>
                        </m:ctrlPr>
                      </m:accPr>
                      <m:e>
                        <m:r>
                          <a:rPr lang="en-US" sz="2800" i="1">
                            <a:latin typeface="Cambria Math"/>
                          </a:rPr>
                          <m:t>𝑆</m:t>
                        </m:r>
                      </m:e>
                    </m:acc>
                    <m:d>
                      <m:dPr>
                        <m:ctrlPr>
                          <a:rPr lang="en-US" sz="2800" i="1">
                            <a:latin typeface="Cambria Math" panose="02040503050406030204" pitchFamily="18" charset="0"/>
                          </a:rPr>
                        </m:ctrlPr>
                      </m:dPr>
                      <m:e>
                        <m:r>
                          <a:rPr lang="en-US" sz="2800" b="0" i="1" smtClean="0">
                            <a:latin typeface="Cambria Math" panose="02040503050406030204" pitchFamily="18" charset="0"/>
                          </a:rPr>
                          <m:t>𝑞</m:t>
                        </m:r>
                        <m:r>
                          <a:rPr lang="en-US" sz="2800" i="1">
                            <a:latin typeface="Cambria Math"/>
                          </a:rPr>
                          <m:t>,</m:t>
                        </m:r>
                        <m:r>
                          <a:rPr lang="en-US" sz="2800" i="1">
                            <a:latin typeface="Cambria Math"/>
                          </a:rPr>
                          <m:t>𝑝</m:t>
                        </m:r>
                      </m:e>
                    </m:d>
                    <m:r>
                      <a:rPr lang="en-US" sz="2800" i="1">
                        <a:latin typeface="Cambria Math"/>
                      </a:rPr>
                      <m:t>=</m:t>
                    </m:r>
                    <m:d>
                      <m:dPr>
                        <m:begChr m:val="["/>
                        <m:endChr m:val="]"/>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a:rPr>
                              <m:t>𝑆</m:t>
                            </m:r>
                          </m:e>
                          <m:sup>
                            <m:r>
                              <a:rPr lang="en-US" sz="2800" b="0" i="1" smtClean="0">
                                <a:latin typeface="Cambria Math" panose="02040503050406030204" pitchFamily="18" charset="0"/>
                              </a:rPr>
                              <m:t>𝑞</m:t>
                            </m:r>
                          </m:sup>
                        </m:sSup>
                        <m:r>
                          <a:rPr lang="en-US" sz="2800" i="1">
                            <a:latin typeface="Cambria Math"/>
                          </a:rPr>
                          <m:t>,</m:t>
                        </m:r>
                        <m:sSup>
                          <m:sSupPr>
                            <m:ctrlPr>
                              <a:rPr lang="en-US" sz="2800" i="1">
                                <a:latin typeface="Cambria Math" panose="02040503050406030204" pitchFamily="18" charset="0"/>
                              </a:rPr>
                            </m:ctrlPr>
                          </m:sSupPr>
                          <m:e>
                            <m:r>
                              <a:rPr lang="en-US" sz="2800" i="1">
                                <a:latin typeface="Cambria Math"/>
                              </a:rPr>
                              <m:t>𝑆</m:t>
                            </m:r>
                          </m:e>
                          <m:sup>
                            <m:r>
                              <a:rPr lang="en-US" sz="2800" i="1">
                                <a:latin typeface="Cambria Math"/>
                              </a:rPr>
                              <m:t>𝑝</m:t>
                            </m:r>
                          </m:sup>
                        </m:sSup>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𝑡</m:t>
                        </m:r>
                      </m:sub>
                    </m:sSub>
                    <m:r>
                      <a:rPr lang="en-US" sz="2800" b="0" i="1" smtClean="0">
                        <a:latin typeface="Cambria Math" panose="02040503050406030204" pitchFamily="18" charset="0"/>
                      </a:rPr>
                      <m:t>𝑞</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𝑡</m:t>
                        </m:r>
                      </m:sub>
                    </m:sSub>
                    <m:r>
                      <a:rPr lang="en-US" sz="2800" b="0" i="1" smtClean="0">
                        <a:latin typeface="Cambria Math" panose="02040503050406030204" pitchFamily="18" charset="0"/>
                      </a:rPr>
                      <m:t>𝑝</m:t>
                    </m:r>
                    <m:r>
                      <a:rPr lang="en-US" sz="2800" b="0" i="1" smtClean="0">
                        <a:latin typeface="Cambria Math" panose="02040503050406030204" pitchFamily="18" charset="0"/>
                      </a:rPr>
                      <m:t>]</m:t>
                    </m:r>
                  </m:oMath>
                </a14:m>
                <a:r>
                  <a:rPr lang="en-US" sz="2800" dirty="0"/>
                  <a:t> Harmonic oscillator </a:t>
                </a:r>
                <a14:m>
                  <m:oMath xmlns:m="http://schemas.openxmlformats.org/officeDocument/2006/math">
                    <m:r>
                      <a:rPr lang="en-US" sz="2800" b="0" i="1" smtClean="0">
                        <a:latin typeface="Cambria Math" panose="02040503050406030204" pitchFamily="18" charset="0"/>
                      </a:rPr>
                      <m:t>𝐻</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𝑝</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r>
                      <a:rPr lang="en-US" sz="2800" b="0" i="1" smtClean="0">
                        <a:latin typeface="Cambria Math" panose="02040503050406030204" pitchFamily="18" charset="0"/>
                      </a:rPr>
                      <m:t>+</m:t>
                    </m:r>
                    <m:r>
                      <a:rPr lang="en-US" sz="2800" b="0" i="1" smtClean="0">
                        <a:latin typeface="Cambria Math" panose="02040503050406030204" pitchFamily="18" charset="0"/>
                      </a:rPr>
                      <m:t>𝑘</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2</m:t>
                        </m:r>
                      </m:sup>
                    </m:sSup>
                  </m:oMath>
                </a14:m>
                <a:r>
                  <a:rPr lang="en-US" sz="2800" dirty="0"/>
                  <a:t> </a:t>
                </a:r>
              </a:p>
            </p:txBody>
          </p:sp>
        </mc:Choice>
        <mc:Fallback xmlns="">
          <p:sp>
            <p:nvSpPr>
              <p:cNvPr id="4" name="TextBox 3">
                <a:extLst>
                  <a:ext uri="{FF2B5EF4-FFF2-40B4-BE49-F238E27FC236}">
                    <a16:creationId xmlns:a16="http://schemas.microsoft.com/office/drawing/2014/main" id="{E05A9382-6AED-28D5-D9CC-916E5290B72E}"/>
                  </a:ext>
                </a:extLst>
              </p:cNvPr>
              <p:cNvSpPr txBox="1">
                <a:spLocks noRot="1" noChangeAspect="1" noMove="1" noResize="1" noEditPoints="1" noAdjustHandles="1" noChangeArrowheads="1" noChangeShapeType="1" noTextEdit="1"/>
              </p:cNvSpPr>
              <p:nvPr/>
            </p:nvSpPr>
            <p:spPr>
              <a:xfrm>
                <a:off x="1071099" y="0"/>
                <a:ext cx="10033003" cy="764184"/>
              </a:xfrm>
              <a:prstGeom prst="rect">
                <a:avLst/>
              </a:prstGeom>
              <a:blipFill>
                <a:blip r:embed="rId2"/>
                <a:stretch>
                  <a:fillRect t="-6557" b="-8197"/>
                </a:stretch>
              </a:blipFill>
            </p:spPr>
            <p:txBody>
              <a:bodyPr/>
              <a:lstStyle/>
              <a:p>
                <a:r>
                  <a:rPr lang="en-US">
                    <a:noFill/>
                  </a:rPr>
                  <a:t> </a:t>
                </a:r>
              </a:p>
            </p:txBody>
          </p:sp>
        </mc:Fallback>
      </mc:AlternateContent>
      <p:grpSp>
        <p:nvGrpSpPr>
          <p:cNvPr id="267" name="Group 266">
            <a:extLst>
              <a:ext uri="{FF2B5EF4-FFF2-40B4-BE49-F238E27FC236}">
                <a16:creationId xmlns:a16="http://schemas.microsoft.com/office/drawing/2014/main" id="{98E2CD46-3113-C94D-AC5A-311898862B48}"/>
              </a:ext>
            </a:extLst>
          </p:cNvPr>
          <p:cNvGrpSpPr/>
          <p:nvPr/>
        </p:nvGrpSpPr>
        <p:grpSpPr>
          <a:xfrm>
            <a:off x="4169102" y="1570086"/>
            <a:ext cx="3853795" cy="3853792"/>
            <a:chOff x="4169828" y="1786697"/>
            <a:chExt cx="3852343" cy="3852341"/>
          </a:xfrm>
        </p:grpSpPr>
        <p:sp>
          <p:nvSpPr>
            <p:cNvPr id="263" name="Oval 262">
              <a:extLst>
                <a:ext uri="{FF2B5EF4-FFF2-40B4-BE49-F238E27FC236}">
                  <a16:creationId xmlns:a16="http://schemas.microsoft.com/office/drawing/2014/main" id="{1C6702C6-0BC4-7263-EE18-B7CE10D5F7D1}"/>
                </a:ext>
              </a:extLst>
            </p:cNvPr>
            <p:cNvSpPr>
              <a:spLocks noChangeAspect="1"/>
            </p:cNvSpPr>
            <p:nvPr/>
          </p:nvSpPr>
          <p:spPr>
            <a:xfrm>
              <a:off x="4840180" y="2470179"/>
              <a:ext cx="2485381" cy="2485380"/>
            </a:xfrm>
            <a:prstGeom prst="ellipse">
              <a:avLst/>
            </a:prstGeom>
            <a:noFill/>
            <a:ln w="19050">
              <a:solidFill>
                <a:srgbClr val="FF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a:extLst>
                <a:ext uri="{FF2B5EF4-FFF2-40B4-BE49-F238E27FC236}">
                  <a16:creationId xmlns:a16="http://schemas.microsoft.com/office/drawing/2014/main" id="{DC3A2163-3ED9-9C0A-E9BB-D4FCC28BC614}"/>
                </a:ext>
              </a:extLst>
            </p:cNvPr>
            <p:cNvSpPr>
              <a:spLocks noChangeAspect="1"/>
            </p:cNvSpPr>
            <p:nvPr/>
          </p:nvSpPr>
          <p:spPr>
            <a:xfrm>
              <a:off x="5337256" y="2967254"/>
              <a:ext cx="1491229" cy="1491227"/>
            </a:xfrm>
            <a:prstGeom prst="ellipse">
              <a:avLst/>
            </a:prstGeom>
            <a:noFill/>
            <a:ln w="19050">
              <a:solidFill>
                <a:srgbClr val="FF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5" name="Oval 264">
              <a:extLst>
                <a:ext uri="{FF2B5EF4-FFF2-40B4-BE49-F238E27FC236}">
                  <a16:creationId xmlns:a16="http://schemas.microsoft.com/office/drawing/2014/main" id="{FF1F1A8D-1AA2-B652-1303-7AB620886DCA}"/>
                </a:ext>
              </a:extLst>
            </p:cNvPr>
            <p:cNvSpPr>
              <a:spLocks noChangeAspect="1"/>
            </p:cNvSpPr>
            <p:nvPr/>
          </p:nvSpPr>
          <p:spPr>
            <a:xfrm>
              <a:off x="4169828" y="1786697"/>
              <a:ext cx="3852343" cy="3852341"/>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6" name="Oval 265">
              <a:extLst>
                <a:ext uri="{FF2B5EF4-FFF2-40B4-BE49-F238E27FC236}">
                  <a16:creationId xmlns:a16="http://schemas.microsoft.com/office/drawing/2014/main" id="{D77477F7-F26F-7071-11AF-29C8294374DA}"/>
                </a:ext>
              </a:extLst>
            </p:cNvPr>
            <p:cNvSpPr>
              <a:spLocks noChangeAspect="1"/>
            </p:cNvSpPr>
            <p:nvPr/>
          </p:nvSpPr>
          <p:spPr>
            <a:xfrm>
              <a:off x="4476316" y="2123862"/>
              <a:ext cx="3231001" cy="3230999"/>
            </a:xfrm>
            <a:prstGeom prst="ellipse">
              <a:avLst/>
            </a:prstGeom>
            <a:noFill/>
            <a:ln w="19050">
              <a:solidFill>
                <a:srgbClr val="FF33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565F7A4-B0E3-39B2-9B5F-BF5EBC2FFEE7}"/>
                  </a:ext>
                </a:extLst>
              </p:cNvPr>
              <p:cNvSpPr txBox="1"/>
              <p:nvPr/>
            </p:nvSpPr>
            <p:spPr>
              <a:xfrm>
                <a:off x="5813465" y="625020"/>
                <a:ext cx="250197" cy="36947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5813465" y="625020"/>
                <a:ext cx="250197" cy="369471"/>
              </a:xfrm>
              <a:prstGeom prst="rect">
                <a:avLst/>
              </a:prstGeom>
              <a:blipFill>
                <a:blip r:embed="rId3"/>
                <a:stretch>
                  <a:fillRect l="-29268" r="-26829" b="-26667"/>
                </a:stretch>
              </a:blipFill>
            </p:spPr>
            <p:txBody>
              <a:bodyPr/>
              <a:lstStyle/>
              <a:p>
                <a:r>
                  <a:rPr lang="en-US">
                    <a:noFill/>
                  </a:rPr>
                  <a:t> </a:t>
                </a:r>
              </a:p>
            </p:txBody>
          </p:sp>
        </mc:Fallback>
      </mc:AlternateContent>
      <p:grpSp>
        <p:nvGrpSpPr>
          <p:cNvPr id="204" name="Group 203">
            <a:extLst>
              <a:ext uri="{FF2B5EF4-FFF2-40B4-BE49-F238E27FC236}">
                <a16:creationId xmlns:a16="http://schemas.microsoft.com/office/drawing/2014/main" id="{30E61B24-5CB2-C45F-DB18-FB9E457B2E94}"/>
              </a:ext>
            </a:extLst>
          </p:cNvPr>
          <p:cNvGrpSpPr/>
          <p:nvPr/>
        </p:nvGrpSpPr>
        <p:grpSpPr>
          <a:xfrm>
            <a:off x="4235910" y="1678607"/>
            <a:ext cx="3749424" cy="3652804"/>
            <a:chOff x="4236611" y="1895177"/>
            <a:chExt cx="3748012" cy="3651428"/>
          </a:xfrm>
        </p:grpSpPr>
        <p:grpSp>
          <p:nvGrpSpPr>
            <p:cNvPr id="190" name="Group 189">
              <a:extLst>
                <a:ext uri="{FF2B5EF4-FFF2-40B4-BE49-F238E27FC236}">
                  <a16:creationId xmlns:a16="http://schemas.microsoft.com/office/drawing/2014/main" id="{AB301327-AEA1-362B-134B-94A12FAF13B8}"/>
                </a:ext>
              </a:extLst>
            </p:cNvPr>
            <p:cNvGrpSpPr/>
            <p:nvPr/>
          </p:nvGrpSpPr>
          <p:grpSpPr>
            <a:xfrm>
              <a:off x="4472504" y="2121518"/>
              <a:ext cx="3234813" cy="3233034"/>
              <a:chOff x="4472504" y="2121518"/>
              <a:chExt cx="3234813" cy="3233034"/>
            </a:xfrm>
          </p:grpSpPr>
          <p:cxnSp>
            <p:nvCxnSpPr>
              <p:cNvPr id="164" name="Straight Arrow Connector 163">
                <a:extLst>
                  <a:ext uri="{FF2B5EF4-FFF2-40B4-BE49-F238E27FC236}">
                    <a16:creationId xmlns:a16="http://schemas.microsoft.com/office/drawing/2014/main" id="{1F74262E-BFFC-145E-63DE-C72B321776FD}"/>
                  </a:ext>
                </a:extLst>
              </p:cNvPr>
              <p:cNvCxnSpPr>
                <a:cxnSpLocks/>
              </p:cNvCxnSpPr>
              <p:nvPr/>
            </p:nvCxnSpPr>
            <p:spPr>
              <a:xfrm rot="5400000" flipV="1">
                <a:off x="6115197" y="2854815"/>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EBAEC819-43D9-7145-5085-0CCAE2E6191B}"/>
                  </a:ext>
                </a:extLst>
              </p:cNvPr>
              <p:cNvCxnSpPr>
                <a:cxnSpLocks/>
              </p:cNvCxnSpPr>
              <p:nvPr/>
            </p:nvCxnSpPr>
            <p:spPr>
              <a:xfrm rot="5400000">
                <a:off x="6709991"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DD89220C-B027-E9A9-63C3-938BA0F8FFB8}"/>
                  </a:ext>
                </a:extLst>
              </p:cNvPr>
              <p:cNvCxnSpPr>
                <a:cxnSpLocks/>
              </p:cNvCxnSpPr>
              <p:nvPr/>
            </p:nvCxnSpPr>
            <p:spPr>
              <a:xfrm rot="5400000">
                <a:off x="6065283" y="4339167"/>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0706F125-50EB-4D82-C8ED-C329FBDA7FC8}"/>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B7E17EE8-5761-4BE5-CDA4-2E6ECEA96DC3}"/>
                  </a:ext>
                </a:extLst>
              </p:cNvPr>
              <p:cNvCxnSpPr>
                <a:cxnSpLocks noChangeAspect="1"/>
              </p:cNvCxnSpPr>
              <p:nvPr/>
            </p:nvCxnSpPr>
            <p:spPr>
              <a:xfrm rot="5400000">
                <a:off x="6523305" y="4162652"/>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E708C1E6-9678-F7D4-F124-7DA702617EE8}"/>
                  </a:ext>
                </a:extLst>
              </p:cNvPr>
              <p:cNvCxnSpPr>
                <a:cxnSpLocks/>
              </p:cNvCxnSpPr>
              <p:nvPr/>
            </p:nvCxnSpPr>
            <p:spPr>
              <a:xfrm rot="5400000" flipH="1">
                <a:off x="5467463" y="4148136"/>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385CB5D0-ED30-4695-FE79-799101364D90}"/>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1DA6EFC2-8D13-FE56-48AF-02C664571086}"/>
                  </a:ext>
                </a:extLst>
              </p:cNvPr>
              <p:cNvCxnSpPr>
                <a:cxnSpLocks/>
              </p:cNvCxnSpPr>
              <p:nvPr/>
            </p:nvCxnSpPr>
            <p:spPr>
              <a:xfrm rot="5400000" flipV="1">
                <a:off x="6590972" y="3168883"/>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B688865B-C653-AA16-FE6D-57551B93D02E}"/>
                  </a:ext>
                </a:extLst>
              </p:cNvPr>
              <p:cNvCxnSpPr>
                <a:cxnSpLocks/>
              </p:cNvCxnSpPr>
              <p:nvPr/>
            </p:nvCxnSpPr>
            <p:spPr>
              <a:xfrm>
                <a:off x="7707317" y="3679902"/>
                <a:ext cx="0"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FA26406A-06CE-F371-1DB6-C56DD740117A}"/>
                  </a:ext>
                </a:extLst>
              </p:cNvPr>
              <p:cNvCxnSpPr>
                <a:cxnSpLocks/>
              </p:cNvCxnSpPr>
              <p:nvPr/>
            </p:nvCxnSpPr>
            <p:spPr>
              <a:xfrm flipH="1" flipV="1">
                <a:off x="5686182" y="5341082"/>
                <a:ext cx="470763" cy="134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B1051FCD-21F0-8DB2-B73C-4E6D29C3755C}"/>
                  </a:ext>
                </a:extLst>
              </p:cNvPr>
              <p:cNvCxnSpPr>
                <a:cxnSpLocks noChangeAspect="1"/>
              </p:cNvCxnSpPr>
              <p:nvPr/>
            </p:nvCxnSpPr>
            <p:spPr>
              <a:xfrm flipH="1" flipV="1">
                <a:off x="4472504" y="32311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50EDBA77-9326-D93C-1302-91B52A6E1E21}"/>
                  </a:ext>
                </a:extLst>
              </p:cNvPr>
              <p:cNvCxnSpPr>
                <a:cxnSpLocks/>
              </p:cNvCxnSpPr>
              <p:nvPr/>
            </p:nvCxnSpPr>
            <p:spPr>
              <a:xfrm flipH="1">
                <a:off x="6879967" y="4882133"/>
                <a:ext cx="351037" cy="31771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7F78EFEE-881D-06F9-E1D0-DE00D74FD311}"/>
                  </a:ext>
                </a:extLst>
              </p:cNvPr>
              <p:cNvCxnSpPr>
                <a:cxnSpLocks/>
              </p:cNvCxnSpPr>
              <p:nvPr/>
            </p:nvCxnSpPr>
            <p:spPr>
              <a:xfrm flipH="1" flipV="1">
                <a:off x="4627541" y="4548158"/>
                <a:ext cx="361366" cy="37585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8CE6495F-1F0D-2E4D-9058-5C5319DA9443}"/>
                  </a:ext>
                </a:extLst>
              </p:cNvPr>
              <p:cNvCxnSpPr>
                <a:cxnSpLocks noChangeAspect="1"/>
              </p:cNvCxnSpPr>
              <p:nvPr/>
            </p:nvCxnSpPr>
            <p:spPr>
              <a:xfrm flipV="1">
                <a:off x="4932503" y="2281699"/>
                <a:ext cx="337724" cy="3294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97627524-F75E-7617-6F2D-8680B0C583BD}"/>
                  </a:ext>
                </a:extLst>
              </p:cNvPr>
              <p:cNvCxnSpPr>
                <a:cxnSpLocks/>
              </p:cNvCxnSpPr>
              <p:nvPr/>
            </p:nvCxnSpPr>
            <p:spPr>
              <a:xfrm>
                <a:off x="7218719" y="2572178"/>
                <a:ext cx="364950" cy="4405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A5B4D66F-6C03-9907-8756-1AD8A23F60BF}"/>
                  </a:ext>
                </a:extLst>
              </p:cNvPr>
              <p:cNvCxnSpPr>
                <a:cxnSpLocks/>
              </p:cNvCxnSpPr>
              <p:nvPr/>
            </p:nvCxnSpPr>
            <p:spPr>
              <a:xfrm rot="6720000" flipV="1">
                <a:off x="6594819" y="2413427"/>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F677A8CC-99F4-964B-CBC0-6F42749EC99D}"/>
                  </a:ext>
                </a:extLst>
              </p:cNvPr>
              <p:cNvCxnSpPr>
                <a:cxnSpLocks/>
              </p:cNvCxnSpPr>
              <p:nvPr/>
            </p:nvCxnSpPr>
            <p:spPr>
              <a:xfrm rot="5400000">
                <a:off x="7016743" y="4262742"/>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B5CCA743-C959-26D0-B1B2-2B83D92AA27B}"/>
                  </a:ext>
                </a:extLst>
              </p:cNvPr>
              <p:cNvCxnSpPr>
                <a:cxnSpLocks/>
              </p:cNvCxnSpPr>
              <p:nvPr/>
            </p:nvCxnSpPr>
            <p:spPr>
              <a:xfrm rot="5400000" flipH="1">
                <a:off x="5431903" y="4663480"/>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4680CED8-3F67-E174-0695-A4A200E82388}"/>
                  </a:ext>
                </a:extLst>
              </p:cNvPr>
              <p:cNvCxnSpPr>
                <a:cxnSpLocks/>
              </p:cNvCxnSpPr>
              <p:nvPr/>
            </p:nvCxnSpPr>
            <p:spPr>
              <a:xfrm rot="6720000" flipH="1">
                <a:off x="4777294" y="3206858"/>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12F82E2C-F87D-1756-C4FA-38FEEA69B392}"/>
                  </a:ext>
                </a:extLst>
              </p:cNvPr>
              <p:cNvCxnSpPr>
                <a:cxnSpLocks/>
              </p:cNvCxnSpPr>
              <p:nvPr/>
            </p:nvCxnSpPr>
            <p:spPr>
              <a:xfrm rot="5400000">
                <a:off x="6482326" y="4704409"/>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57970E27-9695-4310-69A0-610B9E6F24B8}"/>
                  </a:ext>
                </a:extLst>
              </p:cNvPr>
              <p:cNvCxnSpPr>
                <a:cxnSpLocks/>
              </p:cNvCxnSpPr>
              <p:nvPr/>
            </p:nvCxnSpPr>
            <p:spPr>
              <a:xfrm rot="5400000" flipH="1">
                <a:off x="4784669"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E16F435B-708C-DE98-6C87-68EB7DE6889B}"/>
                  </a:ext>
                </a:extLst>
              </p:cNvPr>
              <p:cNvCxnSpPr>
                <a:cxnSpLocks/>
              </p:cNvCxnSpPr>
              <p:nvPr/>
            </p:nvCxnSpPr>
            <p:spPr>
              <a:xfrm rot="5400000" flipH="1" flipV="1">
                <a:off x="5518438" y="2424805"/>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680FD630-5FED-8716-AA36-C5C00A1A7B7F}"/>
                  </a:ext>
                </a:extLst>
              </p:cNvPr>
              <p:cNvCxnSpPr>
                <a:cxnSpLocks/>
              </p:cNvCxnSpPr>
              <p:nvPr/>
            </p:nvCxnSpPr>
            <p:spPr>
              <a:xfrm rot="6720000" flipV="1">
                <a:off x="7108457"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40D0EE0B-3437-1A64-6F50-9C44B48FF81E}"/>
                  </a:ext>
                </a:extLst>
              </p:cNvPr>
              <p:cNvCxnSpPr>
                <a:cxnSpLocks noChangeAspect="1"/>
              </p:cNvCxnSpPr>
              <p:nvPr/>
            </p:nvCxnSpPr>
            <p:spPr>
              <a:xfrm>
                <a:off x="6046474" y="212151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93" name="Straight Arrow Connector 192">
              <a:extLst>
                <a:ext uri="{FF2B5EF4-FFF2-40B4-BE49-F238E27FC236}">
                  <a16:creationId xmlns:a16="http://schemas.microsoft.com/office/drawing/2014/main" id="{E733EF35-2E65-E217-58F7-B66269C9CEAD}"/>
                </a:ext>
              </a:extLst>
            </p:cNvPr>
            <p:cNvCxnSpPr>
              <a:cxnSpLocks noChangeAspect="1"/>
            </p:cNvCxnSpPr>
            <p:nvPr/>
          </p:nvCxnSpPr>
          <p:spPr>
            <a:xfrm rot="6840000" flipV="1">
              <a:off x="6947065" y="166582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F440A936-86EA-B5DB-948F-14A7A30DA845}"/>
                </a:ext>
              </a:extLst>
            </p:cNvPr>
            <p:cNvCxnSpPr>
              <a:cxnSpLocks noChangeAspect="1"/>
            </p:cNvCxnSpPr>
            <p:nvPr/>
          </p:nvCxnSpPr>
          <p:spPr>
            <a:xfrm rot="9540000" flipV="1">
              <a:off x="7984623" y="293099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C75FBEC4-242F-C805-9529-D9AE844FB575}"/>
                </a:ext>
              </a:extLst>
            </p:cNvPr>
            <p:cNvCxnSpPr>
              <a:cxnSpLocks noChangeAspect="1"/>
            </p:cNvCxnSpPr>
            <p:nvPr/>
          </p:nvCxnSpPr>
          <p:spPr>
            <a:xfrm rot="12240000" flipV="1">
              <a:off x="7778548" y="43293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DF95E769-795F-E463-9C5D-193309B21356}"/>
                </a:ext>
              </a:extLst>
            </p:cNvPr>
            <p:cNvCxnSpPr>
              <a:cxnSpLocks noChangeAspect="1"/>
            </p:cNvCxnSpPr>
            <p:nvPr/>
          </p:nvCxnSpPr>
          <p:spPr>
            <a:xfrm rot="14940000" flipV="1">
              <a:off x="6669261" y="522003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8120DB21-8C94-45F3-D493-920365355DD2}"/>
                </a:ext>
              </a:extLst>
            </p:cNvPr>
            <p:cNvCxnSpPr>
              <a:cxnSpLocks noChangeAspect="1"/>
            </p:cNvCxnSpPr>
            <p:nvPr/>
          </p:nvCxnSpPr>
          <p:spPr>
            <a:xfrm rot="17640000" flipV="1">
              <a:off x="5170992" y="507237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11888DD0-635B-641B-D90F-F1B322DD7CE0}"/>
                </a:ext>
              </a:extLst>
            </p:cNvPr>
            <p:cNvCxnSpPr>
              <a:cxnSpLocks noChangeAspect="1"/>
            </p:cNvCxnSpPr>
            <p:nvPr/>
          </p:nvCxnSpPr>
          <p:spPr>
            <a:xfrm rot="20340000" flipV="1">
              <a:off x="4236611" y="389816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622E5602-3073-85B4-98FA-D618876F2F6D}"/>
                </a:ext>
              </a:extLst>
            </p:cNvPr>
            <p:cNvCxnSpPr>
              <a:cxnSpLocks noChangeAspect="1"/>
            </p:cNvCxnSpPr>
            <p:nvPr/>
          </p:nvCxnSpPr>
          <p:spPr>
            <a:xfrm rot="1440000" flipV="1">
              <a:off x="4441776"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9BFC739C-BB03-FD45-05E4-040262A35CFF}"/>
                </a:ext>
              </a:extLst>
            </p:cNvPr>
            <p:cNvCxnSpPr>
              <a:cxnSpLocks noChangeAspect="1"/>
            </p:cNvCxnSpPr>
            <p:nvPr/>
          </p:nvCxnSpPr>
          <p:spPr>
            <a:xfrm rot="4140000" flipV="1">
              <a:off x="5479104" y="156860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860BE52D-D65C-1B4D-B04E-9282D21A5902}"/>
              </a:ext>
            </a:extLst>
          </p:cNvPr>
          <p:cNvGrpSpPr/>
          <p:nvPr/>
        </p:nvGrpSpPr>
        <p:grpSpPr>
          <a:xfrm>
            <a:off x="3329940" y="744514"/>
            <a:ext cx="5532120" cy="5488467"/>
            <a:chOff x="3330982" y="961436"/>
            <a:chExt cx="5530036" cy="5486400"/>
          </a:xfrm>
        </p:grpSpPr>
        <p:cxnSp>
          <p:nvCxnSpPr>
            <p:cNvPr id="188" name="Straight Connector 187">
              <a:extLst>
                <a:ext uri="{FF2B5EF4-FFF2-40B4-BE49-F238E27FC236}">
                  <a16:creationId xmlns:a16="http://schemas.microsoft.com/office/drawing/2014/main" id="{3E9F3826-4F77-4905-A0C4-5C5C02689DDE}"/>
                </a:ext>
              </a:extLst>
            </p:cNvPr>
            <p:cNvCxnSpPr>
              <a:cxnSpLocks/>
            </p:cNvCxnSpPr>
            <p:nvPr/>
          </p:nvCxnSpPr>
          <p:spPr>
            <a:xfrm>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68E804A3-378E-71FA-A801-A9554EF01EA9}"/>
                </a:ext>
              </a:extLst>
            </p:cNvPr>
            <p:cNvGrpSpPr/>
            <p:nvPr/>
          </p:nvGrpSpPr>
          <p:grpSpPr>
            <a:xfrm>
              <a:off x="3330982" y="2399833"/>
              <a:ext cx="5530036" cy="1574323"/>
              <a:chOff x="3330982" y="2399833"/>
              <a:chExt cx="5530036" cy="1574323"/>
            </a:xfrm>
          </p:grpSpPr>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0B6A683-992B-D0B3-D488-5C3C4381724D}"/>
                      </a:ext>
                    </a:extLst>
                  </p:cNvPr>
                  <p:cNvSpPr txBox="1"/>
                  <p:nvPr/>
                </p:nvSpPr>
                <p:spPr>
                  <a:xfrm>
                    <a:off x="8610915" y="3671038"/>
                    <a:ext cx="250103" cy="3031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8610915" y="3671038"/>
                    <a:ext cx="250103" cy="303118"/>
                  </a:xfrm>
                  <a:prstGeom prst="rect">
                    <a:avLst/>
                  </a:prstGeom>
                  <a:blipFill>
                    <a:blip r:embed="rId4"/>
                    <a:stretch>
                      <a:fillRect l="-30000" r="-25000" b="-48000"/>
                    </a:stretch>
                  </a:blipFill>
                </p:spPr>
                <p:txBody>
                  <a:bodyPr/>
                  <a:lstStyle/>
                  <a:p>
                    <a:r>
                      <a:rPr lang="en-US">
                        <a:noFill/>
                      </a:rPr>
                      <a:t> </a:t>
                    </a:r>
                  </a:p>
                </p:txBody>
              </p:sp>
            </mc:Fallback>
          </mc:AlternateContent>
          <p:cxnSp>
            <p:nvCxnSpPr>
              <p:cNvPr id="189" name="Straight Connector 188">
                <a:extLst>
                  <a:ext uri="{FF2B5EF4-FFF2-40B4-BE49-F238E27FC236}">
                    <a16:creationId xmlns:a16="http://schemas.microsoft.com/office/drawing/2014/main" id="{13E06B3F-83CA-EC3C-DA88-B22804911990}"/>
                  </a:ext>
                </a:extLst>
              </p:cNvPr>
              <p:cNvCxnSpPr>
                <a:cxnSpLocks/>
              </p:cNvCxnSpPr>
              <p:nvPr/>
            </p:nvCxnSpPr>
            <p:spPr>
              <a:xfrm rot="5400000">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11B5A8A-A4E9-AECA-03D5-5C6E23E813BF}"/>
                      </a:ext>
                    </a:extLst>
                  </p:cNvPr>
                  <p:cNvSpPr txBox="1"/>
                  <p:nvPr/>
                </p:nvSpPr>
                <p:spPr>
                  <a:xfrm>
                    <a:off x="5750828" y="3289167"/>
                    <a:ext cx="87248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9999"/>
                              </a:solidFill>
                              <a:latin typeface="Cambria Math" panose="02040503050406030204" pitchFamily="18" charset="0"/>
                            </a:rPr>
                            <m:t>𝐻</m:t>
                          </m:r>
                          <m:r>
                            <a:rPr lang="en-US" sz="2400" b="0" i="1" smtClean="0">
                              <a:solidFill>
                                <a:srgbClr val="FF9999"/>
                              </a:solidFill>
                              <a:latin typeface="Cambria Math" panose="02040503050406030204" pitchFamily="18" charset="0"/>
                            </a:rPr>
                            <m:t>=1</m:t>
                          </m:r>
                        </m:oMath>
                      </m:oMathPara>
                    </a14:m>
                    <a:endParaRPr lang="en-US" sz="2400" dirty="0">
                      <a:solidFill>
                        <a:srgbClr val="FF9999"/>
                      </a:solidFill>
                    </a:endParaRPr>
                  </a:p>
                </p:txBody>
              </p:sp>
            </mc:Choice>
            <mc:Fallback xmlns="">
              <p:sp>
                <p:nvSpPr>
                  <p:cNvPr id="13" name="TextBox 12">
                    <a:extLst>
                      <a:ext uri="{FF2B5EF4-FFF2-40B4-BE49-F238E27FC236}">
                        <a16:creationId xmlns:a16="http://schemas.microsoft.com/office/drawing/2014/main" id="{111B5A8A-A4E9-AECA-03D5-5C6E23E813BF}"/>
                      </a:ext>
                    </a:extLst>
                  </p:cNvPr>
                  <p:cNvSpPr txBox="1">
                    <a:spLocks noRot="1" noChangeAspect="1" noMove="1" noResize="1" noEditPoints="1" noAdjustHandles="1" noChangeArrowheads="1" noChangeShapeType="1" noTextEdit="1"/>
                  </p:cNvSpPr>
                  <p:nvPr/>
                </p:nvSpPr>
                <p:spPr>
                  <a:xfrm>
                    <a:off x="5750828" y="3289167"/>
                    <a:ext cx="872483" cy="369332"/>
                  </a:xfrm>
                  <a:prstGeom prst="rect">
                    <a:avLst/>
                  </a:prstGeom>
                  <a:blipFill>
                    <a:blip r:embed="rId5"/>
                    <a:stretch>
                      <a:fillRect l="-7143" r="-7143"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F4B1A46-5D59-F0F9-69C0-EAD52AAE36FD}"/>
                      </a:ext>
                    </a:extLst>
                  </p:cNvPr>
                  <p:cNvSpPr txBox="1"/>
                  <p:nvPr/>
                </p:nvSpPr>
                <p:spPr>
                  <a:xfrm>
                    <a:off x="6872251" y="2996560"/>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6666"/>
                              </a:solidFill>
                              <a:latin typeface="Cambria Math" panose="02040503050406030204" pitchFamily="18" charset="0"/>
                            </a:rPr>
                            <m:t>2</m:t>
                          </m:r>
                        </m:oMath>
                      </m:oMathPara>
                    </a14:m>
                    <a:endParaRPr lang="en-US" sz="2400" dirty="0">
                      <a:solidFill>
                        <a:srgbClr val="FF6666"/>
                      </a:solidFill>
                    </a:endParaRPr>
                  </a:p>
                </p:txBody>
              </p:sp>
            </mc:Choice>
            <mc:Fallback xmlns="">
              <p:sp>
                <p:nvSpPr>
                  <p:cNvPr id="14" name="TextBox 13">
                    <a:extLst>
                      <a:ext uri="{FF2B5EF4-FFF2-40B4-BE49-F238E27FC236}">
                        <a16:creationId xmlns:a16="http://schemas.microsoft.com/office/drawing/2014/main" id="{AF4B1A46-5D59-F0F9-69C0-EAD52AAE36FD}"/>
                      </a:ext>
                    </a:extLst>
                  </p:cNvPr>
                  <p:cNvSpPr txBox="1">
                    <a:spLocks noRot="1" noChangeAspect="1" noMove="1" noResize="1" noEditPoints="1" noAdjustHandles="1" noChangeArrowheads="1" noChangeShapeType="1" noTextEdit="1"/>
                  </p:cNvSpPr>
                  <p:nvPr/>
                </p:nvSpPr>
                <p:spPr>
                  <a:xfrm>
                    <a:off x="6872251" y="2996560"/>
                    <a:ext cx="238847" cy="369332"/>
                  </a:xfrm>
                  <a:prstGeom prst="rect">
                    <a:avLst/>
                  </a:prstGeom>
                  <a:blipFill>
                    <a:blip r:embed="rId6"/>
                    <a:stretch>
                      <a:fillRect l="-23810" r="-23810"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6D8997B-4D10-1C01-3651-3AF81C9D91BB}"/>
                      </a:ext>
                    </a:extLst>
                  </p:cNvPr>
                  <p:cNvSpPr txBox="1"/>
                  <p:nvPr/>
                </p:nvSpPr>
                <p:spPr>
                  <a:xfrm>
                    <a:off x="7435971" y="2581235"/>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3333"/>
                              </a:solidFill>
                              <a:latin typeface="Cambria Math" panose="02040503050406030204" pitchFamily="18" charset="0"/>
                            </a:rPr>
                            <m:t>3</m:t>
                          </m:r>
                        </m:oMath>
                      </m:oMathPara>
                    </a14:m>
                    <a:endParaRPr lang="en-US" sz="2400" dirty="0">
                      <a:solidFill>
                        <a:srgbClr val="FF3333"/>
                      </a:solidFill>
                    </a:endParaRPr>
                  </a:p>
                </p:txBody>
              </p:sp>
            </mc:Choice>
            <mc:Fallback xmlns="">
              <p:sp>
                <p:nvSpPr>
                  <p:cNvPr id="15" name="TextBox 14">
                    <a:extLst>
                      <a:ext uri="{FF2B5EF4-FFF2-40B4-BE49-F238E27FC236}">
                        <a16:creationId xmlns:a16="http://schemas.microsoft.com/office/drawing/2014/main" id="{26D8997B-4D10-1C01-3651-3AF81C9D91BB}"/>
                      </a:ext>
                    </a:extLst>
                  </p:cNvPr>
                  <p:cNvSpPr txBox="1">
                    <a:spLocks noRot="1" noChangeAspect="1" noMove="1" noResize="1" noEditPoints="1" noAdjustHandles="1" noChangeArrowheads="1" noChangeShapeType="1" noTextEdit="1"/>
                  </p:cNvSpPr>
                  <p:nvPr/>
                </p:nvSpPr>
                <p:spPr>
                  <a:xfrm>
                    <a:off x="7435971" y="2581235"/>
                    <a:ext cx="238847" cy="369332"/>
                  </a:xfrm>
                  <a:prstGeom prst="rect">
                    <a:avLst/>
                  </a:prstGeom>
                  <a:blipFill>
                    <a:blip r:embed="rId7"/>
                    <a:stretch>
                      <a:fillRect l="-30000" r="-25000"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E758339-7BA2-C3B1-7AC1-05E627894CE1}"/>
                      </a:ext>
                    </a:extLst>
                  </p:cNvPr>
                  <p:cNvSpPr txBox="1"/>
                  <p:nvPr/>
                </p:nvSpPr>
                <p:spPr>
                  <a:xfrm>
                    <a:off x="7757766" y="2399833"/>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4</m:t>
                          </m:r>
                        </m:oMath>
                      </m:oMathPara>
                    </a14:m>
                    <a:endParaRPr lang="en-US" sz="2400" dirty="0">
                      <a:solidFill>
                        <a:srgbClr val="FF0000"/>
                      </a:solidFill>
                    </a:endParaRPr>
                  </a:p>
                </p:txBody>
              </p:sp>
            </mc:Choice>
            <mc:Fallback xmlns="">
              <p:sp>
                <p:nvSpPr>
                  <p:cNvPr id="16" name="TextBox 15">
                    <a:extLst>
                      <a:ext uri="{FF2B5EF4-FFF2-40B4-BE49-F238E27FC236}">
                        <a16:creationId xmlns:a16="http://schemas.microsoft.com/office/drawing/2014/main" id="{BE758339-7BA2-C3B1-7AC1-05E627894CE1}"/>
                      </a:ext>
                    </a:extLst>
                  </p:cNvPr>
                  <p:cNvSpPr txBox="1">
                    <a:spLocks noRot="1" noChangeAspect="1" noMove="1" noResize="1" noEditPoints="1" noAdjustHandles="1" noChangeArrowheads="1" noChangeShapeType="1" noTextEdit="1"/>
                  </p:cNvSpPr>
                  <p:nvPr/>
                </p:nvSpPr>
                <p:spPr>
                  <a:xfrm>
                    <a:off x="7757766" y="2399833"/>
                    <a:ext cx="238847" cy="369332"/>
                  </a:xfrm>
                  <a:prstGeom prst="rect">
                    <a:avLst/>
                  </a:prstGeom>
                  <a:blipFill>
                    <a:blip r:embed="rId8"/>
                    <a:stretch>
                      <a:fillRect l="-31579" r="-31579" b="-6452"/>
                    </a:stretch>
                  </a:blipFill>
                </p:spPr>
                <p:txBody>
                  <a:bodyPr/>
                  <a:lstStyle/>
                  <a:p>
                    <a:r>
                      <a:rPr lang="en-US">
                        <a:noFill/>
                      </a:rPr>
                      <a:t> </a:t>
                    </a:r>
                  </a:p>
                </p:txBody>
              </p:sp>
            </mc:Fallback>
          </mc:AlternateContent>
        </p:grpSp>
      </p:grpSp>
    </p:spTree>
    <p:extLst>
      <p:ext uri="{BB962C8B-B14F-4D97-AF65-F5344CB8AC3E}">
        <p14:creationId xmlns:p14="http://schemas.microsoft.com/office/powerpoint/2010/main" val="171332981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1" name="Group 210">
            <a:extLst>
              <a:ext uri="{FF2B5EF4-FFF2-40B4-BE49-F238E27FC236}">
                <a16:creationId xmlns:a16="http://schemas.microsoft.com/office/drawing/2014/main" id="{A2250A47-1015-6F96-984E-027E7F59709D}"/>
              </a:ext>
            </a:extLst>
          </p:cNvPr>
          <p:cNvGrpSpPr/>
          <p:nvPr/>
        </p:nvGrpSpPr>
        <p:grpSpPr>
          <a:xfrm>
            <a:off x="548368" y="416611"/>
            <a:ext cx="4613533" cy="4767364"/>
            <a:chOff x="548368" y="416611"/>
            <a:chExt cx="4613533" cy="4767364"/>
          </a:xfrm>
        </p:grpSpPr>
        <p:sp>
          <p:nvSpPr>
            <p:cNvPr id="212" name="Rectangle 211">
              <a:extLst>
                <a:ext uri="{FF2B5EF4-FFF2-40B4-BE49-F238E27FC236}">
                  <a16:creationId xmlns:a16="http://schemas.microsoft.com/office/drawing/2014/main" id="{A3F369A9-4996-8C83-3C1E-2D5541C3629D}"/>
                </a:ext>
              </a:extLst>
            </p:cNvPr>
            <p:cNvSpPr>
              <a:spLocks noChangeAspect="1"/>
            </p:cNvSpPr>
            <p:nvPr/>
          </p:nvSpPr>
          <p:spPr>
            <a:xfrm>
              <a:off x="1204588" y="1216621"/>
              <a:ext cx="3163762" cy="3163762"/>
            </a:xfrm>
            <a:prstGeom prst="rect">
              <a:avLst/>
            </a:prstGeom>
            <a:gradFill flip="none" rotWithShape="1">
              <a:gsLst>
                <a:gs pos="9000">
                  <a:schemeClr val="bg1"/>
                </a:gs>
                <a:gs pos="100000">
                  <a:srgbClr val="FF0000"/>
                </a:gs>
              </a:gsLst>
              <a:path path="circle">
                <a:fillToRect l="50000" t="50000" r="50000" b="50000"/>
              </a:path>
              <a:tileRect/>
            </a:grad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Rectangle 212">
              <a:extLst>
                <a:ext uri="{FF2B5EF4-FFF2-40B4-BE49-F238E27FC236}">
                  <a16:creationId xmlns:a16="http://schemas.microsoft.com/office/drawing/2014/main" id="{901D0B15-EF23-F862-E7EC-DBCB9F821C2C}"/>
                </a:ext>
              </a:extLst>
            </p:cNvPr>
            <p:cNvSpPr/>
            <p:nvPr/>
          </p:nvSpPr>
          <p:spPr>
            <a:xfrm>
              <a:off x="1201941" y="1210211"/>
              <a:ext cx="3163762" cy="3163761"/>
            </a:xfrm>
            <a:prstGeom prst="rect">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B5E3D1CF-49B9-7527-73DE-6694D7F6CFF5}"/>
                </a:ext>
              </a:extLst>
            </p:cNvPr>
            <p:cNvSpPr>
              <a:spLocks noChangeAspect="1"/>
            </p:cNvSpPr>
            <p:nvPr/>
          </p:nvSpPr>
          <p:spPr>
            <a:xfrm>
              <a:off x="1920980" y="1929250"/>
              <a:ext cx="1725685" cy="1725684"/>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90537BE2-5569-28B9-6BCF-8AD6B8D39242}"/>
                </a:ext>
              </a:extLst>
            </p:cNvPr>
            <p:cNvSpPr>
              <a:spLocks noChangeAspect="1"/>
            </p:cNvSpPr>
            <p:nvPr/>
          </p:nvSpPr>
          <p:spPr>
            <a:xfrm>
              <a:off x="1280055" y="1280782"/>
              <a:ext cx="3019959" cy="301995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5D5CF9FF-0B43-12FA-1884-4B779FD29DCF}"/>
                </a:ext>
              </a:extLst>
            </p:cNvPr>
            <p:cNvSpPr>
              <a:spLocks noChangeAspect="1"/>
            </p:cNvSpPr>
            <p:nvPr/>
          </p:nvSpPr>
          <p:spPr>
            <a:xfrm>
              <a:off x="1129059" y="1129787"/>
              <a:ext cx="3321951" cy="3321949"/>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4CFA029D-2943-262D-9569-E2F8D34D2ECE}"/>
                </a:ext>
              </a:extLst>
            </p:cNvPr>
            <p:cNvSpPr>
              <a:spLocks noChangeAspect="1"/>
            </p:cNvSpPr>
            <p:nvPr/>
          </p:nvSpPr>
          <p:spPr>
            <a:xfrm>
              <a:off x="1004206" y="1011146"/>
              <a:ext cx="3559233" cy="3559231"/>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BCF4FC61-A583-23CE-F75C-070965B1E259}"/>
                </a:ext>
              </a:extLst>
            </p:cNvPr>
            <p:cNvSpPr>
              <a:spLocks noChangeAspect="1"/>
            </p:cNvSpPr>
            <p:nvPr/>
          </p:nvSpPr>
          <p:spPr>
            <a:xfrm>
              <a:off x="905339" y="912278"/>
              <a:ext cx="3756968" cy="3756966"/>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758B262E-93A4-F53F-C107-5F9F71E13B9D}"/>
                </a:ext>
              </a:extLst>
            </p:cNvPr>
            <p:cNvSpPr>
              <a:spLocks noChangeAspect="1"/>
            </p:cNvSpPr>
            <p:nvPr/>
          </p:nvSpPr>
          <p:spPr>
            <a:xfrm>
              <a:off x="826245" y="833184"/>
              <a:ext cx="3915156" cy="391515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F4B2C41D-76FE-4B57-2A25-07EA8DCCD2F3}"/>
                </a:ext>
              </a:extLst>
            </p:cNvPr>
            <p:cNvSpPr>
              <a:spLocks noChangeAspect="1"/>
            </p:cNvSpPr>
            <p:nvPr/>
          </p:nvSpPr>
          <p:spPr>
            <a:xfrm>
              <a:off x="761271" y="761999"/>
              <a:ext cx="4057525" cy="405752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733F14DE-216A-3969-A0E3-C5B52690E0A4}"/>
                </a:ext>
              </a:extLst>
            </p:cNvPr>
            <p:cNvSpPr>
              <a:spLocks noChangeAspect="1"/>
            </p:cNvSpPr>
            <p:nvPr/>
          </p:nvSpPr>
          <p:spPr>
            <a:xfrm>
              <a:off x="695739" y="702679"/>
              <a:ext cx="4176166" cy="4176165"/>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2B1E0469-95CA-E8CF-4931-EB2C797B68F8}"/>
                </a:ext>
              </a:extLst>
            </p:cNvPr>
            <p:cNvSpPr>
              <a:spLocks noChangeAspect="1"/>
            </p:cNvSpPr>
            <p:nvPr/>
          </p:nvSpPr>
          <p:spPr>
            <a:xfrm>
              <a:off x="644328" y="651268"/>
              <a:ext cx="4278989" cy="4278987"/>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28670C56-AD06-0C14-4D24-20AB6C7E9EBD}"/>
                </a:ext>
              </a:extLst>
            </p:cNvPr>
            <p:cNvSpPr>
              <a:spLocks noChangeAspect="1"/>
            </p:cNvSpPr>
            <p:nvPr/>
          </p:nvSpPr>
          <p:spPr>
            <a:xfrm>
              <a:off x="607385" y="610559"/>
              <a:ext cx="4365992" cy="436599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ECFF4669-84E5-C897-A225-A232CB4F504B}"/>
                </a:ext>
              </a:extLst>
            </p:cNvPr>
            <p:cNvSpPr/>
            <p:nvPr/>
          </p:nvSpPr>
          <p:spPr>
            <a:xfrm>
              <a:off x="4370960" y="1091387"/>
              <a:ext cx="790941"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Rectangle 224">
              <a:extLst>
                <a:ext uri="{FF2B5EF4-FFF2-40B4-BE49-F238E27FC236}">
                  <a16:creationId xmlns:a16="http://schemas.microsoft.com/office/drawing/2014/main" id="{C36185B2-1CBC-F21C-4AD2-7B58085EBED9}"/>
                </a:ext>
              </a:extLst>
            </p:cNvPr>
            <p:cNvSpPr/>
            <p:nvPr/>
          </p:nvSpPr>
          <p:spPr>
            <a:xfrm>
              <a:off x="578638" y="1129787"/>
              <a:ext cx="619990"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DEF54B30-DE66-EC47-CEEE-D40BBB55E7A2}"/>
                </a:ext>
              </a:extLst>
            </p:cNvPr>
            <p:cNvSpPr/>
            <p:nvPr/>
          </p:nvSpPr>
          <p:spPr>
            <a:xfrm rot="5400000">
              <a:off x="2388353" y="-848895"/>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Rectangle 226">
              <a:extLst>
                <a:ext uri="{FF2B5EF4-FFF2-40B4-BE49-F238E27FC236}">
                  <a16:creationId xmlns:a16="http://schemas.microsoft.com/office/drawing/2014/main" id="{CEB2E4BF-0D57-9C93-3186-15875323491B}"/>
                </a:ext>
              </a:extLst>
            </p:cNvPr>
            <p:cNvSpPr/>
            <p:nvPr/>
          </p:nvSpPr>
          <p:spPr>
            <a:xfrm rot="5400000">
              <a:off x="2419594" y="3121123"/>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Oval 227">
              <a:extLst>
                <a:ext uri="{FF2B5EF4-FFF2-40B4-BE49-F238E27FC236}">
                  <a16:creationId xmlns:a16="http://schemas.microsoft.com/office/drawing/2014/main" id="{93EA53B1-8826-DFE6-39EC-5D0F64E6A3D7}"/>
                </a:ext>
              </a:extLst>
            </p:cNvPr>
            <p:cNvSpPr>
              <a:spLocks noChangeAspect="1"/>
            </p:cNvSpPr>
            <p:nvPr/>
          </p:nvSpPr>
          <p:spPr>
            <a:xfrm>
              <a:off x="2266117" y="2274386"/>
              <a:ext cx="1035411" cy="103541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Oval 228">
              <a:extLst>
                <a:ext uri="{FF2B5EF4-FFF2-40B4-BE49-F238E27FC236}">
                  <a16:creationId xmlns:a16="http://schemas.microsoft.com/office/drawing/2014/main" id="{27E88338-80BF-D761-0390-069DE8928F54}"/>
                </a:ext>
              </a:extLst>
            </p:cNvPr>
            <p:cNvSpPr>
              <a:spLocks noChangeAspect="1"/>
            </p:cNvSpPr>
            <p:nvPr/>
          </p:nvSpPr>
          <p:spPr>
            <a:xfrm>
              <a:off x="1455532" y="1454685"/>
              <a:ext cx="2674813" cy="2674812"/>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2B99086B-2EDC-FE14-01A0-A95524EC454B}"/>
                </a:ext>
              </a:extLst>
            </p:cNvPr>
            <p:cNvSpPr>
              <a:spLocks noChangeAspect="1"/>
            </p:cNvSpPr>
            <p:nvPr/>
          </p:nvSpPr>
          <p:spPr>
            <a:xfrm>
              <a:off x="1668337" y="1688790"/>
              <a:ext cx="2243394" cy="2243393"/>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1" name="Group 230">
              <a:extLst>
                <a:ext uri="{FF2B5EF4-FFF2-40B4-BE49-F238E27FC236}">
                  <a16:creationId xmlns:a16="http://schemas.microsoft.com/office/drawing/2014/main" id="{BF003F7D-CAC2-B249-CF00-D40C2FC2C3C1}"/>
                </a:ext>
              </a:extLst>
            </p:cNvPr>
            <p:cNvGrpSpPr/>
            <p:nvPr/>
          </p:nvGrpSpPr>
          <p:grpSpPr>
            <a:xfrm>
              <a:off x="1303466" y="1331239"/>
              <a:ext cx="2967723" cy="2952100"/>
              <a:chOff x="1303466" y="1331239"/>
              <a:chExt cx="2967723" cy="2952100"/>
            </a:xfrm>
          </p:grpSpPr>
          <p:cxnSp>
            <p:nvCxnSpPr>
              <p:cNvPr id="236" name="Straight Arrow Connector 235">
                <a:extLst>
                  <a:ext uri="{FF2B5EF4-FFF2-40B4-BE49-F238E27FC236}">
                    <a16:creationId xmlns:a16="http://schemas.microsoft.com/office/drawing/2014/main" id="{DED6C95E-E99A-9D7D-A4DB-31E03FD2E2E7}"/>
                  </a:ext>
                </a:extLst>
              </p:cNvPr>
              <p:cNvCxnSpPr>
                <a:cxnSpLocks/>
                <a:stCxn id="228" idx="0"/>
              </p:cNvCxnSpPr>
              <p:nvPr/>
            </p:nvCxnSpPr>
            <p:spPr>
              <a:xfrm flipV="1">
                <a:off x="2783823" y="2115475"/>
                <a:ext cx="0" cy="15891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720F60DC-EE3B-8056-2FE2-A85EFD561BCC}"/>
                  </a:ext>
                </a:extLst>
              </p:cNvPr>
              <p:cNvCxnSpPr>
                <a:cxnSpLocks/>
                <a:stCxn id="228" idx="6"/>
              </p:cNvCxnSpPr>
              <p:nvPr/>
            </p:nvCxnSpPr>
            <p:spPr>
              <a:xfrm>
                <a:off x="3301528" y="2792092"/>
                <a:ext cx="158188" cy="289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D3305E8A-E021-90ED-2C76-A1B6235807B7}"/>
                  </a:ext>
                </a:extLst>
              </p:cNvPr>
              <p:cNvCxnSpPr>
                <a:cxnSpLocks/>
                <a:stCxn id="228" idx="4"/>
              </p:cNvCxnSpPr>
              <p:nvPr/>
            </p:nvCxnSpPr>
            <p:spPr>
              <a:xfrm>
                <a:off x="2783823" y="3309797"/>
                <a:ext cx="0" cy="15891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BB04BB0A-419C-735C-267B-BE3679F7DF03}"/>
                  </a:ext>
                </a:extLst>
              </p:cNvPr>
              <p:cNvCxnSpPr>
                <a:cxnSpLocks/>
                <a:stCxn id="228" idx="2"/>
              </p:cNvCxnSpPr>
              <p:nvPr/>
            </p:nvCxnSpPr>
            <p:spPr>
              <a:xfrm flipH="1">
                <a:off x="2104241" y="2792092"/>
                <a:ext cx="161876"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069C966D-E84D-BDDC-CB2F-2FA2C1164A4F}"/>
                  </a:ext>
                </a:extLst>
              </p:cNvPr>
              <p:cNvCxnSpPr>
                <a:cxnSpLocks noChangeAspect="1"/>
                <a:stCxn id="228" idx="5"/>
              </p:cNvCxnSpPr>
              <p:nvPr/>
            </p:nvCxnSpPr>
            <p:spPr>
              <a:xfrm>
                <a:off x="3149896" y="3158164"/>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CB6CE499-0FA4-316F-F57E-C57638206105}"/>
                  </a:ext>
                </a:extLst>
              </p:cNvPr>
              <p:cNvCxnSpPr>
                <a:cxnSpLocks/>
              </p:cNvCxnSpPr>
              <p:nvPr/>
            </p:nvCxnSpPr>
            <p:spPr>
              <a:xfrm flipH="1">
                <a:off x="2285357" y="3150028"/>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844A2EBF-32E1-2DFF-1F38-396611A17C08}"/>
                  </a:ext>
                </a:extLst>
              </p:cNvPr>
              <p:cNvCxnSpPr>
                <a:cxnSpLocks/>
              </p:cNvCxnSpPr>
              <p:nvPr/>
            </p:nvCxnSpPr>
            <p:spPr>
              <a:xfrm flipH="1" flipV="1">
                <a:off x="2285357" y="2328335"/>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3BB06FE9-7632-5725-3EA9-12E937B984D3}"/>
                  </a:ext>
                </a:extLst>
              </p:cNvPr>
              <p:cNvCxnSpPr>
                <a:cxnSpLocks/>
                <a:stCxn id="228" idx="7"/>
              </p:cNvCxnSpPr>
              <p:nvPr/>
            </p:nvCxnSpPr>
            <p:spPr>
              <a:xfrm flipV="1">
                <a:off x="3149896" y="2337590"/>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8BDFAF30-CCE4-2317-F8FF-18CED8973C61}"/>
                  </a:ext>
                </a:extLst>
              </p:cNvPr>
              <p:cNvCxnSpPr>
                <a:cxnSpLocks/>
              </p:cNvCxnSpPr>
              <p:nvPr/>
            </p:nvCxnSpPr>
            <p:spPr>
              <a:xfrm>
                <a:off x="3923175" y="2790761"/>
                <a:ext cx="348014"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01B37A43-2289-B31E-D7EF-521FEEE6A518}"/>
                  </a:ext>
                </a:extLst>
              </p:cNvPr>
              <p:cNvCxnSpPr>
                <a:cxnSpLocks noChangeAspect="1"/>
                <a:stCxn id="230" idx="4"/>
              </p:cNvCxnSpPr>
              <p:nvPr/>
            </p:nvCxnSpPr>
            <p:spPr>
              <a:xfrm flipH="1">
                <a:off x="2783823" y="3932183"/>
                <a:ext cx="6211" cy="35115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8EE0E293-9262-3F37-BED3-5B1A6FB01BF7}"/>
                  </a:ext>
                </a:extLst>
              </p:cNvPr>
              <p:cNvCxnSpPr>
                <a:cxnSpLocks noChangeAspect="1"/>
              </p:cNvCxnSpPr>
              <p:nvPr/>
            </p:nvCxnSpPr>
            <p:spPr>
              <a:xfrm flipH="1">
                <a:off x="1303466" y="2796353"/>
                <a:ext cx="355923" cy="147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D920A6BA-8FE2-0414-BBBB-E76A8378895C}"/>
                  </a:ext>
                </a:extLst>
              </p:cNvPr>
              <p:cNvCxnSpPr>
                <a:cxnSpLocks/>
                <a:stCxn id="230" idx="3"/>
              </p:cNvCxnSpPr>
              <p:nvPr/>
            </p:nvCxnSpPr>
            <p:spPr>
              <a:xfrm flipH="1">
                <a:off x="1733981" y="3603645"/>
                <a:ext cx="262893" cy="253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8FF30CBE-1ABE-AD63-C82A-867272632721}"/>
                  </a:ext>
                </a:extLst>
              </p:cNvPr>
              <p:cNvCxnSpPr>
                <a:cxnSpLocks noChangeAspect="1"/>
                <a:stCxn id="230" idx="1"/>
              </p:cNvCxnSpPr>
              <p:nvPr/>
            </p:nvCxnSpPr>
            <p:spPr>
              <a:xfrm flipH="1" flipV="1">
                <a:off x="1761673" y="1761248"/>
                <a:ext cx="235202" cy="25607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E7565EF1-37AB-5A34-281F-DE6940FEB63E}"/>
                  </a:ext>
                </a:extLst>
              </p:cNvPr>
              <p:cNvCxnSpPr>
                <a:cxnSpLocks noChangeAspect="1"/>
              </p:cNvCxnSpPr>
              <p:nvPr/>
            </p:nvCxnSpPr>
            <p:spPr>
              <a:xfrm flipV="1">
                <a:off x="3562570" y="1759170"/>
                <a:ext cx="236136" cy="25310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8F4F5C2F-D823-9CB1-4730-BB66992CCB43}"/>
                  </a:ext>
                </a:extLst>
              </p:cNvPr>
              <p:cNvCxnSpPr>
                <a:cxnSpLocks noChangeAspect="1"/>
              </p:cNvCxnSpPr>
              <p:nvPr/>
            </p:nvCxnSpPr>
            <p:spPr>
              <a:xfrm rot="1320000" flipV="1">
                <a:off x="3199370" y="1767449"/>
                <a:ext cx="0" cy="23836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23A6E068-A502-1EA1-E92C-C94BB0FB5F44}"/>
                  </a:ext>
                </a:extLst>
              </p:cNvPr>
              <p:cNvCxnSpPr>
                <a:cxnSpLocks noChangeAspect="1"/>
              </p:cNvCxnSpPr>
              <p:nvPr/>
            </p:nvCxnSpPr>
            <p:spPr>
              <a:xfrm>
                <a:off x="3562570" y="3187557"/>
                <a:ext cx="221301" cy="9266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0AB7353B-1D7A-622F-1170-2ADB8586A54D}"/>
                  </a:ext>
                </a:extLst>
              </p:cNvPr>
              <p:cNvCxnSpPr>
                <a:cxnSpLocks noChangeAspect="1"/>
              </p:cNvCxnSpPr>
              <p:nvPr/>
            </p:nvCxnSpPr>
            <p:spPr>
              <a:xfrm flipH="1">
                <a:off x="2341005" y="3605726"/>
                <a:ext cx="87697" cy="2170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58B4053C-7CBF-38BA-3677-8817338C002C}"/>
                  </a:ext>
                </a:extLst>
              </p:cNvPr>
              <p:cNvCxnSpPr>
                <a:cxnSpLocks noChangeAspect="1"/>
              </p:cNvCxnSpPr>
              <p:nvPr/>
            </p:nvCxnSpPr>
            <p:spPr>
              <a:xfrm rot="1320000" flipH="1">
                <a:off x="1738048" y="2437364"/>
                <a:ext cx="237282" cy="9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570887C1-FB02-0940-51A7-9CC660682B67}"/>
                  </a:ext>
                </a:extLst>
              </p:cNvPr>
              <p:cNvCxnSpPr>
                <a:cxnSpLocks noChangeAspect="1"/>
              </p:cNvCxnSpPr>
              <p:nvPr/>
            </p:nvCxnSpPr>
            <p:spPr>
              <a:xfrm>
                <a:off x="3169353" y="3562155"/>
                <a:ext cx="91782" cy="216225"/>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8DCBDF99-3021-E278-902F-8DF7B0DFBDC8}"/>
                  </a:ext>
                </a:extLst>
              </p:cNvPr>
              <p:cNvCxnSpPr>
                <a:cxnSpLocks noChangeAspect="1"/>
              </p:cNvCxnSpPr>
              <p:nvPr/>
            </p:nvCxnSpPr>
            <p:spPr>
              <a:xfrm flipH="1">
                <a:off x="1756180" y="3153537"/>
                <a:ext cx="216225" cy="9178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521553E5-8B54-45C1-B90B-316EE8219573}"/>
                  </a:ext>
                </a:extLst>
              </p:cNvPr>
              <p:cNvCxnSpPr>
                <a:cxnSpLocks noChangeAspect="1"/>
              </p:cNvCxnSpPr>
              <p:nvPr/>
            </p:nvCxnSpPr>
            <p:spPr>
              <a:xfrm flipH="1" flipV="1">
                <a:off x="2350612" y="1777672"/>
                <a:ext cx="91833" cy="21609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6CFAF1D7-E7C9-5A62-38E1-019E42DE414F}"/>
                  </a:ext>
                </a:extLst>
              </p:cNvPr>
              <p:cNvCxnSpPr>
                <a:cxnSpLocks noChangeAspect="1"/>
              </p:cNvCxnSpPr>
              <p:nvPr/>
            </p:nvCxnSpPr>
            <p:spPr>
              <a:xfrm rot="1320000" flipV="1">
                <a:off x="3637254" y="2365272"/>
                <a:ext cx="166098" cy="16609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32C127F8-6209-6A25-4874-238C4DAD6E28}"/>
                  </a:ext>
                </a:extLst>
              </p:cNvPr>
              <p:cNvCxnSpPr>
                <a:cxnSpLocks noChangeAspect="1"/>
              </p:cNvCxnSpPr>
              <p:nvPr/>
            </p:nvCxnSpPr>
            <p:spPr>
              <a:xfrm flipV="1">
                <a:off x="2790034" y="1331239"/>
                <a:ext cx="0" cy="35755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2E562DB2-F4E1-6329-CAB3-5F412901704A}"/>
                  </a:ext>
                </a:extLst>
              </p:cNvPr>
              <p:cNvCxnSpPr>
                <a:cxnSpLocks/>
                <a:stCxn id="230" idx="5"/>
              </p:cNvCxnSpPr>
              <p:nvPr/>
            </p:nvCxnSpPr>
            <p:spPr>
              <a:xfrm>
                <a:off x="3583193" y="3603645"/>
                <a:ext cx="237282" cy="25310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sp>
          <p:nvSpPr>
            <p:cNvPr id="232" name="Rectangle 231">
              <a:extLst>
                <a:ext uri="{FF2B5EF4-FFF2-40B4-BE49-F238E27FC236}">
                  <a16:creationId xmlns:a16="http://schemas.microsoft.com/office/drawing/2014/main" id="{35942B36-9D70-0338-A5E9-2D0121C88D9B}"/>
                </a:ext>
              </a:extLst>
            </p:cNvPr>
            <p:cNvSpPr/>
            <p:nvPr/>
          </p:nvSpPr>
          <p:spPr>
            <a:xfrm>
              <a:off x="4402261" y="1088763"/>
              <a:ext cx="640600" cy="24351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5E2E68F3-5E32-9B0B-FB01-5BC0B0A45082}"/>
                </a:ext>
              </a:extLst>
            </p:cNvPr>
            <p:cNvSpPr/>
            <p:nvPr/>
          </p:nvSpPr>
          <p:spPr>
            <a:xfrm>
              <a:off x="548368" y="1136196"/>
              <a:ext cx="652907"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2983A70D-8E71-F2D6-C4BB-EA78F5427B11}"/>
                </a:ext>
              </a:extLst>
            </p:cNvPr>
            <p:cNvSpPr/>
            <p:nvPr/>
          </p:nvSpPr>
          <p:spPr>
            <a:xfrm rot="5400000">
              <a:off x="2390999" y="-842484"/>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234">
              <a:extLst>
                <a:ext uri="{FF2B5EF4-FFF2-40B4-BE49-F238E27FC236}">
                  <a16:creationId xmlns:a16="http://schemas.microsoft.com/office/drawing/2014/main" id="{4B6CA1A6-E438-DED5-10A6-DA25476F49E6}"/>
                </a:ext>
              </a:extLst>
            </p:cNvPr>
            <p:cNvSpPr/>
            <p:nvPr/>
          </p:nvSpPr>
          <p:spPr>
            <a:xfrm rot="5400000">
              <a:off x="2422241" y="3127530"/>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F717B6DF-53FF-FC6C-5B1C-0DB3033061B7}"/>
              </a:ext>
            </a:extLst>
          </p:cNvPr>
          <p:cNvGrpSpPr/>
          <p:nvPr/>
        </p:nvGrpSpPr>
        <p:grpSpPr>
          <a:xfrm>
            <a:off x="5327114" y="513257"/>
            <a:ext cx="4613533" cy="4767364"/>
            <a:chOff x="5327114" y="513257"/>
            <a:chExt cx="4613533" cy="4767364"/>
          </a:xfrm>
        </p:grpSpPr>
        <p:grpSp>
          <p:nvGrpSpPr>
            <p:cNvPr id="111" name="Group 110">
              <a:extLst>
                <a:ext uri="{FF2B5EF4-FFF2-40B4-BE49-F238E27FC236}">
                  <a16:creationId xmlns:a16="http://schemas.microsoft.com/office/drawing/2014/main" id="{35BF2B51-F198-3AF2-7181-9AA7FC36D6AC}"/>
                </a:ext>
              </a:extLst>
            </p:cNvPr>
            <p:cNvGrpSpPr>
              <a:grpSpLocks noChangeAspect="1"/>
            </p:cNvGrpSpPr>
            <p:nvPr/>
          </p:nvGrpSpPr>
          <p:grpSpPr>
            <a:xfrm>
              <a:off x="5327114" y="513257"/>
              <a:ext cx="4613533" cy="4767364"/>
              <a:chOff x="548368" y="416611"/>
              <a:chExt cx="4613533" cy="4767364"/>
            </a:xfrm>
          </p:grpSpPr>
          <p:sp>
            <p:nvSpPr>
              <p:cNvPr id="137" name="Rectangle 136">
                <a:extLst>
                  <a:ext uri="{FF2B5EF4-FFF2-40B4-BE49-F238E27FC236}">
                    <a16:creationId xmlns:a16="http://schemas.microsoft.com/office/drawing/2014/main" id="{9CCF0CC5-07D8-ACEA-1EA4-4BF85BBEF40A}"/>
                  </a:ext>
                </a:extLst>
              </p:cNvPr>
              <p:cNvSpPr/>
              <p:nvPr/>
            </p:nvSpPr>
            <p:spPr>
              <a:xfrm>
                <a:off x="1204588" y="1216621"/>
                <a:ext cx="3163762" cy="3163762"/>
              </a:xfrm>
              <a:prstGeom prst="rect">
                <a:avLst/>
              </a:prstGeom>
              <a:gradFill flip="none" rotWithShape="1">
                <a:gsLst>
                  <a:gs pos="9000">
                    <a:schemeClr val="bg1"/>
                  </a:gs>
                  <a:gs pos="100000">
                    <a:srgbClr val="FF0000"/>
                  </a:gs>
                </a:gsLst>
                <a:path path="circle">
                  <a:fillToRect l="50000" t="50000" r="50000" b="50000"/>
                </a:path>
                <a:tileRect/>
              </a:grad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a:extLst>
                  <a:ext uri="{FF2B5EF4-FFF2-40B4-BE49-F238E27FC236}">
                    <a16:creationId xmlns:a16="http://schemas.microsoft.com/office/drawing/2014/main" id="{E8A6FD59-F02F-C121-71BB-6AA7E9CFD3F4}"/>
                  </a:ext>
                </a:extLst>
              </p:cNvPr>
              <p:cNvSpPr/>
              <p:nvPr/>
            </p:nvSpPr>
            <p:spPr>
              <a:xfrm>
                <a:off x="1201941" y="1210211"/>
                <a:ext cx="3163762" cy="3163761"/>
              </a:xfrm>
              <a:prstGeom prst="rect">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B3754EA7-11C4-FC2C-F7AF-943B9B7B60B4}"/>
                  </a:ext>
                </a:extLst>
              </p:cNvPr>
              <p:cNvSpPr>
                <a:spLocks noChangeAspect="1"/>
              </p:cNvSpPr>
              <p:nvPr/>
            </p:nvSpPr>
            <p:spPr>
              <a:xfrm>
                <a:off x="1920980" y="1929250"/>
                <a:ext cx="1725685" cy="1725684"/>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CB0026EE-0BDF-4288-93D1-D04FA94AE186}"/>
                  </a:ext>
                </a:extLst>
              </p:cNvPr>
              <p:cNvSpPr>
                <a:spLocks noChangeAspect="1"/>
              </p:cNvSpPr>
              <p:nvPr/>
            </p:nvSpPr>
            <p:spPr>
              <a:xfrm>
                <a:off x="1280055" y="1280782"/>
                <a:ext cx="3019959" cy="301995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2E826935-031B-1E37-31DD-822EC71444A1}"/>
                  </a:ext>
                </a:extLst>
              </p:cNvPr>
              <p:cNvSpPr>
                <a:spLocks noChangeAspect="1"/>
              </p:cNvSpPr>
              <p:nvPr/>
            </p:nvSpPr>
            <p:spPr>
              <a:xfrm>
                <a:off x="1129059" y="1129787"/>
                <a:ext cx="3321951" cy="3321949"/>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FD761DFA-C63B-D776-A543-E07C6E5D63E5}"/>
                  </a:ext>
                </a:extLst>
              </p:cNvPr>
              <p:cNvSpPr>
                <a:spLocks noChangeAspect="1"/>
              </p:cNvSpPr>
              <p:nvPr/>
            </p:nvSpPr>
            <p:spPr>
              <a:xfrm>
                <a:off x="1004206" y="1011146"/>
                <a:ext cx="3559233" cy="3559231"/>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3642C567-7B43-C32C-36E2-AE5A7D24E5F7}"/>
                  </a:ext>
                </a:extLst>
              </p:cNvPr>
              <p:cNvSpPr>
                <a:spLocks noChangeAspect="1"/>
              </p:cNvSpPr>
              <p:nvPr/>
            </p:nvSpPr>
            <p:spPr>
              <a:xfrm>
                <a:off x="905339" y="912278"/>
                <a:ext cx="3756968" cy="3756966"/>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A83A272E-DC1D-51AF-E9DB-FC503F4148E3}"/>
                  </a:ext>
                </a:extLst>
              </p:cNvPr>
              <p:cNvSpPr>
                <a:spLocks noChangeAspect="1"/>
              </p:cNvSpPr>
              <p:nvPr/>
            </p:nvSpPr>
            <p:spPr>
              <a:xfrm>
                <a:off x="826245" y="833184"/>
                <a:ext cx="3915156" cy="391515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32027CA4-E174-0F26-6829-02B546A9DD8B}"/>
                  </a:ext>
                </a:extLst>
              </p:cNvPr>
              <p:cNvSpPr>
                <a:spLocks noChangeAspect="1"/>
              </p:cNvSpPr>
              <p:nvPr/>
            </p:nvSpPr>
            <p:spPr>
              <a:xfrm>
                <a:off x="761271" y="761999"/>
                <a:ext cx="4057525" cy="405752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1DAA5891-0674-27D7-1476-92CFC2002D48}"/>
                  </a:ext>
                </a:extLst>
              </p:cNvPr>
              <p:cNvSpPr>
                <a:spLocks noChangeAspect="1"/>
              </p:cNvSpPr>
              <p:nvPr/>
            </p:nvSpPr>
            <p:spPr>
              <a:xfrm>
                <a:off x="695739" y="702679"/>
                <a:ext cx="4176166" cy="4176165"/>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CCBFF22F-CF4D-F933-FF15-8D6D866EDC69}"/>
                  </a:ext>
                </a:extLst>
              </p:cNvPr>
              <p:cNvSpPr>
                <a:spLocks noChangeAspect="1"/>
              </p:cNvSpPr>
              <p:nvPr/>
            </p:nvSpPr>
            <p:spPr>
              <a:xfrm>
                <a:off x="644328" y="651268"/>
                <a:ext cx="4278989" cy="4278987"/>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7702BA17-9505-F309-5E3B-5E2697C5453B}"/>
                  </a:ext>
                </a:extLst>
              </p:cNvPr>
              <p:cNvSpPr>
                <a:spLocks noChangeAspect="1"/>
              </p:cNvSpPr>
              <p:nvPr/>
            </p:nvSpPr>
            <p:spPr>
              <a:xfrm>
                <a:off x="607385" y="610559"/>
                <a:ext cx="4365992" cy="436599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2B00233E-23D6-6A74-AF4A-4CE02CEF1F01}"/>
                  </a:ext>
                </a:extLst>
              </p:cNvPr>
              <p:cNvSpPr/>
              <p:nvPr/>
            </p:nvSpPr>
            <p:spPr>
              <a:xfrm>
                <a:off x="4370960" y="1091387"/>
                <a:ext cx="790941"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Rectangle 200">
                <a:extLst>
                  <a:ext uri="{FF2B5EF4-FFF2-40B4-BE49-F238E27FC236}">
                    <a16:creationId xmlns:a16="http://schemas.microsoft.com/office/drawing/2014/main" id="{4743D724-D48F-914D-EA51-5990263FDEEA}"/>
                  </a:ext>
                </a:extLst>
              </p:cNvPr>
              <p:cNvSpPr/>
              <p:nvPr/>
            </p:nvSpPr>
            <p:spPr>
              <a:xfrm>
                <a:off x="578638" y="1129787"/>
                <a:ext cx="619990"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B9543C2B-40B8-9327-7E0B-585AADD2E09B}"/>
                  </a:ext>
                </a:extLst>
              </p:cNvPr>
              <p:cNvSpPr/>
              <p:nvPr/>
            </p:nvSpPr>
            <p:spPr>
              <a:xfrm rot="5400000">
                <a:off x="2388353" y="-848895"/>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Rectangle 202">
                <a:extLst>
                  <a:ext uri="{FF2B5EF4-FFF2-40B4-BE49-F238E27FC236}">
                    <a16:creationId xmlns:a16="http://schemas.microsoft.com/office/drawing/2014/main" id="{6FE3299B-F320-73CB-F415-F8EA18E86DA7}"/>
                  </a:ext>
                </a:extLst>
              </p:cNvPr>
              <p:cNvSpPr/>
              <p:nvPr/>
            </p:nvSpPr>
            <p:spPr>
              <a:xfrm rot="5400000">
                <a:off x="2419594" y="3121123"/>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4" name="Oval 203">
                <a:extLst>
                  <a:ext uri="{FF2B5EF4-FFF2-40B4-BE49-F238E27FC236}">
                    <a16:creationId xmlns:a16="http://schemas.microsoft.com/office/drawing/2014/main" id="{7CE7AA85-E401-9073-9BB2-DD06899D7055}"/>
                  </a:ext>
                </a:extLst>
              </p:cNvPr>
              <p:cNvSpPr>
                <a:spLocks noChangeAspect="1"/>
              </p:cNvSpPr>
              <p:nvPr/>
            </p:nvSpPr>
            <p:spPr>
              <a:xfrm>
                <a:off x="2266117" y="2274386"/>
                <a:ext cx="1035411" cy="103541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Oval 204">
                <a:extLst>
                  <a:ext uri="{FF2B5EF4-FFF2-40B4-BE49-F238E27FC236}">
                    <a16:creationId xmlns:a16="http://schemas.microsoft.com/office/drawing/2014/main" id="{7310C2F6-367B-583A-C94F-DD390876B13D}"/>
                  </a:ext>
                </a:extLst>
              </p:cNvPr>
              <p:cNvSpPr>
                <a:spLocks noChangeAspect="1"/>
              </p:cNvSpPr>
              <p:nvPr/>
            </p:nvSpPr>
            <p:spPr>
              <a:xfrm>
                <a:off x="1455532" y="1454685"/>
                <a:ext cx="2674813" cy="2674812"/>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25186DA6-A4E7-F51B-1C50-06C3E3F0621F}"/>
                  </a:ext>
                </a:extLst>
              </p:cNvPr>
              <p:cNvSpPr>
                <a:spLocks noChangeAspect="1"/>
              </p:cNvSpPr>
              <p:nvPr/>
            </p:nvSpPr>
            <p:spPr>
              <a:xfrm>
                <a:off x="1668337" y="1688790"/>
                <a:ext cx="2243394" cy="2243393"/>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2E9175EF-1568-6904-8B1B-18513E3FB40D}"/>
                  </a:ext>
                </a:extLst>
              </p:cNvPr>
              <p:cNvSpPr/>
              <p:nvPr/>
            </p:nvSpPr>
            <p:spPr>
              <a:xfrm>
                <a:off x="4402261" y="1088763"/>
                <a:ext cx="640600" cy="24351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9389B782-2AC9-5D8F-7F93-D67787F337B9}"/>
                  </a:ext>
                </a:extLst>
              </p:cNvPr>
              <p:cNvSpPr/>
              <p:nvPr/>
            </p:nvSpPr>
            <p:spPr>
              <a:xfrm>
                <a:off x="548368" y="1136196"/>
                <a:ext cx="652907"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67614957-EFF1-C883-6DEE-524F98AB117C}"/>
                  </a:ext>
                </a:extLst>
              </p:cNvPr>
              <p:cNvSpPr/>
              <p:nvPr/>
            </p:nvSpPr>
            <p:spPr>
              <a:xfrm rot="5400000">
                <a:off x="2390999" y="-842484"/>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812AADDD-9D14-D717-9153-DAE4D81B2262}"/>
                  </a:ext>
                </a:extLst>
              </p:cNvPr>
              <p:cNvSpPr/>
              <p:nvPr/>
            </p:nvSpPr>
            <p:spPr>
              <a:xfrm rot="5400000">
                <a:off x="2422241" y="3127530"/>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a:extLst>
                <a:ext uri="{FF2B5EF4-FFF2-40B4-BE49-F238E27FC236}">
                  <a16:creationId xmlns:a16="http://schemas.microsoft.com/office/drawing/2014/main" id="{53B64AC7-1B70-73C0-3F0A-A5D0A96A02FC}"/>
                </a:ext>
              </a:extLst>
            </p:cNvPr>
            <p:cNvGrpSpPr/>
            <p:nvPr/>
          </p:nvGrpSpPr>
          <p:grpSpPr>
            <a:xfrm>
              <a:off x="6444436" y="1783809"/>
              <a:ext cx="2246041" cy="2244806"/>
              <a:chOff x="6451189" y="1778203"/>
              <a:chExt cx="2246041" cy="2244806"/>
            </a:xfrm>
          </p:grpSpPr>
          <p:cxnSp>
            <p:nvCxnSpPr>
              <p:cNvPr id="113" name="Straight Arrow Connector 112">
                <a:extLst>
                  <a:ext uri="{FF2B5EF4-FFF2-40B4-BE49-F238E27FC236}">
                    <a16:creationId xmlns:a16="http://schemas.microsoft.com/office/drawing/2014/main" id="{2C4CDD30-C311-3E95-9294-FD46184590CA}"/>
                  </a:ext>
                </a:extLst>
              </p:cNvPr>
              <p:cNvCxnSpPr>
                <a:cxnSpLocks/>
              </p:cNvCxnSpPr>
              <p:nvPr/>
            </p:nvCxnSpPr>
            <p:spPr>
              <a:xfrm rot="5400000" flipV="1">
                <a:off x="7625855" y="2287356"/>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5E1A1DE-A36B-1BDB-F38A-064D21368C2E}"/>
                  </a:ext>
                </a:extLst>
              </p:cNvPr>
              <p:cNvCxnSpPr>
                <a:cxnSpLocks/>
              </p:cNvCxnSpPr>
              <p:nvPr/>
            </p:nvCxnSpPr>
            <p:spPr>
              <a:xfrm rot="5400000">
                <a:off x="8004753" y="2904720"/>
                <a:ext cx="155313" cy="284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038F1AA9-D698-5842-C666-B69C5A1EA98B}"/>
                  </a:ext>
                </a:extLst>
              </p:cNvPr>
              <p:cNvCxnSpPr>
                <a:cxnSpLocks/>
              </p:cNvCxnSpPr>
              <p:nvPr/>
            </p:nvCxnSpPr>
            <p:spPr>
              <a:xfrm rot="5400000">
                <a:off x="7557110" y="3317992"/>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9BF74C63-C255-8DC0-02E8-C6EDA895AD1F}"/>
                  </a:ext>
                </a:extLst>
              </p:cNvPr>
              <p:cNvCxnSpPr>
                <a:cxnSpLocks/>
              </p:cNvCxnSpPr>
              <p:nvPr/>
            </p:nvCxnSpPr>
            <p:spPr>
              <a:xfrm rot="5400000" flipH="1">
                <a:off x="6973333" y="2866868"/>
                <a:ext cx="15893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1E20C97C-7BEE-6577-9432-71AE63A8A56B}"/>
                  </a:ext>
                </a:extLst>
              </p:cNvPr>
              <p:cNvCxnSpPr>
                <a:cxnSpLocks noChangeAspect="1"/>
              </p:cNvCxnSpPr>
              <p:nvPr/>
            </p:nvCxnSpPr>
            <p:spPr>
              <a:xfrm rot="5400000">
                <a:off x="7875130" y="3195432"/>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E56E9748-EC1A-44C1-EA81-EF839AA40A6F}"/>
                  </a:ext>
                </a:extLst>
              </p:cNvPr>
              <p:cNvCxnSpPr>
                <a:cxnSpLocks/>
              </p:cNvCxnSpPr>
              <p:nvPr/>
            </p:nvCxnSpPr>
            <p:spPr>
              <a:xfrm rot="5400000" flipH="1">
                <a:off x="7142023" y="3185353"/>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EC52725F-DCAB-60AA-FF4C-07ED2B1C3937}"/>
                  </a:ext>
                </a:extLst>
              </p:cNvPr>
              <p:cNvCxnSpPr>
                <a:cxnSpLocks/>
              </p:cNvCxnSpPr>
              <p:nvPr/>
            </p:nvCxnSpPr>
            <p:spPr>
              <a:xfrm rot="5400000" flipH="1" flipV="1">
                <a:off x="7171912" y="2443696"/>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4ED798FE-698B-7796-568C-C48D2680D9E5}"/>
                  </a:ext>
                </a:extLst>
              </p:cNvPr>
              <p:cNvCxnSpPr>
                <a:cxnSpLocks/>
              </p:cNvCxnSpPr>
              <p:nvPr/>
            </p:nvCxnSpPr>
            <p:spPr>
              <a:xfrm rot="5400000" flipV="1">
                <a:off x="7922114" y="2505424"/>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4D2ABDC2-F914-0F6D-8CAD-220AB776ED4E}"/>
                  </a:ext>
                </a:extLst>
              </p:cNvPr>
              <p:cNvCxnSpPr>
                <a:cxnSpLocks/>
              </p:cNvCxnSpPr>
              <p:nvPr/>
            </p:nvCxnSpPr>
            <p:spPr>
              <a:xfrm>
                <a:off x="8697230" y="2860242"/>
                <a:ext cx="0"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0D1BCE6C-9C9E-2A0D-7615-248841523DC6}"/>
                  </a:ext>
                </a:extLst>
              </p:cNvPr>
              <p:cNvCxnSpPr>
                <a:cxnSpLocks/>
              </p:cNvCxnSpPr>
              <p:nvPr/>
            </p:nvCxnSpPr>
            <p:spPr>
              <a:xfrm flipH="1" flipV="1">
                <a:off x="7293887" y="4013656"/>
                <a:ext cx="326867" cy="93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F1C0F631-3607-64D3-FC26-00D3271D6539}"/>
                  </a:ext>
                </a:extLst>
              </p:cNvPr>
              <p:cNvCxnSpPr>
                <a:cxnSpLocks noChangeAspect="1"/>
              </p:cNvCxnSpPr>
              <p:nvPr/>
            </p:nvCxnSpPr>
            <p:spPr>
              <a:xfrm flipH="1" flipV="1">
                <a:off x="6451189" y="2548658"/>
                <a:ext cx="1417"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C6ED80B1-568A-BBE3-CB28-7574346615FC}"/>
                  </a:ext>
                </a:extLst>
              </p:cNvPr>
              <p:cNvCxnSpPr>
                <a:cxnSpLocks/>
              </p:cNvCxnSpPr>
              <p:nvPr/>
            </p:nvCxnSpPr>
            <p:spPr>
              <a:xfrm flipH="1">
                <a:off x="8122773" y="3694992"/>
                <a:ext cx="243737" cy="22060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277A1B4C-57D0-ADB3-D342-64AAD5878E4C}"/>
                  </a:ext>
                </a:extLst>
              </p:cNvPr>
              <p:cNvCxnSpPr>
                <a:cxnSpLocks/>
              </p:cNvCxnSpPr>
              <p:nvPr/>
            </p:nvCxnSpPr>
            <p:spPr>
              <a:xfrm flipH="1" flipV="1">
                <a:off x="6558837" y="3463102"/>
                <a:ext cx="250909" cy="26097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B3932429-2666-4F48-B166-18FC811E9930}"/>
                  </a:ext>
                </a:extLst>
              </p:cNvPr>
              <p:cNvCxnSpPr>
                <a:cxnSpLocks noChangeAspect="1"/>
              </p:cNvCxnSpPr>
              <p:nvPr/>
            </p:nvCxnSpPr>
            <p:spPr>
              <a:xfrm flipV="1">
                <a:off x="6770582" y="1889422"/>
                <a:ext cx="234493" cy="22877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570BC422-C45E-6A88-5188-5C082C59AD68}"/>
                  </a:ext>
                </a:extLst>
              </p:cNvPr>
              <p:cNvCxnSpPr>
                <a:cxnSpLocks/>
              </p:cNvCxnSpPr>
              <p:nvPr/>
            </p:nvCxnSpPr>
            <p:spPr>
              <a:xfrm>
                <a:off x="8357980" y="2091111"/>
                <a:ext cx="253397" cy="3058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3F55ADE4-4820-8117-9888-D6F074BBA905}"/>
                  </a:ext>
                </a:extLst>
              </p:cNvPr>
              <p:cNvCxnSpPr>
                <a:cxnSpLocks/>
              </p:cNvCxnSpPr>
              <p:nvPr/>
            </p:nvCxnSpPr>
            <p:spPr>
              <a:xfrm rot="6720000" flipV="1">
                <a:off x="7924785" y="1980885"/>
                <a:ext cx="0" cy="23403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0E877F04-7C9D-42A6-4AED-CAAD4D8BBC00}"/>
                  </a:ext>
                </a:extLst>
              </p:cNvPr>
              <p:cNvCxnSpPr>
                <a:cxnSpLocks/>
              </p:cNvCxnSpPr>
              <p:nvPr/>
            </p:nvCxnSpPr>
            <p:spPr>
              <a:xfrm rot="5400000">
                <a:off x="8217741" y="3264928"/>
                <a:ext cx="217278" cy="90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B2F68374-54D2-6AC4-EE9F-C949C7F17DC7}"/>
                  </a:ext>
                </a:extLst>
              </p:cNvPr>
              <p:cNvCxnSpPr>
                <a:cxnSpLocks/>
              </p:cNvCxnSpPr>
              <p:nvPr/>
            </p:nvCxnSpPr>
            <p:spPr>
              <a:xfrm rot="5400000" flipH="1">
                <a:off x="7117333" y="3543174"/>
                <a:ext cx="86103" cy="21311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3AF9C7B1-6A96-0699-E7F8-9A6279B58FFB}"/>
                  </a:ext>
                </a:extLst>
              </p:cNvPr>
              <p:cNvCxnSpPr>
                <a:cxnSpLocks/>
              </p:cNvCxnSpPr>
              <p:nvPr/>
            </p:nvCxnSpPr>
            <p:spPr>
              <a:xfrm rot="6720000" flipH="1">
                <a:off x="6662815" y="2531791"/>
                <a:ext cx="232969" cy="96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6B7DBB5F-3C49-2F23-E86F-12E047A693A3}"/>
                  </a:ext>
                </a:extLst>
              </p:cNvPr>
              <p:cNvCxnSpPr>
                <a:cxnSpLocks/>
              </p:cNvCxnSpPr>
              <p:nvPr/>
            </p:nvCxnSpPr>
            <p:spPr>
              <a:xfrm rot="5400000">
                <a:off x="7846677" y="3571592"/>
                <a:ext cx="90113" cy="21229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1A29FF41-96A2-D1DF-D8EC-435B3CAF8D87}"/>
                  </a:ext>
                </a:extLst>
              </p:cNvPr>
              <p:cNvCxnSpPr>
                <a:cxnSpLocks/>
              </p:cNvCxnSpPr>
              <p:nvPr/>
            </p:nvCxnSpPr>
            <p:spPr>
              <a:xfrm rot="5400000" flipH="1">
                <a:off x="6667936" y="3170332"/>
                <a:ext cx="212295" cy="9011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48EF4590-5786-23FC-B873-DC314F242881}"/>
                  </a:ext>
                </a:extLst>
              </p:cNvPr>
              <p:cNvCxnSpPr>
                <a:cxnSpLocks/>
              </p:cNvCxnSpPr>
              <p:nvPr/>
            </p:nvCxnSpPr>
            <p:spPr>
              <a:xfrm rot="5400000" flipH="1" flipV="1">
                <a:off x="7177417" y="1988785"/>
                <a:ext cx="90163" cy="2121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BC20C28D-38C9-CCB4-9260-0228EEF7DBE0}"/>
                  </a:ext>
                </a:extLst>
              </p:cNvPr>
              <p:cNvCxnSpPr>
                <a:cxnSpLocks/>
              </p:cNvCxnSpPr>
              <p:nvPr/>
            </p:nvCxnSpPr>
            <p:spPr>
              <a:xfrm rot="6720000" flipV="1">
                <a:off x="8281421" y="2474303"/>
                <a:ext cx="163078" cy="16307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B9B17021-3C71-6DE4-B1E2-8955C90F6FB3}"/>
                  </a:ext>
                </a:extLst>
              </p:cNvPr>
              <p:cNvCxnSpPr>
                <a:cxnSpLocks noChangeAspect="1"/>
              </p:cNvCxnSpPr>
              <p:nvPr/>
            </p:nvCxnSpPr>
            <p:spPr>
              <a:xfrm>
                <a:off x="7544050" y="1778203"/>
                <a:ext cx="341688" cy="97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 name="Footer Placeholder 1">
            <a:extLst>
              <a:ext uri="{FF2B5EF4-FFF2-40B4-BE49-F238E27FC236}">
                <a16:creationId xmlns:a16="http://schemas.microsoft.com/office/drawing/2014/main" id="{B3476173-4ABA-A740-4443-7FCA3D77C65A}"/>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B5A47E6-9449-BCCA-9289-3B604515950F}"/>
              </a:ext>
            </a:extLst>
          </p:cNvPr>
          <p:cNvSpPr>
            <a:spLocks noGrp="1"/>
          </p:cNvSpPr>
          <p:nvPr>
            <p:ph type="sldNum" sz="quarter" idx="12"/>
          </p:nvPr>
        </p:nvSpPr>
        <p:spPr/>
        <p:txBody>
          <a:bodyPr/>
          <a:lstStyle/>
          <a:p>
            <a:fld id="{F47845EA-7733-40EE-B074-20032348B727}" type="slidenum">
              <a:rPr lang="en-US" smtClean="0"/>
              <a:t>44</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17B3257-FECD-A63D-40EC-2CDAEA5678E1}"/>
                  </a:ext>
                </a:extLst>
              </p:cNvPr>
              <p:cNvSpPr txBox="1"/>
              <p:nvPr/>
            </p:nvSpPr>
            <p:spPr>
              <a:xfrm>
                <a:off x="254192" y="0"/>
                <a:ext cx="11666809" cy="764184"/>
              </a:xfrm>
              <a:prstGeom prst="rect">
                <a:avLst/>
              </a:prstGeom>
              <a:noFill/>
            </p:spPr>
            <p:txBody>
              <a:bodyPr wrap="square" rtlCol="0">
                <a:spAutoFit/>
              </a:bodyPr>
              <a:lstStyle/>
              <a:p>
                <a:pPr algn="ctr"/>
                <a:r>
                  <a:rPr lang="en-US" sz="2800" dirty="0"/>
                  <a:t>The surface plot of the Hamiltonian for a Harmonic oscillator </a:t>
                </a:r>
                <a14:m>
                  <m:oMath xmlns:m="http://schemas.openxmlformats.org/officeDocument/2006/math">
                    <m:r>
                      <a:rPr lang="en-US" sz="2800" b="0" i="1" smtClean="0">
                        <a:latin typeface="Cambria Math" panose="02040503050406030204" pitchFamily="18" charset="0"/>
                      </a:rPr>
                      <m:t>𝐻</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𝑝</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r>
                      <a:rPr lang="en-US" sz="2800" b="0" i="1" smtClean="0">
                        <a:latin typeface="Cambria Math" panose="02040503050406030204" pitchFamily="18" charset="0"/>
                      </a:rPr>
                      <m:t>+</m:t>
                    </m:r>
                    <m:r>
                      <a:rPr lang="en-US" sz="2800" b="0" i="1" smtClean="0">
                        <a:latin typeface="Cambria Math" panose="02040503050406030204" pitchFamily="18" charset="0"/>
                      </a:rPr>
                      <m:t>𝑘</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2</m:t>
                        </m:r>
                      </m:sup>
                    </m:sSup>
                  </m:oMath>
                </a14:m>
                <a:r>
                  <a:rPr lang="en-US" sz="2800" dirty="0"/>
                  <a:t> </a:t>
                </a:r>
              </a:p>
            </p:txBody>
          </p:sp>
        </mc:Choice>
        <mc:Fallback xmlns="">
          <p:sp>
            <p:nvSpPr>
              <p:cNvPr id="7" name="TextBox 6">
                <a:extLst>
                  <a:ext uri="{FF2B5EF4-FFF2-40B4-BE49-F238E27FC236}">
                    <a16:creationId xmlns:a16="http://schemas.microsoft.com/office/drawing/2014/main" id="{B17B3257-FECD-A63D-40EC-2CDAEA5678E1}"/>
                  </a:ext>
                </a:extLst>
              </p:cNvPr>
              <p:cNvSpPr txBox="1">
                <a:spLocks noRot="1" noChangeAspect="1" noMove="1" noResize="1" noEditPoints="1" noAdjustHandles="1" noChangeArrowheads="1" noChangeShapeType="1" noTextEdit="1"/>
              </p:cNvSpPr>
              <p:nvPr/>
            </p:nvSpPr>
            <p:spPr>
              <a:xfrm>
                <a:off x="254192" y="0"/>
                <a:ext cx="11666809" cy="764184"/>
              </a:xfrm>
              <a:prstGeom prst="rect">
                <a:avLst/>
              </a:prstGeom>
              <a:blipFill>
                <a:blip r:embed="rId3"/>
                <a:stretch>
                  <a:fillRect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FC2452E-1268-0FB3-E8A7-8DDC97F3A613}"/>
                  </a:ext>
                </a:extLst>
              </p:cNvPr>
              <p:cNvSpPr/>
              <p:nvPr/>
            </p:nvSpPr>
            <p:spPr>
              <a:xfrm>
                <a:off x="68637" y="4680873"/>
                <a:ext cx="9395585" cy="749821"/>
              </a:xfrm>
              <a:prstGeom prst="rect">
                <a:avLst/>
              </a:prstGeom>
            </p:spPr>
            <p:txBody>
              <a:bodyPr wrap="none">
                <a:spAutoFit/>
              </a:bodyPr>
              <a:lstStyle/>
              <a:p>
                <a:r>
                  <a:rPr lang="en-US" sz="2400" b="0" dirty="0"/>
                  <a:t>Given: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𝑎𝑏</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𝑞𝑞</m:t>
                                  </m:r>
                                </m:sub>
                              </m:sSub>
                            </m:e>
                            <m:e>
                              <m:sSub>
                                <m:sSubPr>
                                  <m:ctrlPr>
                                    <a:rPr lang="en-US" sz="2400" i="1" smtClean="0">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𝑞𝑝</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𝑝𝑞</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𝑝𝑝</m:t>
                                  </m:r>
                                </m:sub>
                              </m:sSub>
                            </m:e>
                          </m:mr>
                        </m:m>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0</m:t>
                              </m:r>
                            </m:e>
                            <m:e>
                              <m:r>
                                <a:rPr lang="en-US" sz="2400" b="0" i="1" smtClean="0">
                                  <a:latin typeface="Cambria Math" panose="02040503050406030204" pitchFamily="18" charset="0"/>
                                </a:rPr>
                                <m:t>1</m:t>
                              </m:r>
                            </m:e>
                          </m:mr>
                          <m:mr>
                            <m:e>
                              <m:r>
                                <a:rPr lang="en-US" sz="2400" b="0" i="1" smtClean="0">
                                  <a:latin typeface="Cambria Math" panose="02040503050406030204" pitchFamily="18" charset="0"/>
                                </a:rPr>
                                <m:t>−1</m:t>
                              </m:r>
                            </m:e>
                            <m:e>
                              <m:r>
                                <a:rPr lang="en-US" sz="2400" b="0" i="1" smtClean="0">
                                  <a:latin typeface="Cambria Math" panose="02040503050406030204" pitchFamily="18" charset="0"/>
                                </a:rPr>
                                <m:t>0</m:t>
                              </m:r>
                            </m:e>
                          </m:mr>
                        </m:m>
                      </m:e>
                    </m:d>
                  </m:oMath>
                </a14:m>
                <a:r>
                  <a:rPr lang="en-US" sz="2400" dirty="0"/>
                  <a:t>   we can write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𝑏</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𝑏𝑎</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𝐻</m:t>
                    </m:r>
                  </m:oMath>
                </a14:m>
                <a:endParaRPr lang="en-US" sz="2400" dirty="0"/>
              </a:p>
            </p:txBody>
          </p:sp>
        </mc:Choice>
        <mc:Fallback xmlns="">
          <p:sp>
            <p:nvSpPr>
              <p:cNvPr id="9" name="Rectangle 8">
                <a:extLst>
                  <a:ext uri="{FF2B5EF4-FFF2-40B4-BE49-F238E27FC236}">
                    <a16:creationId xmlns:a16="http://schemas.microsoft.com/office/drawing/2014/main" id="{1FC2452E-1268-0FB3-E8A7-8DDC97F3A613}"/>
                  </a:ext>
                </a:extLst>
              </p:cNvPr>
              <p:cNvSpPr>
                <a:spLocks noRot="1" noChangeAspect="1" noMove="1" noResize="1" noEditPoints="1" noAdjustHandles="1" noChangeArrowheads="1" noChangeShapeType="1" noTextEdit="1"/>
              </p:cNvSpPr>
              <p:nvPr/>
            </p:nvSpPr>
            <p:spPr>
              <a:xfrm>
                <a:off x="68637" y="4680873"/>
                <a:ext cx="9395585" cy="749821"/>
              </a:xfrm>
              <a:prstGeom prst="rect">
                <a:avLst/>
              </a:prstGeom>
              <a:blipFill>
                <a:blip r:embed="rId4"/>
                <a:stretch>
                  <a:fillRect l="-945" b="-5000"/>
                </a:stretch>
              </a:blipFill>
            </p:spPr>
            <p:txBody>
              <a:bodyPr/>
              <a:lstStyle/>
              <a:p>
                <a:r>
                  <a:rPr lang="en-US">
                    <a:noFill/>
                  </a:rPr>
                  <a:t> </a:t>
                </a:r>
              </a:p>
            </p:txBody>
          </p:sp>
        </mc:Fallback>
      </mc:AlternateContent>
      <p:sp>
        <p:nvSpPr>
          <p:cNvPr id="86" name="TextBox 85">
            <a:extLst>
              <a:ext uri="{FF2B5EF4-FFF2-40B4-BE49-F238E27FC236}">
                <a16:creationId xmlns:a16="http://schemas.microsoft.com/office/drawing/2014/main" id="{7D511BC9-0FE2-2B15-723E-8BB78E7C2535}"/>
              </a:ext>
            </a:extLst>
          </p:cNvPr>
          <p:cNvSpPr txBox="1"/>
          <p:nvPr/>
        </p:nvSpPr>
        <p:spPr>
          <a:xfrm>
            <a:off x="5374559" y="665565"/>
            <a:ext cx="4320540" cy="523220"/>
          </a:xfrm>
          <a:prstGeom prst="rect">
            <a:avLst/>
          </a:prstGeom>
          <a:noFill/>
        </p:spPr>
        <p:txBody>
          <a:bodyPr wrap="square" rtlCol="0">
            <a:spAutoFit/>
          </a:bodyPr>
          <a:lstStyle/>
          <a:p>
            <a:pPr algn="ctr"/>
            <a:r>
              <a:rPr lang="en-US" sz="2800" dirty="0"/>
              <a:t>The Displacement Field</a:t>
            </a:r>
          </a:p>
        </p:txBody>
      </p:sp>
      <p:sp>
        <p:nvSpPr>
          <p:cNvPr id="87" name="TextBox 86">
            <a:extLst>
              <a:ext uri="{FF2B5EF4-FFF2-40B4-BE49-F238E27FC236}">
                <a16:creationId xmlns:a16="http://schemas.microsoft.com/office/drawing/2014/main" id="{5286F84B-1394-E467-A124-C7416A28241D}"/>
              </a:ext>
            </a:extLst>
          </p:cNvPr>
          <p:cNvSpPr txBox="1"/>
          <p:nvPr/>
        </p:nvSpPr>
        <p:spPr>
          <a:xfrm>
            <a:off x="429804" y="639284"/>
            <a:ext cx="4320540" cy="523220"/>
          </a:xfrm>
          <a:prstGeom prst="rect">
            <a:avLst/>
          </a:prstGeom>
          <a:noFill/>
        </p:spPr>
        <p:txBody>
          <a:bodyPr wrap="square" rtlCol="0">
            <a:spAutoFit/>
          </a:bodyPr>
          <a:lstStyle/>
          <a:p>
            <a:pPr algn="ctr"/>
            <a:r>
              <a:rPr lang="en-US" sz="2800" dirty="0"/>
              <a:t>The Gradient</a:t>
            </a:r>
          </a:p>
        </p:txBody>
      </p:sp>
    </p:spTree>
    <p:extLst>
      <p:ext uri="{BB962C8B-B14F-4D97-AF65-F5344CB8AC3E}">
        <p14:creationId xmlns:p14="http://schemas.microsoft.com/office/powerpoint/2010/main" val="282818758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6A4BE0-820F-77FC-F7C8-E736729EF7FC}"/>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AFE92F8-FEF3-49AC-4E04-72532D791B0E}"/>
              </a:ext>
            </a:extLst>
          </p:cNvPr>
          <p:cNvSpPr>
            <a:spLocks noGrp="1"/>
          </p:cNvSpPr>
          <p:nvPr>
            <p:ph type="sldNum" sz="quarter" idx="12"/>
          </p:nvPr>
        </p:nvSpPr>
        <p:spPr/>
        <p:txBody>
          <a:bodyPr/>
          <a:lstStyle/>
          <a:p>
            <a:fld id="{F47845EA-7733-40EE-B074-20032348B727}" type="slidenum">
              <a:rPr lang="en-US" smtClean="0"/>
              <a:t>45</a:t>
            </a:fld>
            <a:endParaRPr lang="en-US"/>
          </a:p>
        </p:txBody>
      </p:sp>
      <p:grpSp>
        <p:nvGrpSpPr>
          <p:cNvPr id="4" name="Group 3">
            <a:extLst>
              <a:ext uri="{FF2B5EF4-FFF2-40B4-BE49-F238E27FC236}">
                <a16:creationId xmlns:a16="http://schemas.microsoft.com/office/drawing/2014/main" id="{B39044DA-5581-CFDD-8975-502D20515A49}"/>
              </a:ext>
            </a:extLst>
          </p:cNvPr>
          <p:cNvGrpSpPr>
            <a:grpSpLocks noChangeAspect="1"/>
          </p:cNvGrpSpPr>
          <p:nvPr/>
        </p:nvGrpSpPr>
        <p:grpSpPr>
          <a:xfrm>
            <a:off x="911586" y="772111"/>
            <a:ext cx="3110447" cy="3038352"/>
            <a:chOff x="389975" y="729317"/>
            <a:chExt cx="3789906" cy="3702061"/>
          </a:xfrm>
        </p:grpSpPr>
        <p:cxnSp>
          <p:nvCxnSpPr>
            <p:cNvPr id="188" name="Straight Connector 187">
              <a:extLst>
                <a:ext uri="{FF2B5EF4-FFF2-40B4-BE49-F238E27FC236}">
                  <a16:creationId xmlns:a16="http://schemas.microsoft.com/office/drawing/2014/main" id="{8D6826FF-966A-88AC-B377-78DAFB9EAC02}"/>
                </a:ext>
              </a:extLst>
            </p:cNvPr>
            <p:cNvCxnSpPr>
              <a:cxnSpLocks/>
            </p:cNvCxnSpPr>
            <p:nvPr/>
          </p:nvCxnSpPr>
          <p:spPr>
            <a:xfrm>
              <a:off x="791307" y="8616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CE0A823D-2E2E-DA42-AA7E-987F4BD1CE13}"/>
                </a:ext>
              </a:extLst>
            </p:cNvPr>
            <p:cNvCxnSpPr>
              <a:cxnSpLocks/>
            </p:cNvCxnSpPr>
            <p:nvPr/>
          </p:nvCxnSpPr>
          <p:spPr>
            <a:xfrm rot="5400000">
              <a:off x="2391507" y="24618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1" name="TextBox 190">
                  <a:extLst>
                    <a:ext uri="{FF2B5EF4-FFF2-40B4-BE49-F238E27FC236}">
                      <a16:creationId xmlns:a16="http://schemas.microsoft.com/office/drawing/2014/main" id="{2073801F-AD47-0CC3-FB0A-7C5A06421011}"/>
                    </a:ext>
                  </a:extLst>
                </p:cNvPr>
                <p:cNvSpPr txBox="1"/>
                <p:nvPr/>
              </p:nvSpPr>
              <p:spPr>
                <a:xfrm>
                  <a:off x="389975" y="729317"/>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91" name="TextBox 190">
                  <a:extLst>
                    <a:ext uri="{FF2B5EF4-FFF2-40B4-BE49-F238E27FC236}">
                      <a16:creationId xmlns:a16="http://schemas.microsoft.com/office/drawing/2014/main" id="{2073801F-AD47-0CC3-FB0A-7C5A06421011}"/>
                    </a:ext>
                  </a:extLst>
                </p:cNvPr>
                <p:cNvSpPr txBox="1">
                  <a:spLocks noRot="1" noChangeAspect="1" noMove="1" noResize="1" noEditPoints="1" noAdjustHandles="1" noChangeArrowheads="1" noChangeShapeType="1" noTextEdit="1"/>
                </p:cNvSpPr>
                <p:nvPr/>
              </p:nvSpPr>
              <p:spPr>
                <a:xfrm>
                  <a:off x="389975" y="729317"/>
                  <a:ext cx="304736" cy="369332"/>
                </a:xfrm>
                <a:prstGeom prst="rect">
                  <a:avLst/>
                </a:prstGeom>
                <a:blipFill>
                  <a:blip r:embed="rId2"/>
                  <a:stretch>
                    <a:fillRect l="-30000" r="-2500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2" name="TextBox 191">
                  <a:extLst>
                    <a:ext uri="{FF2B5EF4-FFF2-40B4-BE49-F238E27FC236}">
                      <a16:creationId xmlns:a16="http://schemas.microsoft.com/office/drawing/2014/main" id="{E2FCDB25-9ADA-3F7E-5028-F8E7AD746D53}"/>
                    </a:ext>
                  </a:extLst>
                </p:cNvPr>
                <p:cNvSpPr txBox="1"/>
                <p:nvPr/>
              </p:nvSpPr>
              <p:spPr>
                <a:xfrm>
                  <a:off x="3875145" y="4062046"/>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92" name="TextBox 191">
                  <a:extLst>
                    <a:ext uri="{FF2B5EF4-FFF2-40B4-BE49-F238E27FC236}">
                      <a16:creationId xmlns:a16="http://schemas.microsoft.com/office/drawing/2014/main" id="{E2FCDB25-9ADA-3F7E-5028-F8E7AD746D53}"/>
                    </a:ext>
                  </a:extLst>
                </p:cNvPr>
                <p:cNvSpPr txBox="1">
                  <a:spLocks noRot="1" noChangeAspect="1" noMove="1" noResize="1" noEditPoints="1" noAdjustHandles="1" noChangeArrowheads="1" noChangeShapeType="1" noTextEdit="1"/>
                </p:cNvSpPr>
                <p:nvPr/>
              </p:nvSpPr>
              <p:spPr>
                <a:xfrm>
                  <a:off x="3875145" y="4062046"/>
                  <a:ext cx="304736" cy="369332"/>
                </a:xfrm>
                <a:prstGeom prst="rect">
                  <a:avLst/>
                </a:prstGeom>
                <a:blipFill>
                  <a:blip r:embed="rId3"/>
                  <a:stretch>
                    <a:fillRect l="-30000" r="-25000" b="-54167"/>
                  </a:stretch>
                </a:blipFill>
              </p:spPr>
              <p:txBody>
                <a:bodyPr/>
                <a:lstStyle/>
                <a:p>
                  <a:r>
                    <a:rPr lang="en-US">
                      <a:noFill/>
                    </a:rPr>
                    <a:t> </a:t>
                  </a:r>
                </a:p>
              </p:txBody>
            </p:sp>
          </mc:Fallback>
        </mc:AlternateContent>
        <p:sp>
          <p:nvSpPr>
            <p:cNvPr id="211" name="Freeform 210">
              <a:extLst>
                <a:ext uri="{FF2B5EF4-FFF2-40B4-BE49-F238E27FC236}">
                  <a16:creationId xmlns:a16="http://schemas.microsoft.com/office/drawing/2014/main" id="{0E2ADEDB-670A-1EFC-0384-F330896135AC}"/>
                </a:ext>
              </a:extLst>
            </p:cNvPr>
            <p:cNvSpPr/>
            <p:nvPr/>
          </p:nvSpPr>
          <p:spPr>
            <a:xfrm>
              <a:off x="1653988" y="1532965"/>
              <a:ext cx="1922930" cy="1922929"/>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Lst>
              <a:ahLst/>
              <a:cxnLst>
                <a:cxn ang="0">
                  <a:pos x="connsiteX0" y="connsiteY0"/>
                </a:cxn>
                <a:cxn ang="0">
                  <a:pos x="connsiteX1" y="connsiteY1"/>
                </a:cxn>
                <a:cxn ang="0">
                  <a:pos x="connsiteX2" y="connsiteY2"/>
                </a:cxn>
                <a:cxn ang="0">
                  <a:pos x="connsiteX3" y="connsiteY3"/>
                </a:cxn>
              </a:cxnLst>
              <a:rect l="l" t="t" r="r" b="b"/>
              <a:pathLst>
                <a:path w="1922930" h="1922929">
                  <a:moveTo>
                    <a:pt x="0" y="1922929"/>
                  </a:moveTo>
                  <a:cubicBezTo>
                    <a:pt x="281268" y="1904999"/>
                    <a:pt x="537883" y="1712258"/>
                    <a:pt x="753036" y="1465729"/>
                  </a:cubicBezTo>
                  <a:cubicBezTo>
                    <a:pt x="968189" y="1219200"/>
                    <a:pt x="1149724" y="674594"/>
                    <a:pt x="1290918" y="443752"/>
                  </a:cubicBezTo>
                  <a:cubicBezTo>
                    <a:pt x="1432112" y="212910"/>
                    <a:pt x="1636619" y="41462"/>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id="{95F46B6D-11BA-8855-6E9B-AA446A4975E3}"/>
                    </a:ext>
                  </a:extLst>
                </p:cNvPr>
                <p:cNvSpPr txBox="1"/>
                <p:nvPr/>
              </p:nvSpPr>
              <p:spPr>
                <a:xfrm>
                  <a:off x="1246486" y="332338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12" name="TextBox 211">
                  <a:extLst>
                    <a:ext uri="{FF2B5EF4-FFF2-40B4-BE49-F238E27FC236}">
                      <a16:creationId xmlns:a16="http://schemas.microsoft.com/office/drawing/2014/main" id="{95F46B6D-11BA-8855-6E9B-AA446A4975E3}"/>
                    </a:ext>
                  </a:extLst>
                </p:cNvPr>
                <p:cNvSpPr txBox="1">
                  <a:spLocks noRot="1" noChangeAspect="1" noMove="1" noResize="1" noEditPoints="1" noAdjustHandles="1" noChangeArrowheads="1" noChangeShapeType="1" noTextEdit="1"/>
                </p:cNvSpPr>
                <p:nvPr/>
              </p:nvSpPr>
              <p:spPr>
                <a:xfrm>
                  <a:off x="1246486" y="3323383"/>
                  <a:ext cx="304736" cy="369332"/>
                </a:xfrm>
                <a:prstGeom prst="rect">
                  <a:avLst/>
                </a:prstGeom>
                <a:blipFill>
                  <a:blip r:embed="rId4"/>
                  <a:stretch>
                    <a:fillRect l="-35000" r="-35000"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3" name="TextBox 212">
                  <a:extLst>
                    <a:ext uri="{FF2B5EF4-FFF2-40B4-BE49-F238E27FC236}">
                      <a16:creationId xmlns:a16="http://schemas.microsoft.com/office/drawing/2014/main" id="{6AD14DB4-54B8-61E5-2A03-9B74C441B22A}"/>
                    </a:ext>
                  </a:extLst>
                </p:cNvPr>
                <p:cNvSpPr txBox="1"/>
                <p:nvPr/>
              </p:nvSpPr>
              <p:spPr>
                <a:xfrm>
                  <a:off x="3651430" y="1348299"/>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13" name="TextBox 212">
                  <a:extLst>
                    <a:ext uri="{FF2B5EF4-FFF2-40B4-BE49-F238E27FC236}">
                      <a16:creationId xmlns:a16="http://schemas.microsoft.com/office/drawing/2014/main" id="{6AD14DB4-54B8-61E5-2A03-9B74C441B22A}"/>
                    </a:ext>
                  </a:extLst>
                </p:cNvPr>
                <p:cNvSpPr txBox="1">
                  <a:spLocks noRot="1" noChangeAspect="1" noMove="1" noResize="1" noEditPoints="1" noAdjustHandles="1" noChangeArrowheads="1" noChangeShapeType="1" noTextEdit="1"/>
                </p:cNvSpPr>
                <p:nvPr/>
              </p:nvSpPr>
              <p:spPr>
                <a:xfrm>
                  <a:off x="3651430" y="1348299"/>
                  <a:ext cx="304736" cy="369332"/>
                </a:xfrm>
                <a:prstGeom prst="rect">
                  <a:avLst/>
                </a:prstGeom>
                <a:blipFill>
                  <a:blip r:embed="rId5"/>
                  <a:stretch>
                    <a:fillRect l="-28571" r="-23810" b="-28000"/>
                  </a:stretch>
                </a:blipFill>
              </p:spPr>
              <p:txBody>
                <a:bodyPr/>
                <a:lstStyle/>
                <a:p>
                  <a:r>
                    <a:rPr lang="en-US">
                      <a:noFill/>
                    </a:rPr>
                    <a:t> </a:t>
                  </a:r>
                </a:p>
              </p:txBody>
            </p:sp>
          </mc:Fallback>
        </mc:AlternateContent>
        <p:cxnSp>
          <p:nvCxnSpPr>
            <p:cNvPr id="218" name="Straight Arrow Connector 217">
              <a:extLst>
                <a:ext uri="{FF2B5EF4-FFF2-40B4-BE49-F238E27FC236}">
                  <a16:creationId xmlns:a16="http://schemas.microsoft.com/office/drawing/2014/main" id="{C43D9817-0BE4-5A9B-66EE-99C908746F9F}"/>
                </a:ext>
              </a:extLst>
            </p:cNvPr>
            <p:cNvCxnSpPr/>
            <p:nvPr/>
          </p:nvCxnSpPr>
          <p:spPr>
            <a:xfrm>
              <a:off x="2931459" y="1532965"/>
              <a:ext cx="510988" cy="38996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BD49B439-A105-8C48-3719-2674DEF6799F}"/>
                </a:ext>
              </a:extLst>
            </p:cNvPr>
            <p:cNvCxnSpPr>
              <a:cxnSpLocks/>
            </p:cNvCxnSpPr>
            <p:nvPr/>
          </p:nvCxnSpPr>
          <p:spPr>
            <a:xfrm flipV="1">
              <a:off x="2536463" y="2061941"/>
              <a:ext cx="650490" cy="4687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AB200E51-A565-9B5F-3CEF-C4DD49A6177F}"/>
                </a:ext>
              </a:extLst>
            </p:cNvPr>
            <p:cNvCxnSpPr>
              <a:cxnSpLocks/>
            </p:cNvCxnSpPr>
            <p:nvPr/>
          </p:nvCxnSpPr>
          <p:spPr>
            <a:xfrm>
              <a:off x="2136013" y="2868409"/>
              <a:ext cx="580739" cy="21207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DADF12B3-22FD-B08F-C84A-1751FAC1F6E6}"/>
                </a:ext>
              </a:extLst>
            </p:cNvPr>
            <p:cNvCxnSpPr>
              <a:cxnSpLocks/>
            </p:cNvCxnSpPr>
            <p:nvPr/>
          </p:nvCxnSpPr>
          <p:spPr>
            <a:xfrm>
              <a:off x="1806766" y="3179008"/>
              <a:ext cx="318297" cy="4449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F54F389E-E016-0F13-9922-56C78EB8B593}"/>
                </a:ext>
              </a:extLst>
            </p:cNvPr>
            <p:cNvCxnSpPr>
              <a:cxnSpLocks/>
            </p:cNvCxnSpPr>
            <p:nvPr/>
          </p:nvCxnSpPr>
          <p:spPr>
            <a:xfrm flipV="1">
              <a:off x="2391507" y="2504641"/>
              <a:ext cx="650490" cy="4687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65D5D3AA-6368-67A2-359E-CB801C0EE5B7}"/>
              </a:ext>
            </a:extLst>
          </p:cNvPr>
          <p:cNvGrpSpPr>
            <a:grpSpLocks noChangeAspect="1"/>
          </p:cNvGrpSpPr>
          <p:nvPr/>
        </p:nvGrpSpPr>
        <p:grpSpPr>
          <a:xfrm>
            <a:off x="5192403" y="855398"/>
            <a:ext cx="3149730" cy="3076724"/>
            <a:chOff x="6124952" y="772111"/>
            <a:chExt cx="3789906" cy="3702061"/>
          </a:xfrm>
        </p:grpSpPr>
        <p:cxnSp>
          <p:nvCxnSpPr>
            <p:cNvPr id="197" name="Straight Connector 196">
              <a:extLst>
                <a:ext uri="{FF2B5EF4-FFF2-40B4-BE49-F238E27FC236}">
                  <a16:creationId xmlns:a16="http://schemas.microsoft.com/office/drawing/2014/main" id="{19E9FF06-93E4-FD9C-8E98-DD0FC2A30612}"/>
                </a:ext>
              </a:extLst>
            </p:cNvPr>
            <p:cNvCxnSpPr>
              <a:cxnSpLocks/>
            </p:cNvCxnSpPr>
            <p:nvPr/>
          </p:nvCxnSpPr>
          <p:spPr>
            <a:xfrm>
              <a:off x="6526284" y="904441"/>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95EF5DE8-7843-2D61-EF94-C003DAAAA5AD}"/>
                </a:ext>
              </a:extLst>
            </p:cNvPr>
            <p:cNvCxnSpPr>
              <a:cxnSpLocks/>
            </p:cNvCxnSpPr>
            <p:nvPr/>
          </p:nvCxnSpPr>
          <p:spPr>
            <a:xfrm rot="5400000">
              <a:off x="8126484" y="2504641"/>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9" name="TextBox 198">
                  <a:extLst>
                    <a:ext uri="{FF2B5EF4-FFF2-40B4-BE49-F238E27FC236}">
                      <a16:creationId xmlns:a16="http://schemas.microsoft.com/office/drawing/2014/main" id="{419FE2FE-38FF-AF09-50AD-B279366FE65A}"/>
                    </a:ext>
                  </a:extLst>
                </p:cNvPr>
                <p:cNvSpPr txBox="1"/>
                <p:nvPr/>
              </p:nvSpPr>
              <p:spPr>
                <a:xfrm>
                  <a:off x="6124952" y="772111"/>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99" name="TextBox 198">
                  <a:extLst>
                    <a:ext uri="{FF2B5EF4-FFF2-40B4-BE49-F238E27FC236}">
                      <a16:creationId xmlns:a16="http://schemas.microsoft.com/office/drawing/2014/main" id="{419FE2FE-38FF-AF09-50AD-B279366FE65A}"/>
                    </a:ext>
                  </a:extLst>
                </p:cNvPr>
                <p:cNvSpPr txBox="1">
                  <a:spLocks noRot="1" noChangeAspect="1" noMove="1" noResize="1" noEditPoints="1" noAdjustHandles="1" noChangeArrowheads="1" noChangeShapeType="1" noTextEdit="1"/>
                </p:cNvSpPr>
                <p:nvPr/>
              </p:nvSpPr>
              <p:spPr>
                <a:xfrm>
                  <a:off x="6124952" y="772111"/>
                  <a:ext cx="304736" cy="369332"/>
                </a:xfrm>
                <a:prstGeom prst="rect">
                  <a:avLst/>
                </a:prstGeom>
                <a:blipFill>
                  <a:blip r:embed="rId6"/>
                  <a:stretch>
                    <a:fillRect l="-23810" r="-2381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0" name="TextBox 199">
                  <a:extLst>
                    <a:ext uri="{FF2B5EF4-FFF2-40B4-BE49-F238E27FC236}">
                      <a16:creationId xmlns:a16="http://schemas.microsoft.com/office/drawing/2014/main" id="{D06D7277-6D63-B1E5-D95C-D9636D44D903}"/>
                    </a:ext>
                  </a:extLst>
                </p:cNvPr>
                <p:cNvSpPr txBox="1"/>
                <p:nvPr/>
              </p:nvSpPr>
              <p:spPr>
                <a:xfrm>
                  <a:off x="9610122" y="4104840"/>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200" name="TextBox 199">
                  <a:extLst>
                    <a:ext uri="{FF2B5EF4-FFF2-40B4-BE49-F238E27FC236}">
                      <a16:creationId xmlns:a16="http://schemas.microsoft.com/office/drawing/2014/main" id="{D06D7277-6D63-B1E5-D95C-D9636D44D903}"/>
                    </a:ext>
                  </a:extLst>
                </p:cNvPr>
                <p:cNvSpPr txBox="1">
                  <a:spLocks noRot="1" noChangeAspect="1" noMove="1" noResize="1" noEditPoints="1" noAdjustHandles="1" noChangeArrowheads="1" noChangeShapeType="1" noTextEdit="1"/>
                </p:cNvSpPr>
                <p:nvPr/>
              </p:nvSpPr>
              <p:spPr>
                <a:xfrm>
                  <a:off x="9610122" y="4104840"/>
                  <a:ext cx="304736" cy="369332"/>
                </a:xfrm>
                <a:prstGeom prst="rect">
                  <a:avLst/>
                </a:prstGeom>
                <a:blipFill>
                  <a:blip r:embed="rId7"/>
                  <a:stretch>
                    <a:fillRect l="-23810" r="-19048" b="-48000"/>
                  </a:stretch>
                </a:blipFill>
              </p:spPr>
              <p:txBody>
                <a:bodyPr/>
                <a:lstStyle/>
                <a:p>
                  <a:r>
                    <a:rPr lang="en-US">
                      <a:noFill/>
                    </a:rPr>
                    <a:t> </a:t>
                  </a:r>
                </a:p>
              </p:txBody>
            </p:sp>
          </mc:Fallback>
        </mc:AlternateContent>
        <p:sp>
          <p:nvSpPr>
            <p:cNvPr id="240" name="Freeform 239">
              <a:extLst>
                <a:ext uri="{FF2B5EF4-FFF2-40B4-BE49-F238E27FC236}">
                  <a16:creationId xmlns:a16="http://schemas.microsoft.com/office/drawing/2014/main" id="{4BAB7E7A-2367-2307-F178-57ECF476CCBB}"/>
                </a:ext>
              </a:extLst>
            </p:cNvPr>
            <p:cNvSpPr/>
            <p:nvPr/>
          </p:nvSpPr>
          <p:spPr>
            <a:xfrm rot="600000">
              <a:off x="7182645" y="1648593"/>
              <a:ext cx="1694186" cy="1993382"/>
            </a:xfrm>
            <a:custGeom>
              <a:avLst/>
              <a:gdLst>
                <a:gd name="connsiteX0" fmla="*/ 2249316 w 2249316"/>
                <a:gd name="connsiteY0" fmla="*/ 221673 h 1987238"/>
                <a:gd name="connsiteX1" fmla="*/ 1307207 w 2249316"/>
                <a:gd name="connsiteY1" fmla="*/ 27709 h 1987238"/>
                <a:gd name="connsiteX2" fmla="*/ 877716 w 2249316"/>
                <a:gd name="connsiteY2" fmla="*/ 277091 h 1987238"/>
                <a:gd name="connsiteX3" fmla="*/ 863861 w 2249316"/>
                <a:gd name="connsiteY3" fmla="*/ 623455 h 1987238"/>
                <a:gd name="connsiteX4" fmla="*/ 4880 w 2249316"/>
                <a:gd name="connsiteY4" fmla="*/ 1427018 h 1987238"/>
                <a:gd name="connsiteX5" fmla="*/ 1307207 w 2249316"/>
                <a:gd name="connsiteY5" fmla="*/ 1967346 h 1987238"/>
                <a:gd name="connsiteX6" fmla="*/ 1653571 w 2249316"/>
                <a:gd name="connsiteY6" fmla="*/ 720437 h 1987238"/>
                <a:gd name="connsiteX7" fmla="*/ 2138480 w 2249316"/>
                <a:gd name="connsiteY7" fmla="*/ 249382 h 1987238"/>
                <a:gd name="connsiteX8" fmla="*/ 1916807 w 2249316"/>
                <a:gd name="connsiteY8" fmla="*/ 0 h 1987238"/>
                <a:gd name="connsiteX0" fmla="*/ 2249316 w 2249316"/>
                <a:gd name="connsiteY0" fmla="*/ 194550 h 1960115"/>
                <a:gd name="connsiteX1" fmla="*/ 1307207 w 2249316"/>
                <a:gd name="connsiteY1" fmla="*/ 586 h 1960115"/>
                <a:gd name="connsiteX2" fmla="*/ 877716 w 2249316"/>
                <a:gd name="connsiteY2" fmla="*/ 249968 h 1960115"/>
                <a:gd name="connsiteX3" fmla="*/ 863861 w 2249316"/>
                <a:gd name="connsiteY3" fmla="*/ 596332 h 1960115"/>
                <a:gd name="connsiteX4" fmla="*/ 4880 w 2249316"/>
                <a:gd name="connsiteY4" fmla="*/ 1399895 h 1960115"/>
                <a:gd name="connsiteX5" fmla="*/ 1307207 w 2249316"/>
                <a:gd name="connsiteY5" fmla="*/ 1940223 h 1960115"/>
                <a:gd name="connsiteX6" fmla="*/ 1653571 w 2249316"/>
                <a:gd name="connsiteY6" fmla="*/ 693314 h 1960115"/>
                <a:gd name="connsiteX7" fmla="*/ 2138480 w 2249316"/>
                <a:gd name="connsiteY7" fmla="*/ 222259 h 1960115"/>
                <a:gd name="connsiteX0" fmla="*/ 2124625 w 2138480"/>
                <a:gd name="connsiteY0" fmla="*/ 235557 h 1959558"/>
                <a:gd name="connsiteX1" fmla="*/ 1307207 w 2138480"/>
                <a:gd name="connsiteY1" fmla="*/ 29 h 1959558"/>
                <a:gd name="connsiteX2" fmla="*/ 877716 w 2138480"/>
                <a:gd name="connsiteY2" fmla="*/ 249411 h 1959558"/>
                <a:gd name="connsiteX3" fmla="*/ 863861 w 2138480"/>
                <a:gd name="connsiteY3" fmla="*/ 595775 h 1959558"/>
                <a:gd name="connsiteX4" fmla="*/ 4880 w 2138480"/>
                <a:gd name="connsiteY4" fmla="*/ 1399338 h 1959558"/>
                <a:gd name="connsiteX5" fmla="*/ 1307207 w 2138480"/>
                <a:gd name="connsiteY5" fmla="*/ 1939666 h 1959558"/>
                <a:gd name="connsiteX6" fmla="*/ 1653571 w 2138480"/>
                <a:gd name="connsiteY6" fmla="*/ 692757 h 1959558"/>
                <a:gd name="connsiteX7" fmla="*/ 2138480 w 2138480"/>
                <a:gd name="connsiteY7" fmla="*/ 221702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8" fmla="*/ 2124625 w 2124625"/>
                <a:gd name="connsiteY8" fmla="*/ 235557 h 1959558"/>
                <a:gd name="connsiteX0" fmla="*/ 2124625 w 2130377"/>
                <a:gd name="connsiteY0" fmla="*/ 235560 h 1959561"/>
                <a:gd name="connsiteX1" fmla="*/ 1307207 w 2130377"/>
                <a:gd name="connsiteY1" fmla="*/ 32 h 1959561"/>
                <a:gd name="connsiteX2" fmla="*/ 877716 w 2130377"/>
                <a:gd name="connsiteY2" fmla="*/ 249414 h 1959561"/>
                <a:gd name="connsiteX3" fmla="*/ 863861 w 2130377"/>
                <a:gd name="connsiteY3" fmla="*/ 595778 h 1959561"/>
                <a:gd name="connsiteX4" fmla="*/ 4880 w 2130377"/>
                <a:gd name="connsiteY4" fmla="*/ 1399341 h 1959561"/>
                <a:gd name="connsiteX5" fmla="*/ 1307207 w 2130377"/>
                <a:gd name="connsiteY5" fmla="*/ 1939669 h 1959561"/>
                <a:gd name="connsiteX6" fmla="*/ 1653571 w 2130377"/>
                <a:gd name="connsiteY6" fmla="*/ 692760 h 1959561"/>
                <a:gd name="connsiteX7" fmla="*/ 2124625 w 2130377"/>
                <a:gd name="connsiteY7" fmla="*/ 235560 h 1959561"/>
                <a:gd name="connsiteX0" fmla="*/ 2124733 w 2130485"/>
                <a:gd name="connsiteY0" fmla="*/ 235863 h 1959864"/>
                <a:gd name="connsiteX1" fmla="*/ 1307315 w 2130485"/>
                <a:gd name="connsiteY1" fmla="*/ 335 h 1959864"/>
                <a:gd name="connsiteX2" fmla="*/ 988660 w 2130485"/>
                <a:gd name="connsiteY2" fmla="*/ 194299 h 1959864"/>
                <a:gd name="connsiteX3" fmla="*/ 863969 w 2130485"/>
                <a:gd name="connsiteY3" fmla="*/ 596081 h 1959864"/>
                <a:gd name="connsiteX4" fmla="*/ 4988 w 2130485"/>
                <a:gd name="connsiteY4" fmla="*/ 1399644 h 1959864"/>
                <a:gd name="connsiteX5" fmla="*/ 1307315 w 2130485"/>
                <a:gd name="connsiteY5" fmla="*/ 1939972 h 1959864"/>
                <a:gd name="connsiteX6" fmla="*/ 1653679 w 2130485"/>
                <a:gd name="connsiteY6" fmla="*/ 693063 h 1959864"/>
                <a:gd name="connsiteX7" fmla="*/ 2124733 w 2130485"/>
                <a:gd name="connsiteY7" fmla="*/ 235863 h 1959864"/>
                <a:gd name="connsiteX0" fmla="*/ 2131430 w 2137182"/>
                <a:gd name="connsiteY0" fmla="*/ 235988 h 1958970"/>
                <a:gd name="connsiteX1" fmla="*/ 1314012 w 2137182"/>
                <a:gd name="connsiteY1" fmla="*/ 460 h 1958970"/>
                <a:gd name="connsiteX2" fmla="*/ 995357 w 2137182"/>
                <a:gd name="connsiteY2" fmla="*/ 194424 h 1958970"/>
                <a:gd name="connsiteX3" fmla="*/ 690557 w 2137182"/>
                <a:gd name="connsiteY3" fmla="*/ 776315 h 1958970"/>
                <a:gd name="connsiteX4" fmla="*/ 11685 w 2137182"/>
                <a:gd name="connsiteY4" fmla="*/ 1399769 h 1958970"/>
                <a:gd name="connsiteX5" fmla="*/ 1314012 w 2137182"/>
                <a:gd name="connsiteY5" fmla="*/ 1940097 h 1958970"/>
                <a:gd name="connsiteX6" fmla="*/ 1660376 w 2137182"/>
                <a:gd name="connsiteY6" fmla="*/ 693188 h 1958970"/>
                <a:gd name="connsiteX7" fmla="*/ 2131430 w 2137182"/>
                <a:gd name="connsiteY7" fmla="*/ 235988 h 1958970"/>
                <a:gd name="connsiteX0" fmla="*/ 1887031 w 1892783"/>
                <a:gd name="connsiteY0" fmla="*/ 235988 h 1972751"/>
                <a:gd name="connsiteX1" fmla="*/ 1069613 w 1892783"/>
                <a:gd name="connsiteY1" fmla="*/ 460 h 1972751"/>
                <a:gd name="connsiteX2" fmla="*/ 750958 w 1892783"/>
                <a:gd name="connsiteY2" fmla="*/ 194424 h 1972751"/>
                <a:gd name="connsiteX3" fmla="*/ 446158 w 1892783"/>
                <a:gd name="connsiteY3" fmla="*/ 776315 h 1972751"/>
                <a:gd name="connsiteX4" fmla="*/ 16668 w 1892783"/>
                <a:gd name="connsiteY4" fmla="*/ 1538315 h 1972751"/>
                <a:gd name="connsiteX5" fmla="*/ 1069613 w 1892783"/>
                <a:gd name="connsiteY5" fmla="*/ 1940097 h 1972751"/>
                <a:gd name="connsiteX6" fmla="*/ 1415977 w 1892783"/>
                <a:gd name="connsiteY6" fmla="*/ 693188 h 1972751"/>
                <a:gd name="connsiteX7" fmla="*/ 1887031 w 1892783"/>
                <a:gd name="connsiteY7" fmla="*/ 235988 h 1972751"/>
                <a:gd name="connsiteX0" fmla="*/ 1887031 w 1892284"/>
                <a:gd name="connsiteY0" fmla="*/ 235988 h 1972751"/>
                <a:gd name="connsiteX1" fmla="*/ 1069613 w 1892284"/>
                <a:gd name="connsiteY1" fmla="*/ 460 h 1972751"/>
                <a:gd name="connsiteX2" fmla="*/ 750958 w 1892284"/>
                <a:gd name="connsiteY2" fmla="*/ 194424 h 1972751"/>
                <a:gd name="connsiteX3" fmla="*/ 446158 w 1892284"/>
                <a:gd name="connsiteY3" fmla="*/ 776315 h 1972751"/>
                <a:gd name="connsiteX4" fmla="*/ 16668 w 1892284"/>
                <a:gd name="connsiteY4" fmla="*/ 1538315 h 1972751"/>
                <a:gd name="connsiteX5" fmla="*/ 1069613 w 1892284"/>
                <a:gd name="connsiteY5" fmla="*/ 1940097 h 1972751"/>
                <a:gd name="connsiteX6" fmla="*/ 1374413 w 1892284"/>
                <a:gd name="connsiteY6" fmla="*/ 693188 h 1972751"/>
                <a:gd name="connsiteX7" fmla="*/ 1887031 w 1892284"/>
                <a:gd name="connsiteY7" fmla="*/ 235988 h 1972751"/>
                <a:gd name="connsiteX0" fmla="*/ 1887031 w 1892284"/>
                <a:gd name="connsiteY0" fmla="*/ 235988 h 1982424"/>
                <a:gd name="connsiteX1" fmla="*/ 1069613 w 1892284"/>
                <a:gd name="connsiteY1" fmla="*/ 460 h 1982424"/>
                <a:gd name="connsiteX2" fmla="*/ 750958 w 1892284"/>
                <a:gd name="connsiteY2" fmla="*/ 194424 h 1982424"/>
                <a:gd name="connsiteX3" fmla="*/ 446158 w 1892284"/>
                <a:gd name="connsiteY3" fmla="*/ 776315 h 1982424"/>
                <a:gd name="connsiteX4" fmla="*/ 16668 w 1892284"/>
                <a:gd name="connsiteY4" fmla="*/ 1538315 h 1982424"/>
                <a:gd name="connsiteX5" fmla="*/ 1069613 w 1892284"/>
                <a:gd name="connsiteY5" fmla="*/ 1940097 h 1982424"/>
                <a:gd name="connsiteX6" fmla="*/ 1374413 w 1892284"/>
                <a:gd name="connsiteY6" fmla="*/ 693188 h 1982424"/>
                <a:gd name="connsiteX7" fmla="*/ 1887031 w 1892284"/>
                <a:gd name="connsiteY7" fmla="*/ 235988 h 1982424"/>
                <a:gd name="connsiteX0" fmla="*/ 1679213 w 1687453"/>
                <a:gd name="connsiteY0" fmla="*/ 193964 h 1981964"/>
                <a:gd name="connsiteX1" fmla="*/ 1069613 w 1687453"/>
                <a:gd name="connsiteY1" fmla="*/ 0 h 1981964"/>
                <a:gd name="connsiteX2" fmla="*/ 750958 w 1687453"/>
                <a:gd name="connsiteY2" fmla="*/ 193964 h 1981964"/>
                <a:gd name="connsiteX3" fmla="*/ 446158 w 1687453"/>
                <a:gd name="connsiteY3" fmla="*/ 775855 h 1981964"/>
                <a:gd name="connsiteX4" fmla="*/ 16668 w 1687453"/>
                <a:gd name="connsiteY4" fmla="*/ 1537855 h 1981964"/>
                <a:gd name="connsiteX5" fmla="*/ 1069613 w 1687453"/>
                <a:gd name="connsiteY5" fmla="*/ 1939637 h 1981964"/>
                <a:gd name="connsiteX6" fmla="*/ 1374413 w 1687453"/>
                <a:gd name="connsiteY6" fmla="*/ 692728 h 1981964"/>
                <a:gd name="connsiteX7" fmla="*/ 1679213 w 1687453"/>
                <a:gd name="connsiteY7" fmla="*/ 193964 h 1981964"/>
                <a:gd name="connsiteX0" fmla="*/ 1671576 w 1679816"/>
                <a:gd name="connsiteY0" fmla="*/ 193964 h 1982495"/>
                <a:gd name="connsiteX1" fmla="*/ 1061976 w 1679816"/>
                <a:gd name="connsiteY1" fmla="*/ 0 h 1982495"/>
                <a:gd name="connsiteX2" fmla="*/ 743321 w 1679816"/>
                <a:gd name="connsiteY2" fmla="*/ 193964 h 1982495"/>
                <a:gd name="connsiteX3" fmla="*/ 563212 w 1679816"/>
                <a:gd name="connsiteY3" fmla="*/ 734292 h 1982495"/>
                <a:gd name="connsiteX4" fmla="*/ 9031 w 1679816"/>
                <a:gd name="connsiteY4" fmla="*/ 1537855 h 1982495"/>
                <a:gd name="connsiteX5" fmla="*/ 1061976 w 1679816"/>
                <a:gd name="connsiteY5" fmla="*/ 1939637 h 1982495"/>
                <a:gd name="connsiteX6" fmla="*/ 1366776 w 1679816"/>
                <a:gd name="connsiteY6" fmla="*/ 692728 h 1982495"/>
                <a:gd name="connsiteX7" fmla="*/ 1671576 w 1679816"/>
                <a:gd name="connsiteY7" fmla="*/ 193964 h 1982495"/>
                <a:gd name="connsiteX0" fmla="*/ 1685946 w 1694186"/>
                <a:gd name="connsiteY0" fmla="*/ 193964 h 1993382"/>
                <a:gd name="connsiteX1" fmla="*/ 1076346 w 1694186"/>
                <a:gd name="connsiteY1" fmla="*/ 0 h 1993382"/>
                <a:gd name="connsiteX2" fmla="*/ 757691 w 1694186"/>
                <a:gd name="connsiteY2" fmla="*/ 193964 h 1993382"/>
                <a:gd name="connsiteX3" fmla="*/ 577582 w 1694186"/>
                <a:gd name="connsiteY3" fmla="*/ 734292 h 1993382"/>
                <a:gd name="connsiteX4" fmla="*/ 23401 w 1694186"/>
                <a:gd name="connsiteY4" fmla="*/ 1537855 h 1993382"/>
                <a:gd name="connsiteX5" fmla="*/ 1076346 w 1694186"/>
                <a:gd name="connsiteY5" fmla="*/ 1939637 h 1993382"/>
                <a:gd name="connsiteX6" fmla="*/ 1381146 w 1694186"/>
                <a:gd name="connsiteY6" fmla="*/ 692728 h 1993382"/>
                <a:gd name="connsiteX7" fmla="*/ 1685946 w 1694186"/>
                <a:gd name="connsiteY7" fmla="*/ 193964 h 199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4186" h="1993382">
                  <a:moveTo>
                    <a:pt x="1685946" y="193964"/>
                  </a:moveTo>
                  <a:cubicBezTo>
                    <a:pt x="1628219" y="78509"/>
                    <a:pt x="1231055" y="0"/>
                    <a:pt x="1076346" y="0"/>
                  </a:cubicBezTo>
                  <a:cubicBezTo>
                    <a:pt x="921637" y="0"/>
                    <a:pt x="840818" y="71582"/>
                    <a:pt x="757691" y="193964"/>
                  </a:cubicBezTo>
                  <a:cubicBezTo>
                    <a:pt x="674564" y="316346"/>
                    <a:pt x="699964" y="510310"/>
                    <a:pt x="577582" y="734292"/>
                  </a:cubicBezTo>
                  <a:cubicBezTo>
                    <a:pt x="455200" y="958274"/>
                    <a:pt x="-122310" y="1221384"/>
                    <a:pt x="23401" y="1537855"/>
                  </a:cubicBezTo>
                  <a:cubicBezTo>
                    <a:pt x="169112" y="1854326"/>
                    <a:pt x="794637" y="2108201"/>
                    <a:pt x="1076346" y="1939637"/>
                  </a:cubicBezTo>
                  <a:cubicBezTo>
                    <a:pt x="1358055" y="1771073"/>
                    <a:pt x="1279546" y="983673"/>
                    <a:pt x="1381146" y="692728"/>
                  </a:cubicBezTo>
                  <a:cubicBezTo>
                    <a:pt x="1482746" y="401783"/>
                    <a:pt x="1743673" y="309419"/>
                    <a:pt x="1685946" y="193964"/>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1" name="Straight Arrow Connector 240">
              <a:extLst>
                <a:ext uri="{FF2B5EF4-FFF2-40B4-BE49-F238E27FC236}">
                  <a16:creationId xmlns:a16="http://schemas.microsoft.com/office/drawing/2014/main" id="{63428D5E-5C9F-BEAD-DB6C-60D7CE4D287F}"/>
                </a:ext>
              </a:extLst>
            </p:cNvPr>
            <p:cNvCxnSpPr>
              <a:cxnSpLocks/>
            </p:cNvCxnSpPr>
            <p:nvPr/>
          </p:nvCxnSpPr>
          <p:spPr>
            <a:xfrm flipV="1">
              <a:off x="7705548" y="1896933"/>
              <a:ext cx="648380" cy="4572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D51965EB-20C1-7952-DF2B-CE9BD72500F2}"/>
                </a:ext>
              </a:extLst>
            </p:cNvPr>
            <p:cNvCxnSpPr>
              <a:cxnSpLocks/>
            </p:cNvCxnSpPr>
            <p:nvPr/>
          </p:nvCxnSpPr>
          <p:spPr>
            <a:xfrm>
              <a:off x="7631325" y="2164125"/>
              <a:ext cx="598802" cy="10429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30A2EEA0-A594-4D54-5BF9-CF7D2467C789}"/>
                </a:ext>
              </a:extLst>
            </p:cNvPr>
            <p:cNvCxnSpPr>
              <a:cxnSpLocks/>
            </p:cNvCxnSpPr>
            <p:nvPr/>
          </p:nvCxnSpPr>
          <p:spPr>
            <a:xfrm>
              <a:off x="7088540" y="2553011"/>
              <a:ext cx="653109" cy="1761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F691818E-49AD-6578-FFA9-654452290393}"/>
                </a:ext>
              </a:extLst>
            </p:cNvPr>
            <p:cNvCxnSpPr>
              <a:cxnSpLocks/>
            </p:cNvCxnSpPr>
            <p:nvPr/>
          </p:nvCxnSpPr>
          <p:spPr>
            <a:xfrm>
              <a:off x="6827273" y="2754045"/>
              <a:ext cx="557650" cy="1891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FD7A3242-D043-671E-7FA6-9D927A49F98E}"/>
                </a:ext>
              </a:extLst>
            </p:cNvPr>
            <p:cNvCxnSpPr>
              <a:cxnSpLocks/>
            </p:cNvCxnSpPr>
            <p:nvPr/>
          </p:nvCxnSpPr>
          <p:spPr>
            <a:xfrm>
              <a:off x="7384923" y="2322948"/>
              <a:ext cx="563885" cy="2407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8F880B64-36DF-37DA-0FCF-28B228E75032}"/>
                </a:ext>
              </a:extLst>
            </p:cNvPr>
            <p:cNvCxnSpPr>
              <a:cxnSpLocks/>
            </p:cNvCxnSpPr>
            <p:nvPr/>
          </p:nvCxnSpPr>
          <p:spPr>
            <a:xfrm flipV="1">
              <a:off x="8597739" y="2145436"/>
              <a:ext cx="648380" cy="4572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1C371093-DE0C-D5EA-F51A-095A64FA5E24}"/>
                </a:ext>
              </a:extLst>
            </p:cNvPr>
            <p:cNvCxnSpPr>
              <a:cxnSpLocks/>
            </p:cNvCxnSpPr>
            <p:nvPr/>
          </p:nvCxnSpPr>
          <p:spPr>
            <a:xfrm flipV="1">
              <a:off x="8332976" y="2362486"/>
              <a:ext cx="704060" cy="5204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EAE4956F-B431-4A6B-C79F-DEB916A5BEA4}"/>
                </a:ext>
              </a:extLst>
            </p:cNvPr>
            <p:cNvCxnSpPr>
              <a:cxnSpLocks/>
            </p:cNvCxnSpPr>
            <p:nvPr/>
          </p:nvCxnSpPr>
          <p:spPr>
            <a:xfrm rot="-660000">
              <a:off x="8040144" y="2874021"/>
              <a:ext cx="653109" cy="1761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F2B2A2BB-6D4A-4F5E-370B-4CB6CAAD808A}"/>
                </a:ext>
              </a:extLst>
            </p:cNvPr>
            <p:cNvCxnSpPr>
              <a:cxnSpLocks/>
            </p:cNvCxnSpPr>
            <p:nvPr/>
          </p:nvCxnSpPr>
          <p:spPr>
            <a:xfrm rot="-300000">
              <a:off x="7975235" y="3228375"/>
              <a:ext cx="557650" cy="1891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7D38BA99-1FAA-6AAE-38ED-02C958C24395}"/>
                </a:ext>
              </a:extLst>
            </p:cNvPr>
            <p:cNvCxnSpPr>
              <a:cxnSpLocks/>
            </p:cNvCxnSpPr>
            <p:nvPr/>
          </p:nvCxnSpPr>
          <p:spPr>
            <a:xfrm rot="-1200000">
              <a:off x="8227458" y="2518074"/>
              <a:ext cx="563885" cy="2407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60" name="TextBox 259">
                <a:extLst>
                  <a:ext uri="{FF2B5EF4-FFF2-40B4-BE49-F238E27FC236}">
                    <a16:creationId xmlns:a16="http://schemas.microsoft.com/office/drawing/2014/main" id="{76F97D78-87DF-E986-0923-D6050B9F6D7F}"/>
                  </a:ext>
                </a:extLst>
              </p:cNvPr>
              <p:cNvSpPr txBox="1"/>
              <p:nvPr/>
            </p:nvSpPr>
            <p:spPr>
              <a:xfrm>
                <a:off x="152705" y="133372"/>
                <a:ext cx="5166497" cy="461665"/>
              </a:xfrm>
              <a:prstGeom prst="rect">
                <a:avLst/>
              </a:prstGeom>
              <a:noFill/>
            </p:spPr>
            <p:txBody>
              <a:bodyPr wrap="square" rtlCol="0">
                <a:spAutoFit/>
              </a:bodyPr>
              <a:lstStyle/>
              <a:p>
                <a:r>
                  <a:rPr lang="en-US" sz="2400" dirty="0">
                    <a:effectLst/>
                    <a:latin typeface="CMR10"/>
                  </a:rPr>
                  <a:t>The Flow of the Displacement Field </a:t>
                </a:r>
                <a14:m>
                  <m:oMath xmlns:m="http://schemas.openxmlformats.org/officeDocument/2006/math">
                    <m:sSup>
                      <m:sSupPr>
                        <m:ctrlPr>
                          <a:rPr lang="en-US" sz="2400" b="0" i="1" smtClean="0">
                            <a:effectLst/>
                            <a:latin typeface="Cambria Math" panose="02040503050406030204" pitchFamily="18" charset="0"/>
                          </a:rPr>
                        </m:ctrlPr>
                      </m:sSupPr>
                      <m:e>
                        <m:r>
                          <a:rPr lang="en-US" sz="2400" b="0" i="1" smtClean="0">
                            <a:effectLst/>
                            <a:latin typeface="Cambria Math" panose="02040503050406030204" pitchFamily="18" charset="0"/>
                          </a:rPr>
                          <m:t>𝑆</m:t>
                        </m:r>
                      </m:e>
                      <m:sup>
                        <m:r>
                          <a:rPr lang="en-US" sz="2400" b="0" i="1" smtClean="0">
                            <a:effectLst/>
                            <a:latin typeface="Cambria Math" panose="02040503050406030204" pitchFamily="18" charset="0"/>
                          </a:rPr>
                          <m:t>𝑎</m:t>
                        </m:r>
                      </m:sup>
                    </m:sSup>
                  </m:oMath>
                </a14:m>
                <a:r>
                  <a:rPr lang="en-US" sz="2400" dirty="0">
                    <a:effectLst/>
                    <a:latin typeface="CMMI8"/>
                  </a:rPr>
                  <a:t> </a:t>
                </a:r>
                <a:endParaRPr lang="en-US" sz="2400" dirty="0"/>
              </a:p>
            </p:txBody>
          </p:sp>
        </mc:Choice>
        <mc:Fallback xmlns="">
          <p:sp>
            <p:nvSpPr>
              <p:cNvPr id="260" name="TextBox 259">
                <a:extLst>
                  <a:ext uri="{FF2B5EF4-FFF2-40B4-BE49-F238E27FC236}">
                    <a16:creationId xmlns:a16="http://schemas.microsoft.com/office/drawing/2014/main" id="{76F97D78-87DF-E986-0923-D6050B9F6D7F}"/>
                  </a:ext>
                </a:extLst>
              </p:cNvPr>
              <p:cNvSpPr txBox="1">
                <a:spLocks noRot="1" noChangeAspect="1" noMove="1" noResize="1" noEditPoints="1" noAdjustHandles="1" noChangeArrowheads="1" noChangeShapeType="1" noTextEdit="1"/>
              </p:cNvSpPr>
              <p:nvPr/>
            </p:nvSpPr>
            <p:spPr>
              <a:xfrm>
                <a:off x="152705" y="133372"/>
                <a:ext cx="5166497" cy="461665"/>
              </a:xfrm>
              <a:prstGeom prst="rect">
                <a:avLst/>
              </a:prstGeom>
              <a:blipFill>
                <a:blip r:embed="rId8"/>
                <a:stretch>
                  <a:fillRect l="-1961" t="-7895"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1" name="TextBox 260">
                <a:extLst>
                  <a:ext uri="{FF2B5EF4-FFF2-40B4-BE49-F238E27FC236}">
                    <a16:creationId xmlns:a16="http://schemas.microsoft.com/office/drawing/2014/main" id="{76667939-C009-35C2-E6A4-F3A494325915}"/>
                  </a:ext>
                </a:extLst>
              </p:cNvPr>
              <p:cNvSpPr txBox="1"/>
              <p:nvPr/>
            </p:nvSpPr>
            <p:spPr>
              <a:xfrm>
                <a:off x="5319202" y="56504"/>
                <a:ext cx="6159653" cy="890372"/>
              </a:xfrm>
              <a:prstGeom prst="rect">
                <a:avLst/>
              </a:prstGeom>
              <a:noFill/>
            </p:spPr>
            <p:txBody>
              <a:bodyPr wrap="square" rtlCol="0">
                <a:spAutoFit/>
              </a:bodyPr>
              <a:lstStyle/>
              <a:p>
                <a:pPr algn="ctr"/>
                <a:r>
                  <a:rPr lang="en-US" sz="2400" dirty="0">
                    <a:effectLst/>
                    <a:latin typeface="CMR10"/>
                  </a:rPr>
                  <a:t>Difference of the Hamiltonian at the Two </a:t>
                </a:r>
                <a:r>
                  <a:rPr lang="en-US" sz="2400" dirty="0">
                    <a:latin typeface="CMR10"/>
                  </a:rPr>
                  <a:t>P</a:t>
                </a:r>
                <a:r>
                  <a:rPr lang="en-US" sz="2400" dirty="0">
                    <a:effectLst/>
                    <a:latin typeface="CMR10"/>
                  </a:rPr>
                  <a:t>oints:</a:t>
                </a:r>
              </a:p>
              <a:p>
                <a:pPr algn="ctr"/>
                <a14:m>
                  <m:oMath xmlns:m="http://schemas.openxmlformats.org/officeDocument/2006/math">
                    <m:r>
                      <a:rPr lang="en-US" sz="2400" i="1" smtClean="0">
                        <a:effectLst/>
                        <a:latin typeface="Cambria Math" panose="02040503050406030204" pitchFamily="18" charset="0"/>
                        <a:ea typeface="Cambria Math" panose="02040503050406030204" pitchFamily="18" charset="0"/>
                      </a:rPr>
                      <m:t>∆</m:t>
                    </m:r>
                    <m:r>
                      <a:rPr lang="en-US" sz="2400" b="0" i="1" smtClean="0">
                        <a:effectLst/>
                        <a:latin typeface="Cambria Math" panose="02040503050406030204" pitchFamily="18" charset="0"/>
                        <a:ea typeface="Cambria Math" panose="02040503050406030204" pitchFamily="18" charset="0"/>
                      </a:rPr>
                      <m:t>𝐻</m:t>
                    </m:r>
                    <m:r>
                      <a:rPr lang="en-US" sz="2400" b="0" i="1" smtClean="0">
                        <a:effectLst/>
                        <a:latin typeface="Cambria Math" panose="02040503050406030204" pitchFamily="18" charset="0"/>
                        <a:ea typeface="Cambria Math" panose="02040503050406030204" pitchFamily="18" charset="0"/>
                      </a:rPr>
                      <m:t>=</m:t>
                    </m:r>
                    <m:nary>
                      <m:naryPr>
                        <m:supHide m:val="on"/>
                        <m:ctrlPr>
                          <a:rPr lang="en-US" sz="2400" b="0" i="1" smtClean="0">
                            <a:effectLst/>
                            <a:latin typeface="Cambria Math" panose="02040503050406030204" pitchFamily="18" charset="0"/>
                            <a:ea typeface="Cambria Math" panose="02040503050406030204" pitchFamily="18" charset="0"/>
                          </a:rPr>
                        </m:ctrlPr>
                      </m:naryPr>
                      <m:sub>
                        <m:r>
                          <a:rPr lang="en-US" sz="2400" b="0" i="1" smtClean="0">
                            <a:effectLst/>
                            <a:latin typeface="Cambria Math" panose="02040503050406030204" pitchFamily="18" charset="0"/>
                            <a:ea typeface="Cambria Math" panose="02040503050406030204" pitchFamily="18" charset="0"/>
                          </a:rPr>
                          <m:t>𝑂𝑃</m:t>
                        </m:r>
                      </m:sub>
                      <m:sup/>
                      <m:e>
                        <m:sSup>
                          <m:sSupPr>
                            <m:ctrlPr>
                              <a:rPr lang="en-US" sz="2400" b="0" i="1" smtClean="0">
                                <a:effectLst/>
                                <a:latin typeface="Cambria Math" panose="02040503050406030204" pitchFamily="18" charset="0"/>
                                <a:ea typeface="Cambria Math" panose="02040503050406030204" pitchFamily="18" charset="0"/>
                              </a:rPr>
                            </m:ctrlPr>
                          </m:sSupPr>
                          <m:e>
                            <m:r>
                              <a:rPr lang="en-US" sz="2400" b="0" i="1" smtClean="0">
                                <a:effectLst/>
                                <a:latin typeface="Cambria Math" panose="02040503050406030204" pitchFamily="18" charset="0"/>
                                <a:ea typeface="Cambria Math" panose="02040503050406030204" pitchFamily="18" charset="0"/>
                              </a:rPr>
                              <m:t>𝑆</m:t>
                            </m:r>
                          </m:e>
                          <m:sup>
                            <m:r>
                              <a:rPr lang="en-US" sz="2400" b="0" i="1" smtClean="0">
                                <a:effectLst/>
                                <a:latin typeface="Cambria Math" panose="02040503050406030204" pitchFamily="18" charset="0"/>
                                <a:ea typeface="Cambria Math" panose="02040503050406030204" pitchFamily="18" charset="0"/>
                              </a:rPr>
                              <m:t>𝑎</m:t>
                            </m:r>
                          </m:sup>
                        </m:sSup>
                      </m:e>
                    </m:nary>
                    <m:r>
                      <a:rPr lang="en-US" sz="2400" b="0" i="1" smtClean="0">
                        <a:effectLst/>
                        <a:latin typeface="Cambria Math" panose="02040503050406030204" pitchFamily="18" charset="0"/>
                        <a:ea typeface="Cambria Math" panose="02040503050406030204" pitchFamily="18" charset="0"/>
                      </a:rPr>
                      <m:t> × </m:t>
                    </m:r>
                    <m:r>
                      <a:rPr lang="en-US" sz="2400" b="0" i="1" smtClean="0">
                        <a:effectLst/>
                        <a:latin typeface="Cambria Math" panose="02040503050406030204" pitchFamily="18" charset="0"/>
                        <a:ea typeface="Cambria Math" panose="02040503050406030204" pitchFamily="18" charset="0"/>
                      </a:rPr>
                      <m:t>𝑑</m:t>
                    </m:r>
                    <m:sSup>
                      <m:sSupPr>
                        <m:ctrlPr>
                          <a:rPr lang="en-US" sz="2400" b="0" i="1" smtClean="0">
                            <a:effectLst/>
                            <a:latin typeface="Cambria Math" panose="02040503050406030204" pitchFamily="18" charset="0"/>
                            <a:ea typeface="Cambria Math" panose="02040503050406030204" pitchFamily="18" charset="0"/>
                          </a:rPr>
                        </m:ctrlPr>
                      </m:sSupPr>
                      <m:e>
                        <m:r>
                          <a:rPr lang="en-US" sz="2400" b="0" i="1" smtClean="0">
                            <a:effectLst/>
                            <a:latin typeface="Cambria Math" panose="02040503050406030204" pitchFamily="18" charset="0"/>
                            <a:ea typeface="Cambria Math" panose="02040503050406030204" pitchFamily="18" charset="0"/>
                          </a:rPr>
                          <m:t>𝜉</m:t>
                        </m:r>
                      </m:e>
                      <m:sup>
                        <m:r>
                          <a:rPr lang="en-US" sz="2400" b="0" i="1" smtClean="0">
                            <a:effectLst/>
                            <a:latin typeface="Cambria Math" panose="02040503050406030204" pitchFamily="18" charset="0"/>
                            <a:ea typeface="Cambria Math" panose="02040503050406030204" pitchFamily="18" charset="0"/>
                          </a:rPr>
                          <m:t>𝑏</m:t>
                        </m:r>
                      </m:sup>
                    </m:sSup>
                  </m:oMath>
                </a14:m>
                <a:r>
                  <a:rPr lang="en-US" sz="2400" dirty="0">
                    <a:effectLst/>
                    <a:latin typeface="CMR10"/>
                  </a:rPr>
                  <a:t> </a:t>
                </a:r>
                <a:endParaRPr lang="en-US" sz="2400" dirty="0"/>
              </a:p>
            </p:txBody>
          </p:sp>
        </mc:Choice>
        <mc:Fallback xmlns="">
          <p:sp>
            <p:nvSpPr>
              <p:cNvPr id="261" name="TextBox 260">
                <a:extLst>
                  <a:ext uri="{FF2B5EF4-FFF2-40B4-BE49-F238E27FC236}">
                    <a16:creationId xmlns:a16="http://schemas.microsoft.com/office/drawing/2014/main" id="{76667939-C009-35C2-E6A4-F3A494325915}"/>
                  </a:ext>
                </a:extLst>
              </p:cNvPr>
              <p:cNvSpPr txBox="1">
                <a:spLocks noRot="1" noChangeAspect="1" noMove="1" noResize="1" noEditPoints="1" noAdjustHandles="1" noChangeArrowheads="1" noChangeShapeType="1" noTextEdit="1"/>
              </p:cNvSpPr>
              <p:nvPr/>
            </p:nvSpPr>
            <p:spPr>
              <a:xfrm>
                <a:off x="5319202" y="56504"/>
                <a:ext cx="6159653" cy="890372"/>
              </a:xfrm>
              <a:prstGeom prst="rect">
                <a:avLst/>
              </a:prstGeom>
              <a:blipFill>
                <a:blip r:embed="rId9"/>
                <a:stretch>
                  <a:fillRect l="-1443" t="-39437" r="-1443" b="-1183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3" name="Rectangle 262">
                <a:extLst>
                  <a:ext uri="{FF2B5EF4-FFF2-40B4-BE49-F238E27FC236}">
                    <a16:creationId xmlns:a16="http://schemas.microsoft.com/office/drawing/2014/main" id="{D0E55266-8B21-91AC-9830-6D4958FE8732}"/>
                  </a:ext>
                </a:extLst>
              </p:cNvPr>
              <p:cNvSpPr/>
              <p:nvPr/>
            </p:nvSpPr>
            <p:spPr>
              <a:xfrm>
                <a:off x="1739592" y="3950041"/>
                <a:ext cx="6306791" cy="518668"/>
              </a:xfrm>
              <a:prstGeom prst="rect">
                <a:avLst/>
              </a:prstGeom>
            </p:spPr>
            <p:txBody>
              <a:bodyPr wrap="none">
                <a:spAutoFit/>
              </a:bodyPr>
              <a:lstStyle/>
              <a:p>
                <a:r>
                  <a:rPr lang="en-US" sz="2400" b="0" dirty="0"/>
                  <a:t>Geometrically, this means: </a:t>
                </a:r>
                <a14:m>
                  <m:oMath xmlns:m="http://schemas.openxmlformats.org/officeDocument/2006/math">
                    <m:nary>
                      <m:naryPr>
                        <m:chr m:val="∮"/>
                        <m:limLoc m:val="undOvr"/>
                        <m:subHide m:val="on"/>
                        <m:supHide m:val="on"/>
                        <m:ctrlPr>
                          <a:rPr lang="en-US" sz="2400" b="0" i="1" smtClean="0">
                            <a:latin typeface="Cambria Math" panose="02040503050406030204" pitchFamily="18" charset="0"/>
                          </a:rPr>
                        </m:ctrlPr>
                      </m:naryPr>
                      <m:sub/>
                      <m:sup/>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𝑞</m:t>
                                </m:r>
                              </m:sup>
                            </m:sSup>
                            <m:r>
                              <a:rPr lang="en-US" sz="2400" b="0" i="1" smtClean="0">
                                <a:latin typeface="Cambria Math" panose="02040503050406030204" pitchFamily="18" charset="0"/>
                              </a:rPr>
                              <m:t>𝑑𝑝</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𝑝</m:t>
                                </m:r>
                              </m:sup>
                            </m:sSup>
                            <m:r>
                              <a:rPr lang="en-US" sz="2400" b="0" i="1" smtClean="0">
                                <a:latin typeface="Cambria Math" panose="02040503050406030204" pitchFamily="18" charset="0"/>
                              </a:rPr>
                              <m:t>𝑑𝑞</m:t>
                            </m:r>
                          </m:e>
                        </m:d>
                        <m:r>
                          <a:rPr lang="en-US" sz="2400" b="0" i="1" smtClean="0">
                            <a:latin typeface="Cambria Math" panose="02040503050406030204" pitchFamily="18" charset="0"/>
                          </a:rPr>
                          <m:t>=0</m:t>
                        </m:r>
                      </m:e>
                    </m:nary>
                  </m:oMath>
                </a14:m>
                <a:endParaRPr lang="en-US" sz="2400" dirty="0"/>
              </a:p>
            </p:txBody>
          </p:sp>
        </mc:Choice>
        <mc:Fallback xmlns="">
          <p:sp>
            <p:nvSpPr>
              <p:cNvPr id="263" name="Rectangle 262">
                <a:extLst>
                  <a:ext uri="{FF2B5EF4-FFF2-40B4-BE49-F238E27FC236}">
                    <a16:creationId xmlns:a16="http://schemas.microsoft.com/office/drawing/2014/main" id="{D0E55266-8B21-91AC-9830-6D4958FE8732}"/>
                  </a:ext>
                </a:extLst>
              </p:cNvPr>
              <p:cNvSpPr>
                <a:spLocks noRot="1" noChangeAspect="1" noMove="1" noResize="1" noEditPoints="1" noAdjustHandles="1" noChangeArrowheads="1" noChangeShapeType="1" noTextEdit="1"/>
              </p:cNvSpPr>
              <p:nvPr/>
            </p:nvSpPr>
            <p:spPr>
              <a:xfrm>
                <a:off x="1739592" y="3950041"/>
                <a:ext cx="6306791" cy="518668"/>
              </a:xfrm>
              <a:prstGeom prst="rect">
                <a:avLst/>
              </a:prstGeom>
              <a:blipFill>
                <a:blip r:embed="rId10"/>
                <a:stretch>
                  <a:fillRect l="-1406" t="-143902" b="-2024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025919C-2781-D339-D4D4-C60E7F72C615}"/>
                  </a:ext>
                </a:extLst>
              </p:cNvPr>
              <p:cNvSpPr/>
              <p:nvPr/>
            </p:nvSpPr>
            <p:spPr>
              <a:xfrm>
                <a:off x="463719" y="4464820"/>
                <a:ext cx="8858535" cy="1799595"/>
              </a:xfrm>
              <a:prstGeom prst="rect">
                <a:avLst/>
              </a:prstGeom>
            </p:spPr>
            <p:txBody>
              <a:bodyPr wrap="square">
                <a:spAutoFit/>
              </a:bodyPr>
              <a:lstStyle/>
              <a:p>
                <a:r>
                  <a:rPr lang="en-US" sz="2400" dirty="0"/>
                  <a:t>Since we are in two dimensional space and a hyper surface surface has dimension </a:t>
                </a:r>
                <a14:m>
                  <m:oMath xmlns:m="http://schemas.openxmlformats.org/officeDocument/2006/math">
                    <m:r>
                      <a:rPr lang="en-US" sz="2400" i="1">
                        <a:latin typeface="Cambria Math" panose="02040503050406030204" pitchFamily="18" charset="0"/>
                      </a:rPr>
                      <m:t>𝑛</m:t>
                    </m:r>
                    <m:r>
                      <a:rPr lang="en-US" sz="2400" i="1">
                        <a:latin typeface="Cambria Math" panose="02040503050406030204" pitchFamily="18" charset="0"/>
                      </a:rPr>
                      <m:t>−1=2−1=1</m:t>
                    </m:r>
                  </m:oMath>
                </a14:m>
                <a:endParaRPr lang="en-US" sz="2400" dirty="0"/>
              </a:p>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2400" i="1">
                              <a:latin typeface="Cambria Math" panose="02040503050406030204" pitchFamily="18" charset="0"/>
                            </a:rPr>
                          </m:ctrlPr>
                        </m:naryPr>
                        <m:sub/>
                        <m:sup/>
                        <m:e>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𝑞</m:t>
                                  </m:r>
                                </m:sup>
                              </m:sSup>
                              <m:r>
                                <a:rPr lang="en-US" sz="2400" i="1">
                                  <a:latin typeface="Cambria Math" panose="02040503050406030204" pitchFamily="18" charset="0"/>
                                </a:rPr>
                                <m:t>𝑑𝑝</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𝑝</m:t>
                                  </m:r>
                                </m:sup>
                              </m:sSup>
                              <m:r>
                                <a:rPr lang="en-US" sz="2400" i="1">
                                  <a:latin typeface="Cambria Math" panose="02040503050406030204" pitchFamily="18" charset="0"/>
                                </a:rPr>
                                <m:t>𝑑𝑞</m:t>
                              </m:r>
                            </m:e>
                          </m:d>
                          <m:r>
                            <a:rPr lang="en-US" sz="2400" i="1">
                              <a:latin typeface="Cambria Math" panose="02040503050406030204" pitchFamily="18" charset="0"/>
                            </a:rPr>
                            <m:t>=</m:t>
                          </m:r>
                          <m:nary>
                            <m:naryPr>
                              <m:chr m:val="∮"/>
                              <m:limLoc m:val="undOvr"/>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𝑝</m:t>
                                  </m:r>
                                </m:sub>
                              </m:sSub>
                              <m:r>
                                <a:rPr lang="en-US" sz="2400" i="1">
                                  <a:latin typeface="Cambria Math" panose="02040503050406030204" pitchFamily="18" charset="0"/>
                                </a:rPr>
                                <m:t>𝐻𝑑𝑝</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𝑞</m:t>
                                  </m:r>
                                </m:sub>
                              </m:sSub>
                              <m:r>
                                <a:rPr lang="en-US" sz="2400" i="1">
                                  <a:latin typeface="Cambria Math" panose="02040503050406030204" pitchFamily="18" charset="0"/>
                                </a:rPr>
                                <m:t>𝐻𝑑𝑞</m:t>
                              </m:r>
                              <m:r>
                                <a:rPr lang="en-US" sz="2400" i="1">
                                  <a:latin typeface="Cambria Math" panose="02040503050406030204" pitchFamily="18" charset="0"/>
                                </a:rPr>
                                <m:t>)=</m:t>
                              </m:r>
                              <m:nary>
                                <m:naryPr>
                                  <m:chr m:val="∮"/>
                                  <m:limLoc m:val="undOvr"/>
                                  <m:subHide m:val="on"/>
                                  <m:supHide m:val="on"/>
                                  <m:ctrlPr>
                                    <a:rPr lang="en-US" sz="2400" i="1">
                                      <a:latin typeface="Cambria Math" panose="02040503050406030204" pitchFamily="18" charset="0"/>
                                    </a:rPr>
                                  </m:ctrlPr>
                                </m:naryPr>
                                <m:sub/>
                                <m:sup/>
                                <m:e>
                                  <m:r>
                                    <a:rPr lang="en-US" sz="2400" i="1">
                                      <a:latin typeface="Cambria Math" panose="02040503050406030204" pitchFamily="18" charset="0"/>
                                    </a:rPr>
                                    <m:t>𝑑𝐻</m:t>
                                  </m:r>
                                  <m:r>
                                    <a:rPr lang="en-US" sz="2400" i="1">
                                      <a:latin typeface="Cambria Math" panose="02040503050406030204" pitchFamily="18" charset="0"/>
                                    </a:rPr>
                                    <m:t>=0</m:t>
                                  </m:r>
                                </m:e>
                              </m:nary>
                            </m:e>
                          </m:nary>
                        </m:e>
                      </m:nary>
                    </m:oMath>
                  </m:oMathPara>
                </a14:m>
                <a:endParaRPr lang="en-US" sz="2400" dirty="0"/>
              </a:p>
            </p:txBody>
          </p:sp>
        </mc:Choice>
        <mc:Fallback xmlns="">
          <p:sp>
            <p:nvSpPr>
              <p:cNvPr id="6" name="Rectangle 5">
                <a:extLst>
                  <a:ext uri="{FF2B5EF4-FFF2-40B4-BE49-F238E27FC236}">
                    <a16:creationId xmlns:a16="http://schemas.microsoft.com/office/drawing/2014/main" id="{5025919C-2781-D339-D4D4-C60E7F72C615}"/>
                  </a:ext>
                </a:extLst>
              </p:cNvPr>
              <p:cNvSpPr>
                <a:spLocks noRot="1" noChangeAspect="1" noMove="1" noResize="1" noEditPoints="1" noAdjustHandles="1" noChangeArrowheads="1" noChangeShapeType="1" noTextEdit="1"/>
              </p:cNvSpPr>
              <p:nvPr/>
            </p:nvSpPr>
            <p:spPr>
              <a:xfrm>
                <a:off x="463719" y="4464820"/>
                <a:ext cx="8858535" cy="1799595"/>
              </a:xfrm>
              <a:prstGeom prst="rect">
                <a:avLst/>
              </a:prstGeom>
              <a:blipFill>
                <a:blip r:embed="rId11"/>
                <a:stretch>
                  <a:fillRect l="-3438" t="-41958" b="-113986"/>
                </a:stretch>
              </a:blipFill>
            </p:spPr>
            <p:txBody>
              <a:bodyPr/>
              <a:lstStyle/>
              <a:p>
                <a:r>
                  <a:rPr lang="en-US">
                    <a:noFill/>
                  </a:rPr>
                  <a:t> </a:t>
                </a:r>
              </a:p>
            </p:txBody>
          </p:sp>
        </mc:Fallback>
      </mc:AlternateContent>
    </p:spTree>
    <p:extLst>
      <p:ext uri="{BB962C8B-B14F-4D97-AF65-F5344CB8AC3E}">
        <p14:creationId xmlns:p14="http://schemas.microsoft.com/office/powerpoint/2010/main" val="394514572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DA8484-3510-54AE-610C-652BE7408CE2}"/>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295B6F7-A880-40CF-3570-4C64D930F587}"/>
              </a:ext>
            </a:extLst>
          </p:cNvPr>
          <p:cNvSpPr>
            <a:spLocks noGrp="1"/>
          </p:cNvSpPr>
          <p:nvPr>
            <p:ph type="sldNum" sz="quarter" idx="12"/>
          </p:nvPr>
        </p:nvSpPr>
        <p:spPr/>
        <p:txBody>
          <a:bodyPr/>
          <a:lstStyle/>
          <a:p>
            <a:fld id="{F47845EA-7733-40EE-B074-20032348B727}" type="slidenum">
              <a:rPr lang="en-US" smtClean="0"/>
              <a:t>46</a:t>
            </a:fld>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F0CD16D-29EE-F85E-BBDF-C6FFE72191EC}"/>
                  </a:ext>
                </a:extLst>
              </p:cNvPr>
              <p:cNvSpPr txBox="1"/>
              <p:nvPr/>
            </p:nvSpPr>
            <p:spPr>
              <a:xfrm>
                <a:off x="-255646" y="4847818"/>
                <a:ext cx="6664608" cy="48154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𝑣</m:t>
                              </m:r>
                            </m:e>
                          </m:acc>
                        </m:e>
                        <m:sup>
                          <m:r>
                            <a:rPr lang="en-US" sz="2400" i="1">
                              <a:latin typeface="Cambria Math" panose="02040503050406030204" pitchFamily="18" charset="0"/>
                            </a:rPr>
                            <m:t>𝑐</m:t>
                          </m:r>
                        </m:sup>
                      </m:sSup>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i="1">
                              <a:latin typeface="Cambria Math" panose="02040503050406030204" pitchFamily="18" charset="0"/>
                            </a:rPr>
                            <m:t>𝑐𝑑</m:t>
                          </m:r>
                        </m:sub>
                      </m:sSub>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𝑤</m:t>
                              </m:r>
                            </m:e>
                          </m:acc>
                        </m:e>
                        <m:sup>
                          <m:r>
                            <a:rPr lang="en-US" sz="2400" i="1">
                              <a:latin typeface="Cambria Math" panose="02040503050406030204" pitchFamily="18" charset="0"/>
                            </a:rPr>
                            <m:t>𝑑</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𝑎</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𝑐</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𝑐𝑑</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𝑏</m:t>
                          </m:r>
                        </m:sub>
                      </m:sSub>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𝑑</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𝑏</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𝑎</m:t>
                          </m:r>
                        </m:sup>
                      </m:sSup>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𝜔</m:t>
                              </m:r>
                            </m:e>
                          </m:acc>
                        </m:e>
                        <m:sub>
                          <m:r>
                            <a:rPr lang="en-US" sz="2400" b="0" i="1" smtClean="0">
                              <a:latin typeface="Cambria Math" panose="02040503050406030204" pitchFamily="18" charset="0"/>
                            </a:rPr>
                            <m:t>𝑎𝑏</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𝑏</m:t>
                          </m:r>
                        </m:sup>
                      </m:sSup>
                    </m:oMath>
                  </m:oMathPara>
                </a14:m>
                <a:endParaRPr lang="en-US" sz="2400" dirty="0">
                  <a:solidFill>
                    <a:schemeClr val="tx1"/>
                  </a:solidFill>
                </a:endParaRPr>
              </a:p>
            </p:txBody>
          </p:sp>
        </mc:Choice>
        <mc:Fallback xmlns="">
          <p:sp>
            <p:nvSpPr>
              <p:cNvPr id="9" name="TextBox 8">
                <a:extLst>
                  <a:ext uri="{FF2B5EF4-FFF2-40B4-BE49-F238E27FC236}">
                    <a16:creationId xmlns:a16="http://schemas.microsoft.com/office/drawing/2014/main" id="{AF0CD16D-29EE-F85E-BBDF-C6FFE72191EC}"/>
                  </a:ext>
                </a:extLst>
              </p:cNvPr>
              <p:cNvSpPr txBox="1">
                <a:spLocks noRot="1" noChangeAspect="1" noMove="1" noResize="1" noEditPoints="1" noAdjustHandles="1" noChangeArrowheads="1" noChangeShapeType="1" noTextEdit="1"/>
              </p:cNvSpPr>
              <p:nvPr/>
            </p:nvSpPr>
            <p:spPr>
              <a:xfrm>
                <a:off x="-255646" y="4847818"/>
                <a:ext cx="6664608" cy="481542"/>
              </a:xfrm>
              <a:prstGeom prst="rect">
                <a:avLst/>
              </a:prstGeom>
              <a:blipFill>
                <a:blip r:embed="rId2"/>
                <a:stretch>
                  <a:fillRect t="-10256"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32A66D1-370D-C0C8-B423-B4D020A45EF9}"/>
                  </a:ext>
                </a:extLst>
              </p:cNvPr>
              <p:cNvSpPr txBox="1"/>
              <p:nvPr/>
            </p:nvSpPr>
            <p:spPr>
              <a:xfrm>
                <a:off x="401023" y="4015415"/>
                <a:ext cx="8751306" cy="724494"/>
              </a:xfrm>
              <a:prstGeom prst="rect">
                <a:avLst/>
              </a:prstGeom>
              <a:noFill/>
            </p:spPr>
            <p:txBody>
              <a:bodyPr wrap="square" rtlCol="0">
                <a:spAutoFit/>
              </a:bodyPr>
              <a:lstStyle/>
              <a:p>
                <a:r>
                  <a:rPr lang="en-US" sz="2000" dirty="0"/>
                  <a:t>Denoting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𝑣</m:t>
                        </m:r>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𝑏</m:t>
                        </m:r>
                      </m:sub>
                    </m:sSub>
                    <m:sSup>
                      <m:sSupPr>
                        <m:ctrlPr>
                          <a:rPr lang="en-US" sz="2000" b="0" i="1" smtClean="0">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𝜉</m:t>
                            </m:r>
                          </m:e>
                        </m:acc>
                      </m:e>
                      <m:sup>
                        <m:r>
                          <a:rPr lang="en-US" sz="2000" b="0" i="1" smtClean="0">
                            <a:latin typeface="Cambria Math" panose="02040503050406030204" pitchFamily="18" charset="0"/>
                          </a:rPr>
                          <m:t>𝑎</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𝑏</m:t>
                        </m:r>
                      </m:sup>
                    </m:sSup>
                  </m:oMath>
                </a14:m>
                <a:r>
                  <a:rPr lang="en-US" sz="2000" dirty="0">
                    <a:solidFill>
                      <a:schemeClr val="tx1"/>
                    </a:solidFill>
                  </a:rPr>
                  <a:t> and</a:t>
                </a:r>
                <a14:m>
                  <m:oMath xmlns:m="http://schemas.openxmlformats.org/officeDocument/2006/math">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𝑤</m:t>
                        </m:r>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𝑏</m:t>
                        </m:r>
                      </m:sub>
                    </m:sSub>
                    <m:sSup>
                      <m:sSupPr>
                        <m:ctrlPr>
                          <a:rPr lang="en-US" sz="2000" b="0" i="1" smtClean="0">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𝜉</m:t>
                            </m:r>
                          </m:e>
                        </m:acc>
                      </m:e>
                      <m:sup>
                        <m:r>
                          <a:rPr lang="en-US" sz="2000" b="0" i="1" smtClean="0">
                            <a:latin typeface="Cambria Math" panose="02040503050406030204" pitchFamily="18" charset="0"/>
                          </a:rPr>
                          <m:t>𝑎</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𝑤</m:t>
                        </m:r>
                      </m:e>
                      <m:sup>
                        <m:r>
                          <a:rPr lang="en-US" sz="2000" b="0" i="1" smtClean="0">
                            <a:latin typeface="Cambria Math" panose="02040503050406030204" pitchFamily="18" charset="0"/>
                          </a:rPr>
                          <m:t>𝑏</m:t>
                        </m:r>
                      </m:sup>
                    </m:sSup>
                  </m:oMath>
                </a14:m>
                <a:r>
                  <a:rPr lang="en-US" sz="2000" dirty="0">
                    <a:solidFill>
                      <a:schemeClr val="tx1"/>
                    </a:solidFill>
                  </a:rPr>
                  <a:t>, the invariance of the area can be written </a:t>
                </a:r>
              </a:p>
              <a:p>
                <a:endParaRPr lang="en-US" sz="2000" dirty="0"/>
              </a:p>
            </p:txBody>
          </p:sp>
        </mc:Choice>
        <mc:Fallback xmlns="">
          <p:sp>
            <p:nvSpPr>
              <p:cNvPr id="10" name="TextBox 9">
                <a:extLst>
                  <a:ext uri="{FF2B5EF4-FFF2-40B4-BE49-F238E27FC236}">
                    <a16:creationId xmlns:a16="http://schemas.microsoft.com/office/drawing/2014/main" id="{D32A66D1-370D-C0C8-B423-B4D020A45EF9}"/>
                  </a:ext>
                </a:extLst>
              </p:cNvPr>
              <p:cNvSpPr txBox="1">
                <a:spLocks noRot="1" noChangeAspect="1" noMove="1" noResize="1" noEditPoints="1" noAdjustHandles="1" noChangeArrowheads="1" noChangeShapeType="1" noTextEdit="1"/>
              </p:cNvSpPr>
              <p:nvPr/>
            </p:nvSpPr>
            <p:spPr>
              <a:xfrm>
                <a:off x="401023" y="4015415"/>
                <a:ext cx="8751306" cy="724494"/>
              </a:xfrm>
              <a:prstGeom prst="rect">
                <a:avLst/>
              </a:prstGeom>
              <a:blipFill>
                <a:blip r:embed="rId3"/>
                <a:stretch>
                  <a:fillRect l="-725" t="-3448"/>
                </a:stretch>
              </a:blipFill>
            </p:spPr>
            <p:txBody>
              <a:bodyPr/>
              <a:lstStyle/>
              <a:p>
                <a:r>
                  <a:rPr lang="en-US">
                    <a:noFill/>
                  </a:rPr>
                  <a:t> </a:t>
                </a:r>
              </a:p>
            </p:txBody>
          </p:sp>
        </mc:Fallback>
      </mc:AlternateContent>
      <p:grpSp>
        <p:nvGrpSpPr>
          <p:cNvPr id="50" name="Group 49">
            <a:extLst>
              <a:ext uri="{FF2B5EF4-FFF2-40B4-BE49-F238E27FC236}">
                <a16:creationId xmlns:a16="http://schemas.microsoft.com/office/drawing/2014/main" id="{466B8101-3FC8-2B29-F948-A9DA096028A1}"/>
              </a:ext>
            </a:extLst>
          </p:cNvPr>
          <p:cNvGrpSpPr>
            <a:grpSpLocks noChangeAspect="1"/>
          </p:cNvGrpSpPr>
          <p:nvPr/>
        </p:nvGrpSpPr>
        <p:grpSpPr>
          <a:xfrm>
            <a:off x="1827405" y="805996"/>
            <a:ext cx="3010025" cy="3080896"/>
            <a:chOff x="442226" y="1758113"/>
            <a:chExt cx="3672224" cy="3758682"/>
          </a:xfrm>
        </p:grpSpPr>
        <p:cxnSp>
          <p:nvCxnSpPr>
            <p:cNvPr id="51" name="Straight Arrow Connector 50">
              <a:extLst>
                <a:ext uri="{FF2B5EF4-FFF2-40B4-BE49-F238E27FC236}">
                  <a16:creationId xmlns:a16="http://schemas.microsoft.com/office/drawing/2014/main" id="{DCB26ED7-D312-4BAE-7DBF-422926B79EF1}"/>
                </a:ext>
              </a:extLst>
            </p:cNvPr>
            <p:cNvCxnSpPr>
              <a:cxnSpLocks/>
            </p:cNvCxnSpPr>
            <p:nvPr/>
          </p:nvCxnSpPr>
          <p:spPr>
            <a:xfrm rot="10800000">
              <a:off x="2255088" y="1859196"/>
              <a:ext cx="0" cy="3657599"/>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05DECA0-25EF-6105-7986-68328FC20B18}"/>
                </a:ext>
              </a:extLst>
            </p:cNvPr>
            <p:cNvCxnSpPr>
              <a:cxnSpLocks/>
            </p:cNvCxnSpPr>
            <p:nvPr/>
          </p:nvCxnSpPr>
          <p:spPr>
            <a:xfrm rot="16200000">
              <a:off x="2271028" y="1857051"/>
              <a:ext cx="0" cy="3657604"/>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585C8CB-9D4C-2C3F-A61A-48F4375EE201}"/>
                </a:ext>
              </a:extLst>
            </p:cNvPr>
            <p:cNvCxnSpPr>
              <a:cxnSpLocks/>
            </p:cNvCxnSpPr>
            <p:nvPr/>
          </p:nvCxnSpPr>
          <p:spPr>
            <a:xfrm rot="5400000" flipV="1">
              <a:off x="2355706" y="2970213"/>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25E8879-CEDB-C072-738B-82674EA78783}"/>
                </a:ext>
              </a:extLst>
            </p:cNvPr>
            <p:cNvCxnSpPr>
              <a:cxnSpLocks/>
            </p:cNvCxnSpPr>
            <p:nvPr/>
          </p:nvCxnSpPr>
          <p:spPr>
            <a:xfrm rot="5400000">
              <a:off x="2755077" y="3769996"/>
              <a:ext cx="182880" cy="335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6CFA5ED-42D7-A236-F15C-CD79BDABE2F9}"/>
                </a:ext>
              </a:extLst>
            </p:cNvPr>
            <p:cNvCxnSpPr>
              <a:cxnSpLocks/>
            </p:cNvCxnSpPr>
            <p:nvPr/>
          </p:nvCxnSpPr>
          <p:spPr>
            <a:xfrm rot="5400000">
              <a:off x="2179171" y="4182235"/>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1061D89-013D-4B7D-0756-F95963D21409}"/>
                </a:ext>
              </a:extLst>
            </p:cNvPr>
            <p:cNvCxnSpPr>
              <a:cxnSpLocks/>
            </p:cNvCxnSpPr>
            <p:nvPr/>
          </p:nvCxnSpPr>
          <p:spPr>
            <a:xfrm rot="5400000" flipH="1">
              <a:off x="1571760" y="3594423"/>
              <a:ext cx="18714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EE4283A-63B3-0348-D2D0-C6AE0E08B14F}"/>
                </a:ext>
              </a:extLst>
            </p:cNvPr>
            <p:cNvCxnSpPr>
              <a:cxnSpLocks noChangeAspect="1"/>
            </p:cNvCxnSpPr>
            <p:nvPr/>
          </p:nvCxnSpPr>
          <p:spPr>
            <a:xfrm rot="5400000">
              <a:off x="2616244" y="4038539"/>
              <a:ext cx="128015"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D56D56B-FC6E-760E-FF79-DE795C85CF23}"/>
                </a:ext>
              </a:extLst>
            </p:cNvPr>
            <p:cNvCxnSpPr>
              <a:cxnSpLocks/>
            </p:cNvCxnSpPr>
            <p:nvPr/>
          </p:nvCxnSpPr>
          <p:spPr>
            <a:xfrm rot="5400000" flipH="1">
              <a:off x="1729792" y="3988840"/>
              <a:ext cx="128015"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05985C6-2885-4B75-F8F7-A684A5DDDA4D}"/>
                </a:ext>
              </a:extLst>
            </p:cNvPr>
            <p:cNvCxnSpPr>
              <a:cxnSpLocks/>
            </p:cNvCxnSpPr>
            <p:nvPr/>
          </p:nvCxnSpPr>
          <p:spPr>
            <a:xfrm rot="5400000" flipH="1" flipV="1">
              <a:off x="1789288" y="3162980"/>
              <a:ext cx="128015"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18438E8C-5A46-4B55-D519-EE54B053A3EB}"/>
                </a:ext>
              </a:extLst>
            </p:cNvPr>
            <p:cNvCxnSpPr>
              <a:cxnSpLocks/>
            </p:cNvCxnSpPr>
            <p:nvPr/>
          </p:nvCxnSpPr>
          <p:spPr>
            <a:xfrm rot="5400000" flipV="1">
              <a:off x="2641742" y="3194593"/>
              <a:ext cx="128015"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8F0E19C0-5414-C576-C913-6D80C778D95C}"/>
                </a:ext>
              </a:extLst>
            </p:cNvPr>
            <p:cNvCxnSpPr>
              <a:cxnSpLocks/>
            </p:cNvCxnSpPr>
            <p:nvPr/>
          </p:nvCxnSpPr>
          <p:spPr>
            <a:xfrm>
              <a:off x="3567815" y="3687996"/>
              <a:ext cx="0" cy="40233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A7063E10-2BF7-0E67-6DF7-01EE976E2C3A}"/>
                </a:ext>
              </a:extLst>
            </p:cNvPr>
            <p:cNvCxnSpPr>
              <a:cxnSpLocks/>
            </p:cNvCxnSpPr>
            <p:nvPr/>
          </p:nvCxnSpPr>
          <p:spPr>
            <a:xfrm flipH="1" flipV="1">
              <a:off x="1886145" y="4973767"/>
              <a:ext cx="384885" cy="1101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5D4B37C-13FE-526A-3693-39132CB07FE5}"/>
                </a:ext>
              </a:extLst>
            </p:cNvPr>
            <p:cNvCxnSpPr>
              <a:cxnSpLocks noChangeAspect="1"/>
            </p:cNvCxnSpPr>
            <p:nvPr/>
          </p:nvCxnSpPr>
          <p:spPr>
            <a:xfrm flipH="1" flipV="1">
              <a:off x="972542" y="3277895"/>
              <a:ext cx="1669" cy="40233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0A8B1E0-9E1B-21F3-7223-6F603C22CC02}"/>
                </a:ext>
              </a:extLst>
            </p:cNvPr>
            <p:cNvCxnSpPr>
              <a:cxnSpLocks/>
            </p:cNvCxnSpPr>
            <p:nvPr/>
          </p:nvCxnSpPr>
          <p:spPr>
            <a:xfrm flipH="1">
              <a:off x="2900995" y="4604960"/>
              <a:ext cx="287000" cy="25975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F61106A-B25E-2722-BE22-5E8703C3D6E3}"/>
                </a:ext>
              </a:extLst>
            </p:cNvPr>
            <p:cNvCxnSpPr>
              <a:cxnSpLocks/>
            </p:cNvCxnSpPr>
            <p:nvPr/>
          </p:nvCxnSpPr>
          <p:spPr>
            <a:xfrm flipH="1" flipV="1">
              <a:off x="1058619" y="4297668"/>
              <a:ext cx="295444" cy="30729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880FE67-70F2-96B3-B338-E155B0142ED9}"/>
                </a:ext>
              </a:extLst>
            </p:cNvPr>
            <p:cNvCxnSpPr>
              <a:cxnSpLocks noChangeAspect="1"/>
            </p:cNvCxnSpPr>
            <p:nvPr/>
          </p:nvCxnSpPr>
          <p:spPr>
            <a:xfrm flipV="1">
              <a:off x="1354063" y="2501648"/>
              <a:ext cx="276115" cy="2693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E7A1060-2CDD-D032-E7F6-D18B481600BC}"/>
                </a:ext>
              </a:extLst>
            </p:cNvPr>
            <p:cNvCxnSpPr>
              <a:cxnSpLocks/>
            </p:cNvCxnSpPr>
            <p:nvPr/>
          </p:nvCxnSpPr>
          <p:spPr>
            <a:xfrm>
              <a:off x="3187995" y="2771031"/>
              <a:ext cx="298375" cy="36018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A05F4BE-BF91-4253-425F-E18ED1CE193F}"/>
                </a:ext>
              </a:extLst>
            </p:cNvPr>
            <p:cNvCxnSpPr>
              <a:cxnSpLocks/>
            </p:cNvCxnSpPr>
            <p:nvPr/>
          </p:nvCxnSpPr>
          <p:spPr>
            <a:xfrm rot="6720000" flipV="1">
              <a:off x="2700256" y="2631336"/>
              <a:ext cx="0" cy="2755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92C58C1-A2A6-5F98-9877-193BA143178F}"/>
                </a:ext>
              </a:extLst>
            </p:cNvPr>
            <p:cNvCxnSpPr>
              <a:cxnSpLocks/>
            </p:cNvCxnSpPr>
            <p:nvPr/>
          </p:nvCxnSpPr>
          <p:spPr>
            <a:xfrm rot="5400000">
              <a:off x="3012116" y="4088042"/>
              <a:ext cx="255844" cy="10713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97E68E0-C9A4-EE83-47BD-74FE4138B2AA}"/>
                </a:ext>
              </a:extLst>
            </p:cNvPr>
            <p:cNvCxnSpPr>
              <a:cxnSpLocks/>
            </p:cNvCxnSpPr>
            <p:nvPr/>
          </p:nvCxnSpPr>
          <p:spPr>
            <a:xfrm rot="5400000" flipH="1">
              <a:off x="1790149" y="4437943"/>
              <a:ext cx="101387" cy="25093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DB4067D1-A7C1-8EA5-445B-49C8CCA1859D}"/>
                </a:ext>
              </a:extLst>
            </p:cNvPr>
            <p:cNvCxnSpPr>
              <a:cxnSpLocks/>
            </p:cNvCxnSpPr>
            <p:nvPr/>
          </p:nvCxnSpPr>
          <p:spPr>
            <a:xfrm rot="6720000" flipH="1">
              <a:off x="1221731" y="3258035"/>
              <a:ext cx="274320" cy="11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2238044-D32A-EEEA-F078-619DB123E425}"/>
                </a:ext>
              </a:extLst>
            </p:cNvPr>
            <p:cNvCxnSpPr>
              <a:cxnSpLocks/>
            </p:cNvCxnSpPr>
            <p:nvPr/>
          </p:nvCxnSpPr>
          <p:spPr>
            <a:xfrm rot="5400000">
              <a:off x="2640020" y="4444504"/>
              <a:ext cx="106108" cy="24997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8453B26-F66D-FFE7-118C-814E065C4414}"/>
                </a:ext>
              </a:extLst>
            </p:cNvPr>
            <p:cNvCxnSpPr>
              <a:cxnSpLocks/>
            </p:cNvCxnSpPr>
            <p:nvPr/>
          </p:nvCxnSpPr>
          <p:spPr>
            <a:xfrm rot="5400000" flipH="1">
              <a:off x="1246260" y="4041462"/>
              <a:ext cx="249976" cy="10610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2B20F22-1D4D-A592-2438-823E6F9DA17A}"/>
                </a:ext>
              </a:extLst>
            </p:cNvPr>
            <p:cNvCxnSpPr>
              <a:cxnSpLocks/>
            </p:cNvCxnSpPr>
            <p:nvPr/>
          </p:nvCxnSpPr>
          <p:spPr>
            <a:xfrm rot="5400000" flipH="1" flipV="1">
              <a:off x="1804725" y="2633918"/>
              <a:ext cx="106167" cy="24982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6303A3CA-7DD7-5672-38D1-10F82AF36053}"/>
                </a:ext>
              </a:extLst>
            </p:cNvPr>
            <p:cNvCxnSpPr>
              <a:cxnSpLocks/>
            </p:cNvCxnSpPr>
            <p:nvPr/>
          </p:nvCxnSpPr>
          <p:spPr>
            <a:xfrm rot="6720000" flipV="1">
              <a:off x="3088760" y="3194985"/>
              <a:ext cx="192024" cy="19202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1AA6751-56AE-94CB-170D-4381BEDC7C5C}"/>
                </a:ext>
              </a:extLst>
            </p:cNvPr>
            <p:cNvCxnSpPr>
              <a:cxnSpLocks noChangeAspect="1"/>
            </p:cNvCxnSpPr>
            <p:nvPr/>
          </p:nvCxnSpPr>
          <p:spPr>
            <a:xfrm>
              <a:off x="2271029" y="2391211"/>
              <a:ext cx="402336" cy="114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Freeform 76">
              <a:extLst>
                <a:ext uri="{FF2B5EF4-FFF2-40B4-BE49-F238E27FC236}">
                  <a16:creationId xmlns:a16="http://schemas.microsoft.com/office/drawing/2014/main" id="{CB1FE8FF-CEB2-470A-7DA4-B5164BCF852A}"/>
                </a:ext>
              </a:extLst>
            </p:cNvPr>
            <p:cNvSpPr/>
            <p:nvPr/>
          </p:nvSpPr>
          <p:spPr>
            <a:xfrm>
              <a:off x="2351666" y="2506371"/>
              <a:ext cx="847571" cy="779298"/>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a:extLst>
                <a:ext uri="{FF2B5EF4-FFF2-40B4-BE49-F238E27FC236}">
                  <a16:creationId xmlns:a16="http://schemas.microsoft.com/office/drawing/2014/main" id="{A74E30B9-FE90-8F34-22E3-35D3654EF246}"/>
                </a:ext>
              </a:extLst>
            </p:cNvPr>
            <p:cNvSpPr/>
            <p:nvPr/>
          </p:nvSpPr>
          <p:spPr>
            <a:xfrm rot="5400000">
              <a:off x="2605836" y="3809114"/>
              <a:ext cx="847570" cy="779299"/>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5FB554DC-FC13-6572-BCB3-2DD7A637153C}"/>
                    </a:ext>
                  </a:extLst>
                </p:cNvPr>
                <p:cNvSpPr txBox="1"/>
                <p:nvPr/>
              </p:nvSpPr>
              <p:spPr>
                <a:xfrm>
                  <a:off x="1917304" y="175811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79" name="TextBox 78">
                  <a:extLst>
                    <a:ext uri="{FF2B5EF4-FFF2-40B4-BE49-F238E27FC236}">
                      <a16:creationId xmlns:a16="http://schemas.microsoft.com/office/drawing/2014/main" id="{5FB554DC-FC13-6572-BCB3-2DD7A637153C}"/>
                    </a:ext>
                  </a:extLst>
                </p:cNvPr>
                <p:cNvSpPr txBox="1">
                  <a:spLocks noRot="1" noChangeAspect="1" noMove="1" noResize="1" noEditPoints="1" noAdjustHandles="1" noChangeArrowheads="1" noChangeShapeType="1" noTextEdit="1"/>
                </p:cNvSpPr>
                <p:nvPr/>
              </p:nvSpPr>
              <p:spPr>
                <a:xfrm>
                  <a:off x="1917304" y="1758113"/>
                  <a:ext cx="304736" cy="369332"/>
                </a:xfrm>
                <a:prstGeom prst="rect">
                  <a:avLst/>
                </a:prstGeom>
                <a:blipFill>
                  <a:blip r:embed="rId4"/>
                  <a:stretch>
                    <a:fillRect l="-29268" r="-26829" b="-5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DA143873-432F-C5EF-3A52-C134F5C8898C}"/>
                    </a:ext>
                  </a:extLst>
                </p:cNvPr>
                <p:cNvSpPr txBox="1"/>
                <p:nvPr/>
              </p:nvSpPr>
              <p:spPr>
                <a:xfrm>
                  <a:off x="3809714" y="3225092"/>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80" name="TextBox 79">
                  <a:extLst>
                    <a:ext uri="{FF2B5EF4-FFF2-40B4-BE49-F238E27FC236}">
                      <a16:creationId xmlns:a16="http://schemas.microsoft.com/office/drawing/2014/main" id="{DA143873-432F-C5EF-3A52-C134F5C8898C}"/>
                    </a:ext>
                  </a:extLst>
                </p:cNvPr>
                <p:cNvSpPr txBox="1">
                  <a:spLocks noRot="1" noChangeAspect="1" noMove="1" noResize="1" noEditPoints="1" noAdjustHandles="1" noChangeArrowheads="1" noChangeShapeType="1" noTextEdit="1"/>
                </p:cNvSpPr>
                <p:nvPr/>
              </p:nvSpPr>
              <p:spPr>
                <a:xfrm>
                  <a:off x="3809714" y="3225092"/>
                  <a:ext cx="304736" cy="369332"/>
                </a:xfrm>
                <a:prstGeom prst="rect">
                  <a:avLst/>
                </a:prstGeom>
                <a:blipFill>
                  <a:blip r:embed="rId5"/>
                  <a:stretch>
                    <a:fillRect l="-29268" r="-24390" b="-52000"/>
                  </a:stretch>
                </a:blipFill>
              </p:spPr>
              <p:txBody>
                <a:bodyPr/>
                <a:lstStyle/>
                <a:p>
                  <a:r>
                    <a:rPr lang="en-US">
                      <a:noFill/>
                    </a:rPr>
                    <a:t> </a:t>
                  </a:r>
                </a:p>
              </p:txBody>
            </p:sp>
          </mc:Fallback>
        </mc:AlternateContent>
      </p:grpSp>
      <p:grpSp>
        <p:nvGrpSpPr>
          <p:cNvPr id="81" name="Group 80">
            <a:extLst>
              <a:ext uri="{FF2B5EF4-FFF2-40B4-BE49-F238E27FC236}">
                <a16:creationId xmlns:a16="http://schemas.microsoft.com/office/drawing/2014/main" id="{CEE9906D-AF6F-3003-8F6D-45456AE05DC6}"/>
              </a:ext>
            </a:extLst>
          </p:cNvPr>
          <p:cNvGrpSpPr/>
          <p:nvPr/>
        </p:nvGrpSpPr>
        <p:grpSpPr>
          <a:xfrm>
            <a:off x="6664839" y="1182663"/>
            <a:ext cx="3699756" cy="2258116"/>
            <a:chOff x="4888481" y="1672407"/>
            <a:chExt cx="3699756" cy="2258116"/>
          </a:xfrm>
        </p:grpSpPr>
        <p:cxnSp>
          <p:nvCxnSpPr>
            <p:cNvPr id="82" name="Straight Arrow Connector 81">
              <a:extLst>
                <a:ext uri="{FF2B5EF4-FFF2-40B4-BE49-F238E27FC236}">
                  <a16:creationId xmlns:a16="http://schemas.microsoft.com/office/drawing/2014/main" id="{2F6A6E8D-7A3D-0010-EA1E-29D154EE2C41}"/>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3611FBB-98CF-D3D8-F465-2C7686337B1B}"/>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F18904C-76D4-069E-1BBF-482EB0638046}"/>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Freeform 84">
              <a:extLst>
                <a:ext uri="{FF2B5EF4-FFF2-40B4-BE49-F238E27FC236}">
                  <a16:creationId xmlns:a16="http://schemas.microsoft.com/office/drawing/2014/main" id="{7D75738A-3F61-8669-9B9B-E56827D1254E}"/>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a:extLst>
                <a:ext uri="{FF2B5EF4-FFF2-40B4-BE49-F238E27FC236}">
                  <a16:creationId xmlns:a16="http://schemas.microsoft.com/office/drawing/2014/main" id="{E43F6EF9-8CFA-33EF-11C2-3B0BA3B650CA}"/>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a:extLst>
                <a:ext uri="{FF2B5EF4-FFF2-40B4-BE49-F238E27FC236}">
                  <a16:creationId xmlns:a16="http://schemas.microsoft.com/office/drawing/2014/main" id="{2188A808-BDCC-CFA8-0794-0E816A5FA487}"/>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a:extLst>
                <a:ext uri="{FF2B5EF4-FFF2-40B4-BE49-F238E27FC236}">
                  <a16:creationId xmlns:a16="http://schemas.microsoft.com/office/drawing/2014/main" id="{78B965A1-2E60-FB73-2F01-05FB51162D64}"/>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C7A89DBB-1374-4BB5-CB74-48C4C2022640}"/>
                </a:ext>
              </a:extLst>
            </p:cNvPr>
            <p:cNvCxnSpPr>
              <a:cxnSpLocks/>
              <a:stCxn id="86" idx="2"/>
              <a:endCxn id="88" idx="2"/>
            </p:cNvCxnSpPr>
            <p:nvPr/>
          </p:nvCxnSpPr>
          <p:spPr>
            <a:xfrm flipV="1">
              <a:off x="5700425" y="1963291"/>
              <a:ext cx="2138007" cy="689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4B3A02C-8040-E41F-1D3F-DCEA62686C83}"/>
                </a:ext>
              </a:extLst>
            </p:cNvPr>
            <p:cNvCxnSpPr>
              <a:cxnSpLocks/>
            </p:cNvCxnSpPr>
            <p:nvPr/>
          </p:nvCxnSpPr>
          <p:spPr>
            <a:xfrm flipV="1">
              <a:off x="5597921" y="3150584"/>
              <a:ext cx="2376424" cy="10639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B8AF9621-3569-3B8C-CCDE-B0CC29BE0F4D}"/>
              </a:ext>
            </a:extLst>
          </p:cNvPr>
          <p:cNvSpPr txBox="1"/>
          <p:nvPr/>
        </p:nvSpPr>
        <p:spPr>
          <a:xfrm>
            <a:off x="6711128" y="169667"/>
            <a:ext cx="4882403" cy="830997"/>
          </a:xfrm>
          <a:prstGeom prst="rect">
            <a:avLst/>
          </a:prstGeom>
          <a:noFill/>
        </p:spPr>
        <p:txBody>
          <a:bodyPr wrap="square" rtlCol="0">
            <a:spAutoFit/>
          </a:bodyPr>
          <a:lstStyle/>
          <a:p>
            <a:r>
              <a:rPr lang="en-US" sz="1600" dirty="0"/>
              <a:t>Hamiltonian evolutions transport a probability distribution point by point, with the probability density remaining the same as it move through space</a:t>
            </a:r>
          </a:p>
        </p:txBody>
      </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01EDDFF4-B33F-A42F-580A-A194229FD8E6}"/>
                  </a:ext>
                </a:extLst>
              </p:cNvPr>
              <p:cNvSpPr txBox="1"/>
              <p:nvPr/>
            </p:nvSpPr>
            <p:spPr>
              <a:xfrm>
                <a:off x="1053934" y="117665"/>
                <a:ext cx="4464673" cy="584775"/>
              </a:xfrm>
              <a:prstGeom prst="rect">
                <a:avLst/>
              </a:prstGeom>
              <a:noFill/>
            </p:spPr>
            <p:txBody>
              <a:bodyPr wrap="square" rtlCol="0">
                <a:spAutoFit/>
              </a:bodyPr>
              <a:lstStyle/>
              <a:p>
                <a:r>
                  <a:rPr lang="en-US" sz="1600" dirty="0"/>
                  <a:t>The displacement field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𝑆</m:t>
                        </m:r>
                      </m:e>
                      <m:sup>
                        <m:r>
                          <a:rPr lang="en-US" sz="1600" b="0" i="1" smtClean="0">
                            <a:latin typeface="Cambria Math" panose="02040503050406030204" pitchFamily="18" charset="0"/>
                          </a:rPr>
                          <m:t>𝑎</m:t>
                        </m:r>
                      </m:sup>
                    </m:sSup>
                  </m:oMath>
                </a14:m>
                <a:r>
                  <a:rPr lang="en-US" sz="1600" dirty="0"/>
                  <a:t> transports areas of phase space to equal areas of phase space</a:t>
                </a:r>
              </a:p>
            </p:txBody>
          </p:sp>
        </mc:Choice>
        <mc:Fallback xmlns="">
          <p:sp>
            <p:nvSpPr>
              <p:cNvPr id="92" name="TextBox 91">
                <a:extLst>
                  <a:ext uri="{FF2B5EF4-FFF2-40B4-BE49-F238E27FC236}">
                    <a16:creationId xmlns:a16="http://schemas.microsoft.com/office/drawing/2014/main" id="{01EDDFF4-B33F-A42F-580A-A194229FD8E6}"/>
                  </a:ext>
                </a:extLst>
              </p:cNvPr>
              <p:cNvSpPr txBox="1">
                <a:spLocks noRot="1" noChangeAspect="1" noMove="1" noResize="1" noEditPoints="1" noAdjustHandles="1" noChangeArrowheads="1" noChangeShapeType="1" noTextEdit="1"/>
              </p:cNvSpPr>
              <p:nvPr/>
            </p:nvSpPr>
            <p:spPr>
              <a:xfrm>
                <a:off x="1053934" y="117665"/>
                <a:ext cx="4464673" cy="584775"/>
              </a:xfrm>
              <a:prstGeom prst="rect">
                <a:avLst/>
              </a:prstGeom>
              <a:blipFill>
                <a:blip r:embed="rId6"/>
                <a:stretch>
                  <a:fillRect l="-852" t="-4255" r="-1705" b="-106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9320F87-9E12-D3A8-C35E-F8C98C3E93F6}"/>
                  </a:ext>
                </a:extLst>
              </p:cNvPr>
              <p:cNvSpPr txBox="1"/>
              <p:nvPr/>
            </p:nvSpPr>
            <p:spPr>
              <a:xfrm>
                <a:off x="-307050" y="5682734"/>
                <a:ext cx="9862470" cy="646331"/>
              </a:xfrm>
              <a:prstGeom prst="rect">
                <a:avLst/>
              </a:prstGeom>
              <a:noFill/>
            </p:spPr>
            <p:txBody>
              <a:bodyPr wrap="square" rtlCol="0">
                <a:spAutoFit/>
              </a:bodyPr>
              <a:lstStyle/>
              <a:p>
                <a:pPr algn="ctr"/>
                <a14:m>
                  <m:oMath xmlns:m="http://schemas.openxmlformats.org/officeDocument/2006/math">
                    <m:r>
                      <a:rPr lang="en-US" sz="3600" b="0" i="1"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the evolution leave </a:t>
                </a:r>
                <a14:m>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𝜔</m:t>
                        </m:r>
                      </m:e>
                      <m:sub>
                        <m:r>
                          <a:rPr lang="en-US" sz="3600" i="1">
                            <a:solidFill>
                              <a:schemeClr val="accent6">
                                <a:lumMod val="75000"/>
                              </a:schemeClr>
                            </a:solidFill>
                            <a:latin typeface="Cambria Math" panose="02040503050406030204" pitchFamily="18" charset="0"/>
                          </a:rPr>
                          <m:t>𝑎𝑏</m:t>
                        </m:r>
                      </m:sub>
                    </m:sSub>
                  </m:oMath>
                </a14:m>
                <a:r>
                  <a:rPr lang="en-US" sz="3600" dirty="0">
                    <a:solidFill>
                      <a:schemeClr val="accent6">
                        <a:lumMod val="75000"/>
                      </a:schemeClr>
                    </a:solidFill>
                  </a:rPr>
                  <a:t> invariant: </a:t>
                </a:r>
                <a14:m>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rPr>
                              <m:t>𝜔</m:t>
                            </m:r>
                          </m:e>
                        </m:acc>
                      </m:e>
                      <m:sub>
                        <m:r>
                          <a:rPr lang="en-US" sz="3600" i="1">
                            <a:solidFill>
                              <a:schemeClr val="accent6">
                                <a:lumMod val="75000"/>
                              </a:schemeClr>
                            </a:solidFill>
                            <a:latin typeface="Cambria Math" panose="02040503050406030204" pitchFamily="18" charset="0"/>
                          </a:rPr>
                          <m:t>𝑎𝑏</m:t>
                        </m:r>
                      </m:sub>
                    </m:sSub>
                    <m:r>
                      <a:rPr lang="en-US" sz="3600" i="1">
                        <a:solidFill>
                          <a:schemeClr val="accent6">
                            <a:lumMod val="75000"/>
                          </a:schemeClr>
                        </a:solidFill>
                        <a:latin typeface="Cambria Math" panose="02040503050406030204" pitchFamily="18" charset="0"/>
                      </a:rPr>
                      <m:t>=</m:t>
                    </m:r>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𝜔</m:t>
                        </m:r>
                      </m:e>
                      <m:sub>
                        <m:r>
                          <a:rPr lang="en-US" sz="3600" i="1">
                            <a:solidFill>
                              <a:schemeClr val="accent6">
                                <a:lumMod val="75000"/>
                              </a:schemeClr>
                            </a:solidFill>
                            <a:latin typeface="Cambria Math" panose="02040503050406030204" pitchFamily="18" charset="0"/>
                          </a:rPr>
                          <m:t>𝑎𝑏</m:t>
                        </m:r>
                      </m:sub>
                    </m:sSub>
                  </m:oMath>
                </a14:m>
                <a:endParaRPr lang="en-US" sz="3600" dirty="0">
                  <a:solidFill>
                    <a:schemeClr val="accent6">
                      <a:lumMod val="75000"/>
                    </a:schemeClr>
                  </a:solidFill>
                </a:endParaRPr>
              </a:p>
            </p:txBody>
          </p:sp>
        </mc:Choice>
        <mc:Fallback xmlns="">
          <p:sp>
            <p:nvSpPr>
              <p:cNvPr id="4" name="TextBox 3">
                <a:extLst>
                  <a:ext uri="{FF2B5EF4-FFF2-40B4-BE49-F238E27FC236}">
                    <a16:creationId xmlns:a16="http://schemas.microsoft.com/office/drawing/2014/main" id="{39320F87-9E12-D3A8-C35E-F8C98C3E93F6}"/>
                  </a:ext>
                </a:extLst>
              </p:cNvPr>
              <p:cNvSpPr txBox="1">
                <a:spLocks noRot="1" noChangeAspect="1" noMove="1" noResize="1" noEditPoints="1" noAdjustHandles="1" noChangeArrowheads="1" noChangeShapeType="1" noTextEdit="1"/>
              </p:cNvSpPr>
              <p:nvPr/>
            </p:nvSpPr>
            <p:spPr>
              <a:xfrm>
                <a:off x="-307050" y="5682734"/>
                <a:ext cx="9862470" cy="646331"/>
              </a:xfrm>
              <a:prstGeom prst="rect">
                <a:avLst/>
              </a:prstGeom>
              <a:blipFill>
                <a:blip r:embed="rId7"/>
                <a:stretch>
                  <a:fillRect t="-13462" b="-32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66EAB4E-3F88-A502-1CD8-032EE1A40605}"/>
                  </a:ext>
                </a:extLst>
              </p:cNvPr>
              <p:cNvSpPr txBox="1"/>
              <p:nvPr/>
            </p:nvSpPr>
            <p:spPr>
              <a:xfrm>
                <a:off x="6125087" y="4878208"/>
                <a:ext cx="3489703" cy="4682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𝑣</m:t>
                          </m:r>
                        </m:e>
                        <m:sup>
                          <m:r>
                            <a:rPr lang="en-US" sz="2400" b="0" i="1" smtClean="0">
                              <a:solidFill>
                                <a:schemeClr val="tx1"/>
                              </a:solidFill>
                              <a:latin typeface="Cambria Math" panose="02040503050406030204" pitchFamily="18" charset="0"/>
                            </a:rPr>
                            <m:t>𝑎</m:t>
                          </m:r>
                        </m:sup>
                      </m:sSup>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𝜔</m:t>
                          </m:r>
                        </m:e>
                        <m:sub>
                          <m:r>
                            <a:rPr lang="en-US" sz="2400" b="0" i="1" smtClean="0">
                              <a:solidFill>
                                <a:schemeClr val="tx1"/>
                              </a:solidFill>
                              <a:latin typeface="Cambria Math" panose="02040503050406030204" pitchFamily="18" charset="0"/>
                            </a:rPr>
                            <m:t>𝑎𝑏</m:t>
                          </m:r>
                        </m:sub>
                      </m:sSub>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𝑤</m:t>
                          </m:r>
                        </m:e>
                        <m:sup>
                          <m:r>
                            <a:rPr lang="en-US" sz="2400" b="0" i="1" smtClean="0">
                              <a:solidFill>
                                <a:schemeClr val="tx1"/>
                              </a:solidFill>
                              <a:latin typeface="Cambria Math" panose="02040503050406030204" pitchFamily="18" charset="0"/>
                            </a:rPr>
                            <m:t>𝑏</m:t>
                          </m:r>
                        </m:sup>
                      </m:sSup>
                      <m:r>
                        <a:rPr lang="en-US" sz="2400" b="0" i="1" smtClean="0">
                          <a:solidFill>
                            <a:schemeClr val="tx1"/>
                          </a:solidFill>
                          <a:latin typeface="Cambria Math" panose="02040503050406030204" pitchFamily="18" charset="0"/>
                        </a:rPr>
                        <m:t>=</m:t>
                      </m:r>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𝑣</m:t>
                              </m:r>
                            </m:e>
                          </m:acc>
                        </m:e>
                        <m:sup>
                          <m:r>
                            <a:rPr lang="en-US" sz="2400" b="0" i="1" smtClean="0">
                              <a:latin typeface="Cambria Math" panose="02040503050406030204" pitchFamily="18" charset="0"/>
                            </a:rPr>
                            <m:t>𝑐</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𝑐𝑑</m:t>
                          </m:r>
                        </m:sub>
                      </m:sSub>
                      <m:sSup>
                        <m:sSupPr>
                          <m:ctrlPr>
                            <a:rPr lang="en-US" sz="2400" b="0" i="1" smtClean="0">
                              <a:latin typeface="Cambria Math" panose="02040503050406030204" pitchFamily="18" charset="0"/>
                            </a:rPr>
                          </m:ctrlPr>
                        </m:sSup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𝑤</m:t>
                              </m:r>
                            </m:e>
                          </m:acc>
                        </m:e>
                        <m:sup>
                          <m:r>
                            <a:rPr lang="en-US" sz="2400" b="0" i="1" smtClean="0">
                              <a:latin typeface="Cambria Math" panose="02040503050406030204" pitchFamily="18" charset="0"/>
                            </a:rPr>
                            <m:t>𝑑</m:t>
                          </m:r>
                        </m:sup>
                      </m:sSup>
                    </m:oMath>
                  </m:oMathPara>
                </a14:m>
                <a:endParaRPr lang="en-US" sz="2400" dirty="0">
                  <a:solidFill>
                    <a:schemeClr val="tx1"/>
                  </a:solidFill>
                </a:endParaRPr>
              </a:p>
            </p:txBody>
          </p:sp>
        </mc:Choice>
        <mc:Fallback xmlns="">
          <p:sp>
            <p:nvSpPr>
              <p:cNvPr id="7" name="TextBox 6">
                <a:extLst>
                  <a:ext uri="{FF2B5EF4-FFF2-40B4-BE49-F238E27FC236}">
                    <a16:creationId xmlns:a16="http://schemas.microsoft.com/office/drawing/2014/main" id="{C66EAB4E-3F88-A502-1CD8-032EE1A40605}"/>
                  </a:ext>
                </a:extLst>
              </p:cNvPr>
              <p:cNvSpPr txBox="1">
                <a:spLocks noRot="1" noChangeAspect="1" noMove="1" noResize="1" noEditPoints="1" noAdjustHandles="1" noChangeArrowheads="1" noChangeShapeType="1" noTextEdit="1"/>
              </p:cNvSpPr>
              <p:nvPr/>
            </p:nvSpPr>
            <p:spPr>
              <a:xfrm>
                <a:off x="6125087" y="4878208"/>
                <a:ext cx="3489703" cy="468205"/>
              </a:xfrm>
              <a:prstGeom prst="rect">
                <a:avLst/>
              </a:prstGeom>
              <a:blipFill>
                <a:blip r:embed="rId8"/>
                <a:stretch>
                  <a:fillRect t="-2703" b="-2703"/>
                </a:stretch>
              </a:blipFill>
            </p:spPr>
            <p:txBody>
              <a:bodyPr/>
              <a:lstStyle/>
              <a:p>
                <a:r>
                  <a:rPr lang="en-US">
                    <a:noFill/>
                  </a:rPr>
                  <a:t> </a:t>
                </a:r>
              </a:p>
            </p:txBody>
          </p:sp>
        </mc:Fallback>
      </mc:AlternateContent>
    </p:spTree>
    <p:extLst>
      <p:ext uri="{BB962C8B-B14F-4D97-AF65-F5344CB8AC3E}">
        <p14:creationId xmlns:p14="http://schemas.microsoft.com/office/powerpoint/2010/main" val="2786139748"/>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270D8B-17BF-86FB-2D4C-C06C57518667}"/>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7DC06789-6A94-741D-222A-B399E4E8D6CF}"/>
              </a:ext>
            </a:extLst>
          </p:cNvPr>
          <p:cNvSpPr>
            <a:spLocks noGrp="1"/>
          </p:cNvSpPr>
          <p:nvPr>
            <p:ph type="sldNum" sz="quarter" idx="12"/>
          </p:nvPr>
        </p:nvSpPr>
        <p:spPr/>
        <p:txBody>
          <a:bodyPr/>
          <a:lstStyle/>
          <a:p>
            <a:fld id="{F47845EA-7733-40EE-B074-20032348B727}" type="slidenum">
              <a:rPr lang="en-US" smtClean="0"/>
              <a:t>47</a:t>
            </a:fld>
            <a:endParaRPr lang="en-US"/>
          </a:p>
        </p:txBody>
      </p:sp>
      <p:sp>
        <p:nvSpPr>
          <p:cNvPr id="4" name="TextBox 3">
            <a:extLst>
              <a:ext uri="{FF2B5EF4-FFF2-40B4-BE49-F238E27FC236}">
                <a16:creationId xmlns:a16="http://schemas.microsoft.com/office/drawing/2014/main" id="{C906E049-146D-F806-8B8D-69CC4A13F9E6}"/>
              </a:ext>
            </a:extLst>
          </p:cNvPr>
          <p:cNvSpPr txBox="1"/>
          <p:nvPr/>
        </p:nvSpPr>
        <p:spPr>
          <a:xfrm>
            <a:off x="6537306" y="1066368"/>
            <a:ext cx="5726248" cy="1815882"/>
          </a:xfrm>
          <a:prstGeom prst="rect">
            <a:avLst/>
          </a:prstGeom>
          <a:noFill/>
        </p:spPr>
        <p:txBody>
          <a:bodyPr wrap="none" rtlCol="0">
            <a:spAutoFit/>
          </a:bodyPr>
          <a:lstStyle/>
          <a:p>
            <a:r>
              <a:rPr lang="en-US" sz="2800" dirty="0"/>
              <a:t>Information entropy remains constant</a:t>
            </a:r>
          </a:p>
          <a:p>
            <a:r>
              <a:rPr lang="en-US" sz="2800" dirty="0"/>
              <a:t>if and only if the logarithm of the </a:t>
            </a:r>
          </a:p>
          <a:p>
            <a:r>
              <a:rPr lang="en-US" sz="2800" dirty="0"/>
              <a:t>Jacobian determinant is zero, which </a:t>
            </a:r>
          </a:p>
          <a:p>
            <a:r>
              <a:rPr lang="en-US" sz="2800" dirty="0"/>
              <a:t>means that Jacobian is one</a:t>
            </a: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AE7C604-82E1-22E4-5BA3-CF004E319064}"/>
                  </a:ext>
                </a:extLst>
              </p:cNvPr>
              <p:cNvSpPr txBox="1"/>
              <p:nvPr/>
            </p:nvSpPr>
            <p:spPr>
              <a:xfrm>
                <a:off x="6934811" y="2743773"/>
                <a:ext cx="629723"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𝑥</m:t>
                      </m:r>
                    </m:oMath>
                  </m:oMathPara>
                </a14:m>
                <a:endParaRPr lang="en-US" sz="4400" dirty="0"/>
              </a:p>
            </p:txBody>
          </p:sp>
        </mc:Choice>
        <mc:Fallback xmlns="">
          <p:sp>
            <p:nvSpPr>
              <p:cNvPr id="17" name="TextBox 16">
                <a:extLst>
                  <a:ext uri="{FF2B5EF4-FFF2-40B4-BE49-F238E27FC236}">
                    <a16:creationId xmlns:a16="http://schemas.microsoft.com/office/drawing/2014/main" id="{2AE7C604-82E1-22E4-5BA3-CF004E319064}"/>
                  </a:ext>
                </a:extLst>
              </p:cNvPr>
              <p:cNvSpPr txBox="1">
                <a:spLocks noRot="1" noChangeAspect="1" noMove="1" noResize="1" noEditPoints="1" noAdjustHandles="1" noChangeArrowheads="1" noChangeShapeType="1" noTextEdit="1"/>
              </p:cNvSpPr>
              <p:nvPr/>
            </p:nvSpPr>
            <p:spPr>
              <a:xfrm>
                <a:off x="6934811" y="2743773"/>
                <a:ext cx="629723" cy="76944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1E10F083-177D-0DB3-B34F-77E51C4BD780}"/>
                  </a:ext>
                </a:extLst>
              </p:cNvPr>
              <p:cNvSpPr txBox="1"/>
              <p:nvPr/>
            </p:nvSpPr>
            <p:spPr>
              <a:xfrm>
                <a:off x="6930514" y="5739193"/>
                <a:ext cx="638316" cy="7694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𝑦</m:t>
                      </m:r>
                    </m:oMath>
                  </m:oMathPara>
                </a14:m>
                <a:endParaRPr lang="en-US" sz="4400" dirty="0"/>
              </a:p>
            </p:txBody>
          </p:sp>
        </mc:Choice>
        <mc:Fallback xmlns="">
          <p:sp>
            <p:nvSpPr>
              <p:cNvPr id="18" name="TextBox 17">
                <a:extLst>
                  <a:ext uri="{FF2B5EF4-FFF2-40B4-BE49-F238E27FC236}">
                    <a16:creationId xmlns:a16="http://schemas.microsoft.com/office/drawing/2014/main" id="{1E10F083-177D-0DB3-B34F-77E51C4BD780}"/>
                  </a:ext>
                </a:extLst>
              </p:cNvPr>
              <p:cNvSpPr txBox="1">
                <a:spLocks noRot="1" noChangeAspect="1" noMove="1" noResize="1" noEditPoints="1" noAdjustHandles="1" noChangeArrowheads="1" noChangeShapeType="1" noTextEdit="1"/>
              </p:cNvSpPr>
              <p:nvPr/>
            </p:nvSpPr>
            <p:spPr>
              <a:xfrm>
                <a:off x="6930514" y="5739193"/>
                <a:ext cx="638316" cy="769441"/>
              </a:xfrm>
              <a:prstGeom prst="rect">
                <a:avLst/>
              </a:prstGeom>
              <a:blipFill>
                <a:blip r:embed="rId4"/>
                <a:stretch>
                  <a:fillRect/>
                </a:stretch>
              </a:blipFill>
            </p:spPr>
            <p:txBody>
              <a:bodyPr/>
              <a:lstStyle/>
              <a:p>
                <a:r>
                  <a:rPr lang="en-US">
                    <a:noFill/>
                  </a:rPr>
                  <a:t> </a:t>
                </a:r>
              </a:p>
            </p:txBody>
          </p:sp>
        </mc:Fallback>
      </mc:AlternateContent>
      <p:sp>
        <p:nvSpPr>
          <p:cNvPr id="21" name="Freeform: Shape 20">
            <a:extLst>
              <a:ext uri="{FF2B5EF4-FFF2-40B4-BE49-F238E27FC236}">
                <a16:creationId xmlns:a16="http://schemas.microsoft.com/office/drawing/2014/main" id="{823699C4-8EA1-6C17-C83E-225FE53A921C}"/>
              </a:ext>
            </a:extLst>
          </p:cNvPr>
          <p:cNvSpPr/>
          <p:nvPr/>
        </p:nvSpPr>
        <p:spPr>
          <a:xfrm>
            <a:off x="220642" y="1690397"/>
            <a:ext cx="6618691" cy="1390491"/>
          </a:xfrm>
          <a:custGeom>
            <a:avLst/>
            <a:gdLst>
              <a:gd name="connsiteX0" fmla="*/ 0 w 6520437"/>
              <a:gd name="connsiteY0" fmla="*/ 1646928 h 1681660"/>
              <a:gd name="connsiteX1" fmla="*/ 375920 w 6520437"/>
              <a:gd name="connsiteY1" fmla="*/ 1626608 h 1681660"/>
              <a:gd name="connsiteX2" fmla="*/ 1168400 w 6520437"/>
              <a:gd name="connsiteY2" fmla="*/ 1128768 h 1681660"/>
              <a:gd name="connsiteX3" fmla="*/ 1016000 w 6520437"/>
              <a:gd name="connsiteY3" fmla="*/ 671568 h 1681660"/>
              <a:gd name="connsiteX4" fmla="*/ 1483360 w 6520437"/>
              <a:gd name="connsiteY4" fmla="*/ 427728 h 1681660"/>
              <a:gd name="connsiteX5" fmla="*/ 2062480 w 6520437"/>
              <a:gd name="connsiteY5" fmla="*/ 509008 h 1681660"/>
              <a:gd name="connsiteX6" fmla="*/ 3911600 w 6520437"/>
              <a:gd name="connsiteY6" fmla="*/ 448048 h 1681660"/>
              <a:gd name="connsiteX7" fmla="*/ 4805680 w 6520437"/>
              <a:gd name="connsiteY7" fmla="*/ 214368 h 1681660"/>
              <a:gd name="connsiteX8" fmla="*/ 5171440 w 6520437"/>
              <a:gd name="connsiteY8" fmla="*/ 1008 h 1681660"/>
              <a:gd name="connsiteX9" fmla="*/ 5588000 w 6520437"/>
              <a:gd name="connsiteY9" fmla="*/ 163568 h 1681660"/>
              <a:gd name="connsiteX10" fmla="*/ 5984240 w 6520437"/>
              <a:gd name="connsiteY10" fmla="*/ 763008 h 1681660"/>
              <a:gd name="connsiteX11" fmla="*/ 6136640 w 6520437"/>
              <a:gd name="connsiteY11" fmla="*/ 1067808 h 1681660"/>
              <a:gd name="connsiteX12" fmla="*/ 6492240 w 6520437"/>
              <a:gd name="connsiteY12" fmla="*/ 1636768 h 1681660"/>
              <a:gd name="connsiteX13" fmla="*/ 6471920 w 6520437"/>
              <a:gd name="connsiteY13" fmla="*/ 1525008 h 1681660"/>
              <a:gd name="connsiteX0" fmla="*/ 0 w 6550917"/>
              <a:gd name="connsiteY0" fmla="*/ 1738368 h 1749287"/>
              <a:gd name="connsiteX1" fmla="*/ 406400 w 6550917"/>
              <a:gd name="connsiteY1" fmla="*/ 1626608 h 1749287"/>
              <a:gd name="connsiteX2" fmla="*/ 1198880 w 6550917"/>
              <a:gd name="connsiteY2" fmla="*/ 1128768 h 1749287"/>
              <a:gd name="connsiteX3" fmla="*/ 1046480 w 6550917"/>
              <a:gd name="connsiteY3" fmla="*/ 671568 h 1749287"/>
              <a:gd name="connsiteX4" fmla="*/ 1513840 w 6550917"/>
              <a:gd name="connsiteY4" fmla="*/ 427728 h 1749287"/>
              <a:gd name="connsiteX5" fmla="*/ 2092960 w 6550917"/>
              <a:gd name="connsiteY5" fmla="*/ 509008 h 1749287"/>
              <a:gd name="connsiteX6" fmla="*/ 3942080 w 6550917"/>
              <a:gd name="connsiteY6" fmla="*/ 448048 h 1749287"/>
              <a:gd name="connsiteX7" fmla="*/ 4836160 w 6550917"/>
              <a:gd name="connsiteY7" fmla="*/ 214368 h 1749287"/>
              <a:gd name="connsiteX8" fmla="*/ 5201920 w 6550917"/>
              <a:gd name="connsiteY8" fmla="*/ 1008 h 1749287"/>
              <a:gd name="connsiteX9" fmla="*/ 5618480 w 6550917"/>
              <a:gd name="connsiteY9" fmla="*/ 163568 h 1749287"/>
              <a:gd name="connsiteX10" fmla="*/ 6014720 w 6550917"/>
              <a:gd name="connsiteY10" fmla="*/ 763008 h 1749287"/>
              <a:gd name="connsiteX11" fmla="*/ 6167120 w 6550917"/>
              <a:gd name="connsiteY11" fmla="*/ 1067808 h 1749287"/>
              <a:gd name="connsiteX12" fmla="*/ 6522720 w 6550917"/>
              <a:gd name="connsiteY12" fmla="*/ 1636768 h 1749287"/>
              <a:gd name="connsiteX13" fmla="*/ 6502400 w 6550917"/>
              <a:gd name="connsiteY13" fmla="*/ 1525008 h 1749287"/>
              <a:gd name="connsiteX0" fmla="*/ 0 w 6384253"/>
              <a:gd name="connsiteY0" fmla="*/ 1233871 h 1664686"/>
              <a:gd name="connsiteX1" fmla="*/ 239736 w 6384253"/>
              <a:gd name="connsiteY1" fmla="*/ 1626608 h 1664686"/>
              <a:gd name="connsiteX2" fmla="*/ 1032216 w 6384253"/>
              <a:gd name="connsiteY2" fmla="*/ 1128768 h 1664686"/>
              <a:gd name="connsiteX3" fmla="*/ 879816 w 6384253"/>
              <a:gd name="connsiteY3" fmla="*/ 671568 h 1664686"/>
              <a:gd name="connsiteX4" fmla="*/ 1347176 w 6384253"/>
              <a:gd name="connsiteY4" fmla="*/ 427728 h 1664686"/>
              <a:gd name="connsiteX5" fmla="*/ 1926296 w 6384253"/>
              <a:gd name="connsiteY5" fmla="*/ 509008 h 1664686"/>
              <a:gd name="connsiteX6" fmla="*/ 3775416 w 6384253"/>
              <a:gd name="connsiteY6" fmla="*/ 448048 h 1664686"/>
              <a:gd name="connsiteX7" fmla="*/ 4669496 w 6384253"/>
              <a:gd name="connsiteY7" fmla="*/ 214368 h 1664686"/>
              <a:gd name="connsiteX8" fmla="*/ 5035256 w 6384253"/>
              <a:gd name="connsiteY8" fmla="*/ 1008 h 1664686"/>
              <a:gd name="connsiteX9" fmla="*/ 5451816 w 6384253"/>
              <a:gd name="connsiteY9" fmla="*/ 163568 h 1664686"/>
              <a:gd name="connsiteX10" fmla="*/ 5848056 w 6384253"/>
              <a:gd name="connsiteY10" fmla="*/ 763008 h 1664686"/>
              <a:gd name="connsiteX11" fmla="*/ 6000456 w 6384253"/>
              <a:gd name="connsiteY11" fmla="*/ 1067808 h 1664686"/>
              <a:gd name="connsiteX12" fmla="*/ 6356056 w 6384253"/>
              <a:gd name="connsiteY12" fmla="*/ 1636768 h 1664686"/>
              <a:gd name="connsiteX13" fmla="*/ 6335736 w 6384253"/>
              <a:gd name="connsiteY13" fmla="*/ 1525008 h 1664686"/>
              <a:gd name="connsiteX0" fmla="*/ 0 w 6519386"/>
              <a:gd name="connsiteY0" fmla="*/ 1760890 h 1769792"/>
              <a:gd name="connsiteX1" fmla="*/ 374869 w 6519386"/>
              <a:gd name="connsiteY1" fmla="*/ 1626608 h 1769792"/>
              <a:gd name="connsiteX2" fmla="*/ 1167349 w 6519386"/>
              <a:gd name="connsiteY2" fmla="*/ 1128768 h 1769792"/>
              <a:gd name="connsiteX3" fmla="*/ 1014949 w 6519386"/>
              <a:gd name="connsiteY3" fmla="*/ 671568 h 1769792"/>
              <a:gd name="connsiteX4" fmla="*/ 1482309 w 6519386"/>
              <a:gd name="connsiteY4" fmla="*/ 427728 h 1769792"/>
              <a:gd name="connsiteX5" fmla="*/ 2061429 w 6519386"/>
              <a:gd name="connsiteY5" fmla="*/ 509008 h 1769792"/>
              <a:gd name="connsiteX6" fmla="*/ 3910549 w 6519386"/>
              <a:gd name="connsiteY6" fmla="*/ 448048 h 1769792"/>
              <a:gd name="connsiteX7" fmla="*/ 4804629 w 6519386"/>
              <a:gd name="connsiteY7" fmla="*/ 214368 h 1769792"/>
              <a:gd name="connsiteX8" fmla="*/ 5170389 w 6519386"/>
              <a:gd name="connsiteY8" fmla="*/ 1008 h 1769792"/>
              <a:gd name="connsiteX9" fmla="*/ 5586949 w 6519386"/>
              <a:gd name="connsiteY9" fmla="*/ 163568 h 1769792"/>
              <a:gd name="connsiteX10" fmla="*/ 5983189 w 6519386"/>
              <a:gd name="connsiteY10" fmla="*/ 763008 h 1769792"/>
              <a:gd name="connsiteX11" fmla="*/ 6135589 w 6519386"/>
              <a:gd name="connsiteY11" fmla="*/ 1067808 h 1769792"/>
              <a:gd name="connsiteX12" fmla="*/ 6491189 w 6519386"/>
              <a:gd name="connsiteY12" fmla="*/ 1636768 h 1769792"/>
              <a:gd name="connsiteX13" fmla="*/ 6470869 w 6519386"/>
              <a:gd name="connsiteY13" fmla="*/ 1525008 h 1769792"/>
              <a:gd name="connsiteX0" fmla="*/ 0 w 6519386"/>
              <a:gd name="connsiteY0" fmla="*/ 1760890 h 1767880"/>
              <a:gd name="connsiteX1" fmla="*/ 424417 w 6519386"/>
              <a:gd name="connsiteY1" fmla="*/ 1599581 h 1767880"/>
              <a:gd name="connsiteX2" fmla="*/ 1167349 w 6519386"/>
              <a:gd name="connsiteY2" fmla="*/ 1128768 h 1767880"/>
              <a:gd name="connsiteX3" fmla="*/ 1014949 w 6519386"/>
              <a:gd name="connsiteY3" fmla="*/ 671568 h 1767880"/>
              <a:gd name="connsiteX4" fmla="*/ 1482309 w 6519386"/>
              <a:gd name="connsiteY4" fmla="*/ 427728 h 1767880"/>
              <a:gd name="connsiteX5" fmla="*/ 2061429 w 6519386"/>
              <a:gd name="connsiteY5" fmla="*/ 509008 h 1767880"/>
              <a:gd name="connsiteX6" fmla="*/ 3910549 w 6519386"/>
              <a:gd name="connsiteY6" fmla="*/ 448048 h 1767880"/>
              <a:gd name="connsiteX7" fmla="*/ 4804629 w 6519386"/>
              <a:gd name="connsiteY7" fmla="*/ 214368 h 1767880"/>
              <a:gd name="connsiteX8" fmla="*/ 5170389 w 6519386"/>
              <a:gd name="connsiteY8" fmla="*/ 1008 h 1767880"/>
              <a:gd name="connsiteX9" fmla="*/ 5586949 w 6519386"/>
              <a:gd name="connsiteY9" fmla="*/ 163568 h 1767880"/>
              <a:gd name="connsiteX10" fmla="*/ 5983189 w 6519386"/>
              <a:gd name="connsiteY10" fmla="*/ 763008 h 1767880"/>
              <a:gd name="connsiteX11" fmla="*/ 6135589 w 6519386"/>
              <a:gd name="connsiteY11" fmla="*/ 1067808 h 1767880"/>
              <a:gd name="connsiteX12" fmla="*/ 6491189 w 6519386"/>
              <a:gd name="connsiteY12" fmla="*/ 1636768 h 1767880"/>
              <a:gd name="connsiteX13" fmla="*/ 6470869 w 6519386"/>
              <a:gd name="connsiteY13" fmla="*/ 1525008 h 1767880"/>
              <a:gd name="connsiteX0" fmla="*/ 0 w 6519386"/>
              <a:gd name="connsiteY0" fmla="*/ 1760890 h 1771241"/>
              <a:gd name="connsiteX1" fmla="*/ 424417 w 6519386"/>
              <a:gd name="connsiteY1" fmla="*/ 1599581 h 1771241"/>
              <a:gd name="connsiteX2" fmla="*/ 1167349 w 6519386"/>
              <a:gd name="connsiteY2" fmla="*/ 1128768 h 1771241"/>
              <a:gd name="connsiteX3" fmla="*/ 1014949 w 6519386"/>
              <a:gd name="connsiteY3" fmla="*/ 671568 h 1771241"/>
              <a:gd name="connsiteX4" fmla="*/ 1482309 w 6519386"/>
              <a:gd name="connsiteY4" fmla="*/ 427728 h 1771241"/>
              <a:gd name="connsiteX5" fmla="*/ 2061429 w 6519386"/>
              <a:gd name="connsiteY5" fmla="*/ 509008 h 1771241"/>
              <a:gd name="connsiteX6" fmla="*/ 3910549 w 6519386"/>
              <a:gd name="connsiteY6" fmla="*/ 448048 h 1771241"/>
              <a:gd name="connsiteX7" fmla="*/ 4804629 w 6519386"/>
              <a:gd name="connsiteY7" fmla="*/ 214368 h 1771241"/>
              <a:gd name="connsiteX8" fmla="*/ 5170389 w 6519386"/>
              <a:gd name="connsiteY8" fmla="*/ 1008 h 1771241"/>
              <a:gd name="connsiteX9" fmla="*/ 5586949 w 6519386"/>
              <a:gd name="connsiteY9" fmla="*/ 163568 h 1771241"/>
              <a:gd name="connsiteX10" fmla="*/ 5983189 w 6519386"/>
              <a:gd name="connsiteY10" fmla="*/ 763008 h 1771241"/>
              <a:gd name="connsiteX11" fmla="*/ 6135589 w 6519386"/>
              <a:gd name="connsiteY11" fmla="*/ 1067808 h 1771241"/>
              <a:gd name="connsiteX12" fmla="*/ 6491189 w 6519386"/>
              <a:gd name="connsiteY12" fmla="*/ 1636768 h 1771241"/>
              <a:gd name="connsiteX13" fmla="*/ 6470869 w 6519386"/>
              <a:gd name="connsiteY13" fmla="*/ 1525008 h 1771241"/>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39381 w 6519386"/>
              <a:gd name="connsiteY6" fmla="*/ 461561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523168 w 6519386"/>
              <a:gd name="connsiteY6" fmla="*/ 514918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135589 w 6519386"/>
              <a:gd name="connsiteY11" fmla="*/ 1071155 h 1770882"/>
              <a:gd name="connsiteX12" fmla="*/ 6491189 w 6519386"/>
              <a:gd name="connsiteY12" fmla="*/ 1640115 h 1770882"/>
              <a:gd name="connsiteX13" fmla="*/ 6470869 w 6519386"/>
              <a:gd name="connsiteY13" fmla="*/ 1528355 h 1770882"/>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203156 w 6519386"/>
              <a:gd name="connsiteY11" fmla="*/ 1071155 h 1770882"/>
              <a:gd name="connsiteX12" fmla="*/ 6491189 w 6519386"/>
              <a:gd name="connsiteY12" fmla="*/ 1640115 h 1770882"/>
              <a:gd name="connsiteX13" fmla="*/ 6470869 w 6519386"/>
              <a:gd name="connsiteY13" fmla="*/ 1528355 h 1770882"/>
              <a:gd name="connsiteX0" fmla="*/ 0 w 6491189"/>
              <a:gd name="connsiteY0" fmla="*/ 1764237 h 1770882"/>
              <a:gd name="connsiteX1" fmla="*/ 424417 w 6491189"/>
              <a:gd name="connsiteY1" fmla="*/ 1602928 h 1770882"/>
              <a:gd name="connsiteX2" fmla="*/ 1005189 w 6491189"/>
              <a:gd name="connsiteY2" fmla="*/ 1172655 h 1770882"/>
              <a:gd name="connsiteX3" fmla="*/ 1163595 w 6491189"/>
              <a:gd name="connsiteY3" fmla="*/ 602844 h 1770882"/>
              <a:gd name="connsiteX4" fmla="*/ 1401229 w 6491189"/>
              <a:gd name="connsiteY4" fmla="*/ 304951 h 1770882"/>
              <a:gd name="connsiteX5" fmla="*/ 2079447 w 6491189"/>
              <a:gd name="connsiteY5" fmla="*/ 408753 h 1770882"/>
              <a:gd name="connsiteX6" fmla="*/ 3523168 w 6491189"/>
              <a:gd name="connsiteY6" fmla="*/ 514456 h 1770882"/>
              <a:gd name="connsiteX7" fmla="*/ 4583912 w 6491189"/>
              <a:gd name="connsiteY7" fmla="*/ 303299 h 1770882"/>
              <a:gd name="connsiteX8" fmla="*/ 5170389 w 6491189"/>
              <a:gd name="connsiteY8" fmla="*/ 4355 h 1770882"/>
              <a:gd name="connsiteX9" fmla="*/ 5586949 w 6491189"/>
              <a:gd name="connsiteY9" fmla="*/ 166915 h 1770882"/>
              <a:gd name="connsiteX10" fmla="*/ 5861569 w 6491189"/>
              <a:gd name="connsiteY10" fmla="*/ 707798 h 1770882"/>
              <a:gd name="connsiteX11" fmla="*/ 6203156 w 6491189"/>
              <a:gd name="connsiteY11" fmla="*/ 1071155 h 1770882"/>
              <a:gd name="connsiteX12" fmla="*/ 6491189 w 6491189"/>
              <a:gd name="connsiteY12" fmla="*/ 1640115 h 1770882"/>
              <a:gd name="connsiteX0" fmla="*/ 0 w 6428127"/>
              <a:gd name="connsiteY0" fmla="*/ 1764237 h 1770882"/>
              <a:gd name="connsiteX1" fmla="*/ 424417 w 6428127"/>
              <a:gd name="connsiteY1" fmla="*/ 1602928 h 1770882"/>
              <a:gd name="connsiteX2" fmla="*/ 1005189 w 6428127"/>
              <a:gd name="connsiteY2" fmla="*/ 1172655 h 1770882"/>
              <a:gd name="connsiteX3" fmla="*/ 1163595 w 6428127"/>
              <a:gd name="connsiteY3" fmla="*/ 602844 h 1770882"/>
              <a:gd name="connsiteX4" fmla="*/ 1401229 w 6428127"/>
              <a:gd name="connsiteY4" fmla="*/ 304951 h 1770882"/>
              <a:gd name="connsiteX5" fmla="*/ 2079447 w 6428127"/>
              <a:gd name="connsiteY5" fmla="*/ 408753 h 1770882"/>
              <a:gd name="connsiteX6" fmla="*/ 3523168 w 6428127"/>
              <a:gd name="connsiteY6" fmla="*/ 514456 h 1770882"/>
              <a:gd name="connsiteX7" fmla="*/ 4583912 w 6428127"/>
              <a:gd name="connsiteY7" fmla="*/ 303299 h 1770882"/>
              <a:gd name="connsiteX8" fmla="*/ 5170389 w 6428127"/>
              <a:gd name="connsiteY8" fmla="*/ 4355 h 1770882"/>
              <a:gd name="connsiteX9" fmla="*/ 5586949 w 6428127"/>
              <a:gd name="connsiteY9" fmla="*/ 166915 h 1770882"/>
              <a:gd name="connsiteX10" fmla="*/ 5861569 w 6428127"/>
              <a:gd name="connsiteY10" fmla="*/ 707798 h 1770882"/>
              <a:gd name="connsiteX11" fmla="*/ 6203156 w 6428127"/>
              <a:gd name="connsiteY11" fmla="*/ 1071155 h 1770882"/>
              <a:gd name="connsiteX12" fmla="*/ 6428127 w 6428127"/>
              <a:gd name="connsiteY12" fmla="*/ 1486964 h 1770882"/>
              <a:gd name="connsiteX0" fmla="*/ 0 w 6449795"/>
              <a:gd name="connsiteY0" fmla="*/ 1764237 h 1770882"/>
              <a:gd name="connsiteX1" fmla="*/ 424417 w 6449795"/>
              <a:gd name="connsiteY1" fmla="*/ 1602928 h 1770882"/>
              <a:gd name="connsiteX2" fmla="*/ 1005189 w 6449795"/>
              <a:gd name="connsiteY2" fmla="*/ 1172655 h 1770882"/>
              <a:gd name="connsiteX3" fmla="*/ 1163595 w 6449795"/>
              <a:gd name="connsiteY3" fmla="*/ 602844 h 1770882"/>
              <a:gd name="connsiteX4" fmla="*/ 1401229 w 6449795"/>
              <a:gd name="connsiteY4" fmla="*/ 304951 h 1770882"/>
              <a:gd name="connsiteX5" fmla="*/ 2079447 w 6449795"/>
              <a:gd name="connsiteY5" fmla="*/ 408753 h 1770882"/>
              <a:gd name="connsiteX6" fmla="*/ 3523168 w 6449795"/>
              <a:gd name="connsiteY6" fmla="*/ 514456 h 1770882"/>
              <a:gd name="connsiteX7" fmla="*/ 4583912 w 6449795"/>
              <a:gd name="connsiteY7" fmla="*/ 303299 h 1770882"/>
              <a:gd name="connsiteX8" fmla="*/ 5170389 w 6449795"/>
              <a:gd name="connsiteY8" fmla="*/ 4355 h 1770882"/>
              <a:gd name="connsiteX9" fmla="*/ 5586949 w 6449795"/>
              <a:gd name="connsiteY9" fmla="*/ 166915 h 1770882"/>
              <a:gd name="connsiteX10" fmla="*/ 5861569 w 6449795"/>
              <a:gd name="connsiteY10" fmla="*/ 707798 h 1770882"/>
              <a:gd name="connsiteX11" fmla="*/ 6203156 w 6449795"/>
              <a:gd name="connsiteY11" fmla="*/ 1071155 h 1770882"/>
              <a:gd name="connsiteX12" fmla="*/ 6428127 w 6449795"/>
              <a:gd name="connsiteY12" fmla="*/ 1486964 h 1770882"/>
              <a:gd name="connsiteX13" fmla="*/ 6443018 w 6449795"/>
              <a:gd name="connsiteY13" fmla="*/ 1494678 h 1770882"/>
              <a:gd name="connsiteX0" fmla="*/ 0 w 6564638"/>
              <a:gd name="connsiteY0" fmla="*/ 1764237 h 1770882"/>
              <a:gd name="connsiteX1" fmla="*/ 424417 w 6564638"/>
              <a:gd name="connsiteY1" fmla="*/ 1602928 h 1770882"/>
              <a:gd name="connsiteX2" fmla="*/ 1005189 w 6564638"/>
              <a:gd name="connsiteY2" fmla="*/ 1172655 h 1770882"/>
              <a:gd name="connsiteX3" fmla="*/ 1163595 w 6564638"/>
              <a:gd name="connsiteY3" fmla="*/ 602844 h 1770882"/>
              <a:gd name="connsiteX4" fmla="*/ 1401229 w 6564638"/>
              <a:gd name="connsiteY4" fmla="*/ 304951 h 1770882"/>
              <a:gd name="connsiteX5" fmla="*/ 2079447 w 6564638"/>
              <a:gd name="connsiteY5" fmla="*/ 408753 h 1770882"/>
              <a:gd name="connsiteX6" fmla="*/ 3523168 w 6564638"/>
              <a:gd name="connsiteY6" fmla="*/ 514456 h 1770882"/>
              <a:gd name="connsiteX7" fmla="*/ 4583912 w 6564638"/>
              <a:gd name="connsiteY7" fmla="*/ 303299 h 1770882"/>
              <a:gd name="connsiteX8" fmla="*/ 5170389 w 6564638"/>
              <a:gd name="connsiteY8" fmla="*/ 4355 h 1770882"/>
              <a:gd name="connsiteX9" fmla="*/ 5586949 w 6564638"/>
              <a:gd name="connsiteY9" fmla="*/ 166915 h 1770882"/>
              <a:gd name="connsiteX10" fmla="*/ 5861569 w 6564638"/>
              <a:gd name="connsiteY10" fmla="*/ 707798 h 1770882"/>
              <a:gd name="connsiteX11" fmla="*/ 6203156 w 6564638"/>
              <a:gd name="connsiteY11" fmla="*/ 1071155 h 1770882"/>
              <a:gd name="connsiteX12" fmla="*/ 6428127 w 6564638"/>
              <a:gd name="connsiteY12" fmla="*/ 1486964 h 1770882"/>
              <a:gd name="connsiteX13" fmla="*/ 6564638 w 6564638"/>
              <a:gd name="connsiteY13" fmla="*/ 1683864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428127 w 6618691"/>
              <a:gd name="connsiteY12" fmla="*/ 1486964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347047 w 6618691"/>
              <a:gd name="connsiteY12" fmla="*/ 1477955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095050 w 6618691"/>
              <a:gd name="connsiteY11" fmla="*/ 1084668 h 1770882"/>
              <a:gd name="connsiteX12" fmla="*/ 6347047 w 6618691"/>
              <a:gd name="connsiteY12" fmla="*/ 1477955 h 1770882"/>
              <a:gd name="connsiteX13" fmla="*/ 6618691 w 6618691"/>
              <a:gd name="connsiteY13" fmla="*/ 1688369 h 1770882"/>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95050 w 6618691"/>
              <a:gd name="connsiteY11" fmla="*/ 1083601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401229 w 6618691"/>
              <a:gd name="connsiteY4" fmla="*/ 303884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2896 h 1781027"/>
              <a:gd name="connsiteX1" fmla="*/ 521399 w 6618691"/>
              <a:gd name="connsiteY1" fmla="*/ 1691641 h 1781027"/>
              <a:gd name="connsiteX2" fmla="*/ 1005189 w 6618691"/>
              <a:gd name="connsiteY2" fmla="*/ 1171314 h 1781027"/>
              <a:gd name="connsiteX3" fmla="*/ 1246721 w 6618691"/>
              <a:gd name="connsiteY3" fmla="*/ 1017140 h 1781027"/>
              <a:gd name="connsiteX4" fmla="*/ 1636757 w 6618691"/>
              <a:gd name="connsiteY4" fmla="*/ 947847 h 1781027"/>
              <a:gd name="connsiteX5" fmla="*/ 2460447 w 6618691"/>
              <a:gd name="connsiteY5" fmla="*/ 802266 h 1781027"/>
              <a:gd name="connsiteX6" fmla="*/ 3592441 w 6618691"/>
              <a:gd name="connsiteY6" fmla="*/ 693224 h 1781027"/>
              <a:gd name="connsiteX7" fmla="*/ 4396875 w 6618691"/>
              <a:gd name="connsiteY7" fmla="*/ 295030 h 1781027"/>
              <a:gd name="connsiteX8" fmla="*/ 5170389 w 6618691"/>
              <a:gd name="connsiteY8" fmla="*/ 3014 h 1781027"/>
              <a:gd name="connsiteX9" fmla="*/ 5586949 w 6618691"/>
              <a:gd name="connsiteY9" fmla="*/ 165574 h 1781027"/>
              <a:gd name="connsiteX10" fmla="*/ 5744453 w 6618691"/>
              <a:gd name="connsiteY10" fmla="*/ 517271 h 1781027"/>
              <a:gd name="connsiteX11" fmla="*/ 6045501 w 6618691"/>
              <a:gd name="connsiteY11" fmla="*/ 894141 h 1781027"/>
              <a:gd name="connsiteX12" fmla="*/ 6347047 w 6618691"/>
              <a:gd name="connsiteY12" fmla="*/ 1476614 h 1781027"/>
              <a:gd name="connsiteX13" fmla="*/ 6618691 w 6618691"/>
              <a:gd name="connsiteY13" fmla="*/ 1687028 h 1781027"/>
              <a:gd name="connsiteX0" fmla="*/ 0 w 6618691"/>
              <a:gd name="connsiteY0" fmla="*/ 1962011 h 1980142"/>
              <a:gd name="connsiteX1" fmla="*/ 521399 w 6618691"/>
              <a:gd name="connsiteY1" fmla="*/ 1890756 h 1980142"/>
              <a:gd name="connsiteX2" fmla="*/ 1005189 w 6618691"/>
              <a:gd name="connsiteY2" fmla="*/ 1370429 h 1980142"/>
              <a:gd name="connsiteX3" fmla="*/ 1246721 w 6618691"/>
              <a:gd name="connsiteY3" fmla="*/ 1216255 h 1980142"/>
              <a:gd name="connsiteX4" fmla="*/ 1636757 w 6618691"/>
              <a:gd name="connsiteY4" fmla="*/ 1146962 h 1980142"/>
              <a:gd name="connsiteX5" fmla="*/ 2460447 w 6618691"/>
              <a:gd name="connsiteY5" fmla="*/ 1001381 h 1980142"/>
              <a:gd name="connsiteX6" fmla="*/ 3592441 w 6618691"/>
              <a:gd name="connsiteY6" fmla="*/ 892339 h 1980142"/>
              <a:gd name="connsiteX7" fmla="*/ 4396875 w 6618691"/>
              <a:gd name="connsiteY7" fmla="*/ 494145 h 1980142"/>
              <a:gd name="connsiteX8" fmla="*/ 4747825 w 6618691"/>
              <a:gd name="connsiteY8" fmla="*/ 1238 h 1980142"/>
              <a:gd name="connsiteX9" fmla="*/ 5586949 w 6618691"/>
              <a:gd name="connsiteY9" fmla="*/ 364689 h 1980142"/>
              <a:gd name="connsiteX10" fmla="*/ 5744453 w 6618691"/>
              <a:gd name="connsiteY10" fmla="*/ 716386 h 1980142"/>
              <a:gd name="connsiteX11" fmla="*/ 6045501 w 6618691"/>
              <a:gd name="connsiteY11" fmla="*/ 1093256 h 1980142"/>
              <a:gd name="connsiteX12" fmla="*/ 6347047 w 6618691"/>
              <a:gd name="connsiteY12" fmla="*/ 1675729 h 1980142"/>
              <a:gd name="connsiteX13" fmla="*/ 6618691 w 6618691"/>
              <a:gd name="connsiteY13" fmla="*/ 1886143 h 1980142"/>
              <a:gd name="connsiteX0" fmla="*/ 0 w 6618691"/>
              <a:gd name="connsiteY0" fmla="*/ 1963851 h 1981982"/>
              <a:gd name="connsiteX1" fmla="*/ 521399 w 6618691"/>
              <a:gd name="connsiteY1" fmla="*/ 1892596 h 1981982"/>
              <a:gd name="connsiteX2" fmla="*/ 1005189 w 6618691"/>
              <a:gd name="connsiteY2" fmla="*/ 1372269 h 1981982"/>
              <a:gd name="connsiteX3" fmla="*/ 1246721 w 6618691"/>
              <a:gd name="connsiteY3" fmla="*/ 1218095 h 1981982"/>
              <a:gd name="connsiteX4" fmla="*/ 1636757 w 6618691"/>
              <a:gd name="connsiteY4" fmla="*/ 1148802 h 1981982"/>
              <a:gd name="connsiteX5" fmla="*/ 2460447 w 6618691"/>
              <a:gd name="connsiteY5" fmla="*/ 1003221 h 1981982"/>
              <a:gd name="connsiteX6" fmla="*/ 3592441 w 6618691"/>
              <a:gd name="connsiteY6" fmla="*/ 894179 h 1981982"/>
              <a:gd name="connsiteX7" fmla="*/ 4085147 w 6618691"/>
              <a:gd name="connsiteY7" fmla="*/ 579112 h 1981982"/>
              <a:gd name="connsiteX8" fmla="*/ 4747825 w 6618691"/>
              <a:gd name="connsiteY8" fmla="*/ 3078 h 1981982"/>
              <a:gd name="connsiteX9" fmla="*/ 5586949 w 6618691"/>
              <a:gd name="connsiteY9" fmla="*/ 366529 h 1981982"/>
              <a:gd name="connsiteX10" fmla="*/ 5744453 w 6618691"/>
              <a:gd name="connsiteY10" fmla="*/ 718226 h 1981982"/>
              <a:gd name="connsiteX11" fmla="*/ 6045501 w 6618691"/>
              <a:gd name="connsiteY11" fmla="*/ 1095096 h 1981982"/>
              <a:gd name="connsiteX12" fmla="*/ 6347047 w 6618691"/>
              <a:gd name="connsiteY12" fmla="*/ 1677569 h 1981982"/>
              <a:gd name="connsiteX13" fmla="*/ 6618691 w 6618691"/>
              <a:gd name="connsiteY13" fmla="*/ 1887983 h 1981982"/>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3592441 w 6618691"/>
              <a:gd name="connsiteY6" fmla="*/ 859862 h 1947665"/>
              <a:gd name="connsiteX7" fmla="*/ 4085147 w 6618691"/>
              <a:gd name="connsiteY7" fmla="*/ 544795 h 1947665"/>
              <a:gd name="connsiteX8" fmla="*/ 4276770 w 6618691"/>
              <a:gd name="connsiteY8" fmla="*/ 3397 h 1947665"/>
              <a:gd name="connsiteX9" fmla="*/ 5586949 w 6618691"/>
              <a:gd name="connsiteY9" fmla="*/ 332212 h 1947665"/>
              <a:gd name="connsiteX10" fmla="*/ 5744453 w 6618691"/>
              <a:gd name="connsiteY10" fmla="*/ 683909 h 1947665"/>
              <a:gd name="connsiteX11" fmla="*/ 6045501 w 6618691"/>
              <a:gd name="connsiteY11" fmla="*/ 1060779 h 1947665"/>
              <a:gd name="connsiteX12" fmla="*/ 6347047 w 6618691"/>
              <a:gd name="connsiteY12" fmla="*/ 1643252 h 1947665"/>
              <a:gd name="connsiteX13" fmla="*/ 6618691 w 6618691"/>
              <a:gd name="connsiteY13" fmla="*/ 1853666 h 1947665"/>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4085147 w 6618691"/>
              <a:gd name="connsiteY6" fmla="*/ 544795 h 1947665"/>
              <a:gd name="connsiteX7" fmla="*/ 4276770 w 6618691"/>
              <a:gd name="connsiteY7" fmla="*/ 3397 h 1947665"/>
              <a:gd name="connsiteX8" fmla="*/ 5586949 w 6618691"/>
              <a:gd name="connsiteY8" fmla="*/ 332212 h 1947665"/>
              <a:gd name="connsiteX9" fmla="*/ 5744453 w 6618691"/>
              <a:gd name="connsiteY9" fmla="*/ 683909 h 1947665"/>
              <a:gd name="connsiteX10" fmla="*/ 6045501 w 6618691"/>
              <a:gd name="connsiteY10" fmla="*/ 1060779 h 1947665"/>
              <a:gd name="connsiteX11" fmla="*/ 6347047 w 6618691"/>
              <a:gd name="connsiteY11" fmla="*/ 1643252 h 1947665"/>
              <a:gd name="connsiteX12" fmla="*/ 6618691 w 6618691"/>
              <a:gd name="connsiteY12" fmla="*/ 1853666 h 1947665"/>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26269 h 1944400"/>
              <a:gd name="connsiteX1" fmla="*/ 521399 w 6618691"/>
              <a:gd name="connsiteY1" fmla="*/ 1855014 h 1944400"/>
              <a:gd name="connsiteX2" fmla="*/ 1005189 w 6618691"/>
              <a:gd name="connsiteY2" fmla="*/ 1334687 h 1944400"/>
              <a:gd name="connsiteX3" fmla="*/ 1246721 w 6618691"/>
              <a:gd name="connsiteY3" fmla="*/ 1180513 h 1944400"/>
              <a:gd name="connsiteX4" fmla="*/ 1636757 w 6618691"/>
              <a:gd name="connsiteY4" fmla="*/ 1111220 h 1944400"/>
              <a:gd name="connsiteX5" fmla="*/ 2460447 w 6618691"/>
              <a:gd name="connsiteY5" fmla="*/ 965639 h 1944400"/>
              <a:gd name="connsiteX6" fmla="*/ 3433983 w 6618691"/>
              <a:gd name="connsiteY6" fmla="*/ 728567 h 1944400"/>
              <a:gd name="connsiteX7" fmla="*/ 4276770 w 6618691"/>
              <a:gd name="connsiteY7" fmla="*/ 132 h 1944400"/>
              <a:gd name="connsiteX8" fmla="*/ 5039694 w 6618691"/>
              <a:gd name="connsiteY8" fmla="*/ 668383 h 1944400"/>
              <a:gd name="connsiteX9" fmla="*/ 5744453 w 6618691"/>
              <a:gd name="connsiteY9" fmla="*/ 680644 h 1944400"/>
              <a:gd name="connsiteX10" fmla="*/ 6045501 w 6618691"/>
              <a:gd name="connsiteY10" fmla="*/ 1057514 h 1944400"/>
              <a:gd name="connsiteX11" fmla="*/ 6347047 w 6618691"/>
              <a:gd name="connsiteY11" fmla="*/ 1639987 h 1944400"/>
              <a:gd name="connsiteX12" fmla="*/ 6618691 w 6618691"/>
              <a:gd name="connsiteY12" fmla="*/ 1850401 h 1944400"/>
              <a:gd name="connsiteX0" fmla="*/ 0 w 6618691"/>
              <a:gd name="connsiteY0" fmla="*/ 1926285 h 1944416"/>
              <a:gd name="connsiteX1" fmla="*/ 521399 w 6618691"/>
              <a:gd name="connsiteY1" fmla="*/ 1855030 h 1944416"/>
              <a:gd name="connsiteX2" fmla="*/ 1005189 w 6618691"/>
              <a:gd name="connsiteY2" fmla="*/ 1334703 h 1944416"/>
              <a:gd name="connsiteX3" fmla="*/ 1246721 w 6618691"/>
              <a:gd name="connsiteY3" fmla="*/ 1180529 h 1944416"/>
              <a:gd name="connsiteX4" fmla="*/ 1636757 w 6618691"/>
              <a:gd name="connsiteY4" fmla="*/ 1111236 h 1944416"/>
              <a:gd name="connsiteX5" fmla="*/ 2460447 w 6618691"/>
              <a:gd name="connsiteY5" fmla="*/ 965655 h 1944416"/>
              <a:gd name="connsiteX6" fmla="*/ 3433983 w 6618691"/>
              <a:gd name="connsiteY6" fmla="*/ 728583 h 1944416"/>
              <a:gd name="connsiteX7" fmla="*/ 4276770 w 6618691"/>
              <a:gd name="connsiteY7" fmla="*/ 148 h 1944416"/>
              <a:gd name="connsiteX8" fmla="*/ 5039694 w 6618691"/>
              <a:gd name="connsiteY8" fmla="*/ 668399 h 1944416"/>
              <a:gd name="connsiteX9" fmla="*/ 6045501 w 6618691"/>
              <a:gd name="connsiteY9" fmla="*/ 1057530 h 1944416"/>
              <a:gd name="connsiteX10" fmla="*/ 6347047 w 6618691"/>
              <a:gd name="connsiteY10" fmla="*/ 1640003 h 1944416"/>
              <a:gd name="connsiteX11" fmla="*/ 6618691 w 6618691"/>
              <a:gd name="connsiteY11" fmla="*/ 1850417 h 1944416"/>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33220 h 1951351"/>
              <a:gd name="connsiteX1" fmla="*/ 521399 w 6618691"/>
              <a:gd name="connsiteY1" fmla="*/ 1861965 h 1951351"/>
              <a:gd name="connsiteX2" fmla="*/ 1005189 w 6618691"/>
              <a:gd name="connsiteY2" fmla="*/ 1341638 h 1951351"/>
              <a:gd name="connsiteX3" fmla="*/ 1246721 w 6618691"/>
              <a:gd name="connsiteY3" fmla="*/ 1187464 h 1951351"/>
              <a:gd name="connsiteX4" fmla="*/ 1636757 w 6618691"/>
              <a:gd name="connsiteY4" fmla="*/ 1118171 h 1951351"/>
              <a:gd name="connsiteX5" fmla="*/ 2460447 w 6618691"/>
              <a:gd name="connsiteY5" fmla="*/ 972590 h 1951351"/>
              <a:gd name="connsiteX6" fmla="*/ 3433983 w 6618691"/>
              <a:gd name="connsiteY6" fmla="*/ 735518 h 1951351"/>
              <a:gd name="connsiteX7" fmla="*/ 3861133 w 6618691"/>
              <a:gd name="connsiteY7" fmla="*/ 155 h 1951351"/>
              <a:gd name="connsiteX8" fmla="*/ 5039694 w 6618691"/>
              <a:gd name="connsiteY8" fmla="*/ 675334 h 1951351"/>
              <a:gd name="connsiteX9" fmla="*/ 5512101 w 6618691"/>
              <a:gd name="connsiteY9" fmla="*/ 1244574 h 1951351"/>
              <a:gd name="connsiteX10" fmla="*/ 6021465 w 6618691"/>
              <a:gd name="connsiteY10" fmla="*/ 1577665 h 1951351"/>
              <a:gd name="connsiteX11" fmla="*/ 6618691 w 6618691"/>
              <a:gd name="connsiteY11" fmla="*/ 1857352 h 1951351"/>
              <a:gd name="connsiteX0" fmla="*/ 0 w 6618691"/>
              <a:gd name="connsiteY0" fmla="*/ 1933298 h 1951429"/>
              <a:gd name="connsiteX1" fmla="*/ 521399 w 6618691"/>
              <a:gd name="connsiteY1" fmla="*/ 1862043 h 1951429"/>
              <a:gd name="connsiteX2" fmla="*/ 1005189 w 6618691"/>
              <a:gd name="connsiteY2" fmla="*/ 1341716 h 1951429"/>
              <a:gd name="connsiteX3" fmla="*/ 1246721 w 6618691"/>
              <a:gd name="connsiteY3" fmla="*/ 1187542 h 1951429"/>
              <a:gd name="connsiteX4" fmla="*/ 1636757 w 6618691"/>
              <a:gd name="connsiteY4" fmla="*/ 1118249 h 1951429"/>
              <a:gd name="connsiteX5" fmla="*/ 2460447 w 6618691"/>
              <a:gd name="connsiteY5" fmla="*/ 972668 h 1951429"/>
              <a:gd name="connsiteX6" fmla="*/ 3115329 w 6618691"/>
              <a:gd name="connsiteY6" fmla="*/ 749450 h 1951429"/>
              <a:gd name="connsiteX7" fmla="*/ 3861133 w 6618691"/>
              <a:gd name="connsiteY7" fmla="*/ 233 h 1951429"/>
              <a:gd name="connsiteX8" fmla="*/ 5039694 w 6618691"/>
              <a:gd name="connsiteY8" fmla="*/ 675412 h 1951429"/>
              <a:gd name="connsiteX9" fmla="*/ 5512101 w 6618691"/>
              <a:gd name="connsiteY9" fmla="*/ 1244652 h 1951429"/>
              <a:gd name="connsiteX10" fmla="*/ 6021465 w 6618691"/>
              <a:gd name="connsiteY10" fmla="*/ 1577743 h 1951429"/>
              <a:gd name="connsiteX11" fmla="*/ 6618691 w 6618691"/>
              <a:gd name="connsiteY11" fmla="*/ 1857430 h 1951429"/>
              <a:gd name="connsiteX0" fmla="*/ 0 w 6618691"/>
              <a:gd name="connsiteY0" fmla="*/ 1935115 h 1953246"/>
              <a:gd name="connsiteX1" fmla="*/ 521399 w 6618691"/>
              <a:gd name="connsiteY1" fmla="*/ 1863860 h 1953246"/>
              <a:gd name="connsiteX2" fmla="*/ 1005189 w 6618691"/>
              <a:gd name="connsiteY2" fmla="*/ 1343533 h 1953246"/>
              <a:gd name="connsiteX3" fmla="*/ 1246721 w 6618691"/>
              <a:gd name="connsiteY3" fmla="*/ 1189359 h 1953246"/>
              <a:gd name="connsiteX4" fmla="*/ 1636757 w 6618691"/>
              <a:gd name="connsiteY4" fmla="*/ 1120066 h 1953246"/>
              <a:gd name="connsiteX5" fmla="*/ 2460447 w 6618691"/>
              <a:gd name="connsiteY5" fmla="*/ 974485 h 1953246"/>
              <a:gd name="connsiteX6" fmla="*/ 3115329 w 6618691"/>
              <a:gd name="connsiteY6" fmla="*/ 751267 h 1953246"/>
              <a:gd name="connsiteX7" fmla="*/ 3861133 w 6618691"/>
              <a:gd name="connsiteY7" fmla="*/ 2050 h 1953246"/>
              <a:gd name="connsiteX8" fmla="*/ 4464731 w 6618691"/>
              <a:gd name="connsiteY8" fmla="*/ 552538 h 1953246"/>
              <a:gd name="connsiteX9" fmla="*/ 5512101 w 6618691"/>
              <a:gd name="connsiteY9" fmla="*/ 1246469 h 1953246"/>
              <a:gd name="connsiteX10" fmla="*/ 6021465 w 6618691"/>
              <a:gd name="connsiteY10" fmla="*/ 1579560 h 1953246"/>
              <a:gd name="connsiteX11" fmla="*/ 6618691 w 6618691"/>
              <a:gd name="connsiteY11" fmla="*/ 1859247 h 1953246"/>
              <a:gd name="connsiteX0" fmla="*/ 0 w 6618691"/>
              <a:gd name="connsiteY0" fmla="*/ 1934616 h 1952747"/>
              <a:gd name="connsiteX1" fmla="*/ 521399 w 6618691"/>
              <a:gd name="connsiteY1" fmla="*/ 1863361 h 1952747"/>
              <a:gd name="connsiteX2" fmla="*/ 1005189 w 6618691"/>
              <a:gd name="connsiteY2" fmla="*/ 1343034 h 1952747"/>
              <a:gd name="connsiteX3" fmla="*/ 1246721 w 6618691"/>
              <a:gd name="connsiteY3" fmla="*/ 1188860 h 1952747"/>
              <a:gd name="connsiteX4" fmla="*/ 1636757 w 6618691"/>
              <a:gd name="connsiteY4" fmla="*/ 1119567 h 1952747"/>
              <a:gd name="connsiteX5" fmla="*/ 2460447 w 6618691"/>
              <a:gd name="connsiteY5" fmla="*/ 973986 h 1952747"/>
              <a:gd name="connsiteX6" fmla="*/ 3115329 w 6618691"/>
              <a:gd name="connsiteY6" fmla="*/ 750768 h 1952747"/>
              <a:gd name="connsiteX7" fmla="*/ 3861133 w 6618691"/>
              <a:gd name="connsiteY7" fmla="*/ 1551 h 1952747"/>
              <a:gd name="connsiteX8" fmla="*/ 4464731 w 6618691"/>
              <a:gd name="connsiteY8" fmla="*/ 552039 h 1952747"/>
              <a:gd name="connsiteX9" fmla="*/ 5512101 w 6618691"/>
              <a:gd name="connsiteY9" fmla="*/ 1245970 h 1952747"/>
              <a:gd name="connsiteX10" fmla="*/ 6021465 w 6618691"/>
              <a:gd name="connsiteY10" fmla="*/ 1579061 h 1952747"/>
              <a:gd name="connsiteX11" fmla="*/ 6618691 w 6618691"/>
              <a:gd name="connsiteY11" fmla="*/ 1858748 h 1952747"/>
              <a:gd name="connsiteX0" fmla="*/ 0 w 6618691"/>
              <a:gd name="connsiteY0" fmla="*/ 1934274 h 1952405"/>
              <a:gd name="connsiteX1" fmla="*/ 521399 w 6618691"/>
              <a:gd name="connsiteY1" fmla="*/ 1863019 h 1952405"/>
              <a:gd name="connsiteX2" fmla="*/ 1005189 w 6618691"/>
              <a:gd name="connsiteY2" fmla="*/ 1342692 h 1952405"/>
              <a:gd name="connsiteX3" fmla="*/ 1246721 w 6618691"/>
              <a:gd name="connsiteY3" fmla="*/ 1188518 h 1952405"/>
              <a:gd name="connsiteX4" fmla="*/ 1636757 w 6618691"/>
              <a:gd name="connsiteY4" fmla="*/ 1119225 h 1952405"/>
              <a:gd name="connsiteX5" fmla="*/ 2460447 w 6618691"/>
              <a:gd name="connsiteY5" fmla="*/ 973644 h 1952405"/>
              <a:gd name="connsiteX6" fmla="*/ 3115329 w 6618691"/>
              <a:gd name="connsiteY6" fmla="*/ 750426 h 1952405"/>
              <a:gd name="connsiteX7" fmla="*/ 3861133 w 6618691"/>
              <a:gd name="connsiteY7" fmla="*/ 1209 h 1952405"/>
              <a:gd name="connsiteX8" fmla="*/ 4603277 w 6618691"/>
              <a:gd name="connsiteY8" fmla="*/ 572479 h 1952405"/>
              <a:gd name="connsiteX9" fmla="*/ 5512101 w 6618691"/>
              <a:gd name="connsiteY9" fmla="*/ 1245628 h 1952405"/>
              <a:gd name="connsiteX10" fmla="*/ 6021465 w 6618691"/>
              <a:gd name="connsiteY10" fmla="*/ 1578719 h 1952405"/>
              <a:gd name="connsiteX11" fmla="*/ 6618691 w 6618691"/>
              <a:gd name="connsiteY11" fmla="*/ 1858406 h 195240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30519 w 6618691"/>
              <a:gd name="connsiteY10" fmla="*/ 1676011 h 1952715"/>
              <a:gd name="connsiteX11" fmla="*/ 6618691 w 6618691"/>
              <a:gd name="connsiteY11" fmla="*/ 1858716 h 1952715"/>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88828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0918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680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73960 w 6618691"/>
              <a:gd name="connsiteY5" fmla="*/ 1041521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372664 h 1386010"/>
              <a:gd name="connsiteX1" fmla="*/ 521399 w 6618691"/>
              <a:gd name="connsiteY1" fmla="*/ 1301409 h 1386010"/>
              <a:gd name="connsiteX2" fmla="*/ 915134 w 6618691"/>
              <a:gd name="connsiteY2" fmla="*/ 926555 h 1386010"/>
              <a:gd name="connsiteX3" fmla="*/ 1260235 w 6618691"/>
              <a:gd name="connsiteY3" fmla="*/ 673692 h 1386010"/>
              <a:gd name="connsiteX4" fmla="*/ 1627749 w 6618691"/>
              <a:gd name="connsiteY4" fmla="*/ 571129 h 1386010"/>
              <a:gd name="connsiteX5" fmla="*/ 2473960 w 6618691"/>
              <a:gd name="connsiteY5" fmla="*/ 479601 h 1386010"/>
              <a:gd name="connsiteX6" fmla="*/ 3182895 w 6618691"/>
              <a:gd name="connsiteY6" fmla="*/ 427551 h 1386010"/>
              <a:gd name="connsiteX7" fmla="*/ 4126895 w 6618691"/>
              <a:gd name="connsiteY7" fmla="*/ 218866 h 1386010"/>
              <a:gd name="connsiteX8" fmla="*/ 4603277 w 6618691"/>
              <a:gd name="connsiteY8" fmla="*/ 10869 h 1386010"/>
              <a:gd name="connsiteX9" fmla="*/ 5193446 w 6618691"/>
              <a:gd name="connsiteY9" fmla="*/ 573181 h 1386010"/>
              <a:gd name="connsiteX10" fmla="*/ 5730519 w 6618691"/>
              <a:gd name="connsiteY10" fmla="*/ 1114091 h 1386010"/>
              <a:gd name="connsiteX11" fmla="*/ 6618691 w 6618691"/>
              <a:gd name="connsiteY11" fmla="*/ 1296796 h 1386010"/>
              <a:gd name="connsiteX0" fmla="*/ 0 w 6618691"/>
              <a:gd name="connsiteY0" fmla="*/ 1246808 h 1260154"/>
              <a:gd name="connsiteX1" fmla="*/ 521399 w 6618691"/>
              <a:gd name="connsiteY1" fmla="*/ 1175553 h 1260154"/>
              <a:gd name="connsiteX2" fmla="*/ 915134 w 6618691"/>
              <a:gd name="connsiteY2" fmla="*/ 800699 h 1260154"/>
              <a:gd name="connsiteX3" fmla="*/ 1260235 w 6618691"/>
              <a:gd name="connsiteY3" fmla="*/ 547836 h 1260154"/>
              <a:gd name="connsiteX4" fmla="*/ 1627749 w 6618691"/>
              <a:gd name="connsiteY4" fmla="*/ 445273 h 1260154"/>
              <a:gd name="connsiteX5" fmla="*/ 2473960 w 6618691"/>
              <a:gd name="connsiteY5" fmla="*/ 353745 h 1260154"/>
              <a:gd name="connsiteX6" fmla="*/ 3182895 w 6618691"/>
              <a:gd name="connsiteY6" fmla="*/ 301695 h 1260154"/>
              <a:gd name="connsiteX7" fmla="*/ 4126895 w 6618691"/>
              <a:gd name="connsiteY7" fmla="*/ 93010 h 1260154"/>
              <a:gd name="connsiteX8" fmla="*/ 4715888 w 6618691"/>
              <a:gd name="connsiteY8" fmla="*/ 20146 h 1260154"/>
              <a:gd name="connsiteX9" fmla="*/ 5193446 w 6618691"/>
              <a:gd name="connsiteY9" fmla="*/ 447325 h 1260154"/>
              <a:gd name="connsiteX10" fmla="*/ 5730519 w 6618691"/>
              <a:gd name="connsiteY10" fmla="*/ 988235 h 1260154"/>
              <a:gd name="connsiteX11" fmla="*/ 6618691 w 6618691"/>
              <a:gd name="connsiteY11" fmla="*/ 1170940 h 1260154"/>
              <a:gd name="connsiteX0" fmla="*/ 0 w 6618691"/>
              <a:gd name="connsiteY0" fmla="*/ 1250272 h 1263618"/>
              <a:gd name="connsiteX1" fmla="*/ 521399 w 6618691"/>
              <a:gd name="connsiteY1" fmla="*/ 1179017 h 1263618"/>
              <a:gd name="connsiteX2" fmla="*/ 915134 w 6618691"/>
              <a:gd name="connsiteY2" fmla="*/ 804163 h 1263618"/>
              <a:gd name="connsiteX3" fmla="*/ 1260235 w 6618691"/>
              <a:gd name="connsiteY3" fmla="*/ 551300 h 1263618"/>
              <a:gd name="connsiteX4" fmla="*/ 1627749 w 6618691"/>
              <a:gd name="connsiteY4" fmla="*/ 448737 h 1263618"/>
              <a:gd name="connsiteX5" fmla="*/ 2473960 w 6618691"/>
              <a:gd name="connsiteY5" fmla="*/ 357209 h 1263618"/>
              <a:gd name="connsiteX6" fmla="*/ 3182895 w 6618691"/>
              <a:gd name="connsiteY6" fmla="*/ 305159 h 1263618"/>
              <a:gd name="connsiteX7" fmla="*/ 4126895 w 6618691"/>
              <a:gd name="connsiteY7" fmla="*/ 96474 h 1263618"/>
              <a:gd name="connsiteX8" fmla="*/ 4715888 w 6618691"/>
              <a:gd name="connsiteY8" fmla="*/ 23610 h 1263618"/>
              <a:gd name="connsiteX9" fmla="*/ 5184437 w 6618691"/>
              <a:gd name="connsiteY9" fmla="*/ 500338 h 1263618"/>
              <a:gd name="connsiteX10" fmla="*/ 5730519 w 6618691"/>
              <a:gd name="connsiteY10" fmla="*/ 991699 h 1263618"/>
              <a:gd name="connsiteX11" fmla="*/ 6618691 w 6618691"/>
              <a:gd name="connsiteY11" fmla="*/ 1174404 h 1263618"/>
              <a:gd name="connsiteX0" fmla="*/ 0 w 6618691"/>
              <a:gd name="connsiteY0" fmla="*/ 1248679 h 1262025"/>
              <a:gd name="connsiteX1" fmla="*/ 521399 w 6618691"/>
              <a:gd name="connsiteY1" fmla="*/ 1177424 h 1262025"/>
              <a:gd name="connsiteX2" fmla="*/ 915134 w 6618691"/>
              <a:gd name="connsiteY2" fmla="*/ 802570 h 1262025"/>
              <a:gd name="connsiteX3" fmla="*/ 1260235 w 6618691"/>
              <a:gd name="connsiteY3" fmla="*/ 549707 h 1262025"/>
              <a:gd name="connsiteX4" fmla="*/ 1627749 w 6618691"/>
              <a:gd name="connsiteY4" fmla="*/ 447144 h 1262025"/>
              <a:gd name="connsiteX5" fmla="*/ 2473960 w 6618691"/>
              <a:gd name="connsiteY5" fmla="*/ 355616 h 1262025"/>
              <a:gd name="connsiteX6" fmla="*/ 3182895 w 6618691"/>
              <a:gd name="connsiteY6" fmla="*/ 231496 h 1262025"/>
              <a:gd name="connsiteX7" fmla="*/ 4126895 w 6618691"/>
              <a:gd name="connsiteY7" fmla="*/ 94881 h 1262025"/>
              <a:gd name="connsiteX8" fmla="*/ 4715888 w 6618691"/>
              <a:gd name="connsiteY8" fmla="*/ 22017 h 1262025"/>
              <a:gd name="connsiteX9" fmla="*/ 5184437 w 6618691"/>
              <a:gd name="connsiteY9" fmla="*/ 498745 h 1262025"/>
              <a:gd name="connsiteX10" fmla="*/ 5730519 w 6618691"/>
              <a:gd name="connsiteY10" fmla="*/ 990106 h 1262025"/>
              <a:gd name="connsiteX11" fmla="*/ 6618691 w 6618691"/>
              <a:gd name="connsiteY11" fmla="*/ 1172811 h 1262025"/>
              <a:gd name="connsiteX0" fmla="*/ 0 w 6618691"/>
              <a:gd name="connsiteY0" fmla="*/ 1255087 h 1268433"/>
              <a:gd name="connsiteX1" fmla="*/ 521399 w 6618691"/>
              <a:gd name="connsiteY1" fmla="*/ 1183832 h 1268433"/>
              <a:gd name="connsiteX2" fmla="*/ 915134 w 6618691"/>
              <a:gd name="connsiteY2" fmla="*/ 808978 h 1268433"/>
              <a:gd name="connsiteX3" fmla="*/ 1260235 w 6618691"/>
              <a:gd name="connsiteY3" fmla="*/ 556115 h 1268433"/>
              <a:gd name="connsiteX4" fmla="*/ 1627749 w 6618691"/>
              <a:gd name="connsiteY4" fmla="*/ 453552 h 1268433"/>
              <a:gd name="connsiteX5" fmla="*/ 2473960 w 6618691"/>
              <a:gd name="connsiteY5" fmla="*/ 362024 h 1268433"/>
              <a:gd name="connsiteX6" fmla="*/ 3182895 w 6618691"/>
              <a:gd name="connsiteY6" fmla="*/ 237904 h 1268433"/>
              <a:gd name="connsiteX7" fmla="*/ 4126895 w 6618691"/>
              <a:gd name="connsiteY7" fmla="*/ 74263 h 1268433"/>
              <a:gd name="connsiteX8" fmla="*/ 4715888 w 6618691"/>
              <a:gd name="connsiteY8" fmla="*/ 28425 h 1268433"/>
              <a:gd name="connsiteX9" fmla="*/ 5184437 w 6618691"/>
              <a:gd name="connsiteY9" fmla="*/ 505153 h 1268433"/>
              <a:gd name="connsiteX10" fmla="*/ 5730519 w 6618691"/>
              <a:gd name="connsiteY10" fmla="*/ 996514 h 1268433"/>
              <a:gd name="connsiteX11" fmla="*/ 6618691 w 6618691"/>
              <a:gd name="connsiteY11" fmla="*/ 1179219 h 1268433"/>
              <a:gd name="connsiteX0" fmla="*/ 0 w 6618691"/>
              <a:gd name="connsiteY0" fmla="*/ 1377447 h 1390793"/>
              <a:gd name="connsiteX1" fmla="*/ 521399 w 6618691"/>
              <a:gd name="connsiteY1" fmla="*/ 1306192 h 1390793"/>
              <a:gd name="connsiteX2" fmla="*/ 915134 w 6618691"/>
              <a:gd name="connsiteY2" fmla="*/ 931338 h 1390793"/>
              <a:gd name="connsiteX3" fmla="*/ 1260235 w 6618691"/>
              <a:gd name="connsiteY3" fmla="*/ 678475 h 1390793"/>
              <a:gd name="connsiteX4" fmla="*/ 1627749 w 6618691"/>
              <a:gd name="connsiteY4" fmla="*/ 575912 h 1390793"/>
              <a:gd name="connsiteX5" fmla="*/ 2473960 w 6618691"/>
              <a:gd name="connsiteY5" fmla="*/ 484384 h 1390793"/>
              <a:gd name="connsiteX6" fmla="*/ 3182895 w 6618691"/>
              <a:gd name="connsiteY6" fmla="*/ 360264 h 1390793"/>
              <a:gd name="connsiteX7" fmla="*/ 4126895 w 6618691"/>
              <a:gd name="connsiteY7" fmla="*/ 196623 h 1390793"/>
              <a:gd name="connsiteX8" fmla="*/ 4738410 w 6618691"/>
              <a:gd name="connsiteY8" fmla="*/ 15652 h 1390793"/>
              <a:gd name="connsiteX9" fmla="*/ 5184437 w 6618691"/>
              <a:gd name="connsiteY9" fmla="*/ 627513 h 1390793"/>
              <a:gd name="connsiteX10" fmla="*/ 5730519 w 6618691"/>
              <a:gd name="connsiteY10" fmla="*/ 1118874 h 1390793"/>
              <a:gd name="connsiteX11" fmla="*/ 6618691 w 6618691"/>
              <a:gd name="connsiteY11" fmla="*/ 1301579 h 1390793"/>
              <a:gd name="connsiteX0" fmla="*/ 0 w 6618691"/>
              <a:gd name="connsiteY0" fmla="*/ 1377447 h 1390793"/>
              <a:gd name="connsiteX1" fmla="*/ 521399 w 6618691"/>
              <a:gd name="connsiteY1" fmla="*/ 1306192 h 1390793"/>
              <a:gd name="connsiteX2" fmla="*/ 915134 w 6618691"/>
              <a:gd name="connsiteY2" fmla="*/ 931338 h 1390793"/>
              <a:gd name="connsiteX3" fmla="*/ 1260235 w 6618691"/>
              <a:gd name="connsiteY3" fmla="*/ 678475 h 1390793"/>
              <a:gd name="connsiteX4" fmla="*/ 1627749 w 6618691"/>
              <a:gd name="connsiteY4" fmla="*/ 575912 h 1390793"/>
              <a:gd name="connsiteX5" fmla="*/ 2473960 w 6618691"/>
              <a:gd name="connsiteY5" fmla="*/ 421322 h 1390793"/>
              <a:gd name="connsiteX6" fmla="*/ 3182895 w 6618691"/>
              <a:gd name="connsiteY6" fmla="*/ 360264 h 1390793"/>
              <a:gd name="connsiteX7" fmla="*/ 4126895 w 6618691"/>
              <a:gd name="connsiteY7" fmla="*/ 196623 h 1390793"/>
              <a:gd name="connsiteX8" fmla="*/ 4738410 w 6618691"/>
              <a:gd name="connsiteY8" fmla="*/ 15652 h 1390793"/>
              <a:gd name="connsiteX9" fmla="*/ 5184437 w 6618691"/>
              <a:gd name="connsiteY9" fmla="*/ 627513 h 1390793"/>
              <a:gd name="connsiteX10" fmla="*/ 5730519 w 6618691"/>
              <a:gd name="connsiteY10" fmla="*/ 1118874 h 1390793"/>
              <a:gd name="connsiteX11" fmla="*/ 6618691 w 6618691"/>
              <a:gd name="connsiteY11" fmla="*/ 1301579 h 1390793"/>
              <a:gd name="connsiteX0" fmla="*/ 0 w 6618691"/>
              <a:gd name="connsiteY0" fmla="*/ 1377145 h 1390491"/>
              <a:gd name="connsiteX1" fmla="*/ 521399 w 6618691"/>
              <a:gd name="connsiteY1" fmla="*/ 1305890 h 1390491"/>
              <a:gd name="connsiteX2" fmla="*/ 915134 w 6618691"/>
              <a:gd name="connsiteY2" fmla="*/ 931036 h 1390491"/>
              <a:gd name="connsiteX3" fmla="*/ 1260235 w 6618691"/>
              <a:gd name="connsiteY3" fmla="*/ 678173 h 1390491"/>
              <a:gd name="connsiteX4" fmla="*/ 1627749 w 6618691"/>
              <a:gd name="connsiteY4" fmla="*/ 575610 h 1390491"/>
              <a:gd name="connsiteX5" fmla="*/ 2473960 w 6618691"/>
              <a:gd name="connsiteY5" fmla="*/ 421020 h 1390491"/>
              <a:gd name="connsiteX6" fmla="*/ 3182895 w 6618691"/>
              <a:gd name="connsiteY6" fmla="*/ 328431 h 1390491"/>
              <a:gd name="connsiteX7" fmla="*/ 4126895 w 6618691"/>
              <a:gd name="connsiteY7" fmla="*/ 196321 h 1390491"/>
              <a:gd name="connsiteX8" fmla="*/ 4738410 w 6618691"/>
              <a:gd name="connsiteY8" fmla="*/ 15350 h 1390491"/>
              <a:gd name="connsiteX9" fmla="*/ 5184437 w 6618691"/>
              <a:gd name="connsiteY9" fmla="*/ 627211 h 1390491"/>
              <a:gd name="connsiteX10" fmla="*/ 5730519 w 6618691"/>
              <a:gd name="connsiteY10" fmla="*/ 1118572 h 1390491"/>
              <a:gd name="connsiteX11" fmla="*/ 6618691 w 6618691"/>
              <a:gd name="connsiteY11" fmla="*/ 1301277 h 1390491"/>
              <a:gd name="connsiteX0" fmla="*/ 0 w 6618691"/>
              <a:gd name="connsiteY0" fmla="*/ 1377145 h 1390491"/>
              <a:gd name="connsiteX1" fmla="*/ 521399 w 6618691"/>
              <a:gd name="connsiteY1" fmla="*/ 1305890 h 1390491"/>
              <a:gd name="connsiteX2" fmla="*/ 915134 w 6618691"/>
              <a:gd name="connsiteY2" fmla="*/ 931036 h 1390491"/>
              <a:gd name="connsiteX3" fmla="*/ 1260235 w 6618691"/>
              <a:gd name="connsiteY3" fmla="*/ 678173 h 1390491"/>
              <a:gd name="connsiteX4" fmla="*/ 1893510 w 6618691"/>
              <a:gd name="connsiteY4" fmla="*/ 503539 h 1390491"/>
              <a:gd name="connsiteX5" fmla="*/ 2473960 w 6618691"/>
              <a:gd name="connsiteY5" fmla="*/ 421020 h 1390491"/>
              <a:gd name="connsiteX6" fmla="*/ 3182895 w 6618691"/>
              <a:gd name="connsiteY6" fmla="*/ 328431 h 1390491"/>
              <a:gd name="connsiteX7" fmla="*/ 4126895 w 6618691"/>
              <a:gd name="connsiteY7" fmla="*/ 196321 h 1390491"/>
              <a:gd name="connsiteX8" fmla="*/ 4738410 w 6618691"/>
              <a:gd name="connsiteY8" fmla="*/ 15350 h 1390491"/>
              <a:gd name="connsiteX9" fmla="*/ 5184437 w 6618691"/>
              <a:gd name="connsiteY9" fmla="*/ 627211 h 1390491"/>
              <a:gd name="connsiteX10" fmla="*/ 5730519 w 6618691"/>
              <a:gd name="connsiteY10" fmla="*/ 1118572 h 1390491"/>
              <a:gd name="connsiteX11" fmla="*/ 6618691 w 6618691"/>
              <a:gd name="connsiteY11" fmla="*/ 1301277 h 1390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18691" h="1390491">
                <a:moveTo>
                  <a:pt x="0" y="1377145"/>
                </a:moveTo>
                <a:cubicBezTo>
                  <a:pt x="90593" y="1410165"/>
                  <a:pt x="368877" y="1380241"/>
                  <a:pt x="521399" y="1305890"/>
                </a:cubicBezTo>
                <a:cubicBezTo>
                  <a:pt x="673921" y="1231539"/>
                  <a:pt x="791995" y="1035655"/>
                  <a:pt x="915134" y="931036"/>
                </a:cubicBezTo>
                <a:cubicBezTo>
                  <a:pt x="1038273" y="826417"/>
                  <a:pt x="1097172" y="749422"/>
                  <a:pt x="1260235" y="678173"/>
                </a:cubicBezTo>
                <a:cubicBezTo>
                  <a:pt x="1423298" y="606924"/>
                  <a:pt x="1691223" y="546398"/>
                  <a:pt x="1893510" y="503539"/>
                </a:cubicBezTo>
                <a:cubicBezTo>
                  <a:pt x="2095797" y="460680"/>
                  <a:pt x="2259062" y="450205"/>
                  <a:pt x="2473960" y="421020"/>
                </a:cubicBezTo>
                <a:lnTo>
                  <a:pt x="3182895" y="328431"/>
                </a:lnTo>
                <a:cubicBezTo>
                  <a:pt x="3458384" y="290981"/>
                  <a:pt x="3867643" y="248501"/>
                  <a:pt x="4126895" y="196321"/>
                </a:cubicBezTo>
                <a:cubicBezTo>
                  <a:pt x="4386147" y="144141"/>
                  <a:pt x="4562153" y="-56465"/>
                  <a:pt x="4738410" y="15350"/>
                </a:cubicBezTo>
                <a:cubicBezTo>
                  <a:pt x="4914667" y="87165"/>
                  <a:pt x="5019086" y="443341"/>
                  <a:pt x="5184437" y="627211"/>
                </a:cubicBezTo>
                <a:cubicBezTo>
                  <a:pt x="5349788" y="811081"/>
                  <a:pt x="5492978" y="1081096"/>
                  <a:pt x="5730519" y="1118572"/>
                </a:cubicBezTo>
                <a:cubicBezTo>
                  <a:pt x="5968060" y="1156048"/>
                  <a:pt x="6615589" y="1299670"/>
                  <a:pt x="6618691" y="1301277"/>
                </a:cubicBezTo>
              </a:path>
            </a:pathLst>
          </a:custGeom>
          <a:noFill/>
          <a:ln w="317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23" name="Straight Connector 22">
            <a:extLst>
              <a:ext uri="{FF2B5EF4-FFF2-40B4-BE49-F238E27FC236}">
                <a16:creationId xmlns:a16="http://schemas.microsoft.com/office/drawing/2014/main" id="{0892F863-BE46-9187-7274-31FF0D4332E8}"/>
              </a:ext>
            </a:extLst>
          </p:cNvPr>
          <p:cNvCxnSpPr>
            <a:cxnSpLocks/>
          </p:cNvCxnSpPr>
          <p:nvPr/>
        </p:nvCxnSpPr>
        <p:spPr>
          <a:xfrm>
            <a:off x="682922" y="3124189"/>
            <a:ext cx="442018" cy="3011153"/>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7112123-3B30-F479-3D61-BE599F92A173}"/>
              </a:ext>
            </a:extLst>
          </p:cNvPr>
          <p:cNvCxnSpPr>
            <a:cxnSpLocks/>
          </p:cNvCxnSpPr>
          <p:nvPr/>
        </p:nvCxnSpPr>
        <p:spPr>
          <a:xfrm flipH="1">
            <a:off x="2367758" y="3099995"/>
            <a:ext cx="459322" cy="3022603"/>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1C133E07-F5C5-6012-C9B0-B2D3D39C6AE8}"/>
              </a:ext>
            </a:extLst>
          </p:cNvPr>
          <p:cNvCxnSpPr>
            <a:cxnSpLocks/>
          </p:cNvCxnSpPr>
          <p:nvPr/>
        </p:nvCxnSpPr>
        <p:spPr>
          <a:xfrm flipH="1">
            <a:off x="5576933" y="3148384"/>
            <a:ext cx="468017" cy="2986958"/>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25735759-D22D-8A32-EE97-375E3219E586}"/>
              </a:ext>
            </a:extLst>
          </p:cNvPr>
          <p:cNvCxnSpPr>
            <a:cxnSpLocks/>
          </p:cNvCxnSpPr>
          <p:nvPr/>
        </p:nvCxnSpPr>
        <p:spPr>
          <a:xfrm>
            <a:off x="3982020" y="3124188"/>
            <a:ext cx="439973" cy="2988299"/>
          </a:xfrm>
          <a:prstGeom prst="line">
            <a:avLst/>
          </a:prstGeom>
          <a:ln w="31750">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B4C3E15-BEE4-1356-DCF8-C05624ACDAEB}"/>
              </a:ext>
            </a:extLst>
          </p:cNvPr>
          <p:cNvCxnSpPr>
            <a:cxnSpLocks/>
          </p:cNvCxnSpPr>
          <p:nvPr/>
        </p:nvCxnSpPr>
        <p:spPr>
          <a:xfrm>
            <a:off x="220642" y="6123914"/>
            <a:ext cx="663534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F5AAB8FF-31CC-4660-032C-54D633021042}"/>
              </a:ext>
            </a:extLst>
          </p:cNvPr>
          <p:cNvCxnSpPr>
            <a:cxnSpLocks/>
          </p:cNvCxnSpPr>
          <p:nvPr/>
        </p:nvCxnSpPr>
        <p:spPr>
          <a:xfrm>
            <a:off x="220642" y="3124189"/>
            <a:ext cx="6635341" cy="0"/>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4E9408F0-D22B-2264-425F-0A72738214F9}"/>
                  </a:ext>
                </a:extLst>
              </p:cNvPr>
              <p:cNvSpPr txBox="1"/>
              <p:nvPr/>
            </p:nvSpPr>
            <p:spPr>
              <a:xfrm>
                <a:off x="886787" y="3129904"/>
                <a:ext cx="162397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𝐽</m:t>
                          </m:r>
                        </m:e>
                      </m:d>
                      <m:r>
                        <a:rPr lang="en-US" sz="3600" b="0" i="1" smtClean="0">
                          <a:latin typeface="Cambria Math" panose="02040503050406030204" pitchFamily="18" charset="0"/>
                        </a:rPr>
                        <m:t>&lt;1</m:t>
                      </m:r>
                    </m:oMath>
                  </m:oMathPara>
                </a14:m>
                <a:endParaRPr lang="en-US" sz="3600" dirty="0"/>
              </a:p>
            </p:txBody>
          </p:sp>
        </mc:Choice>
        <mc:Fallback xmlns="">
          <p:sp>
            <p:nvSpPr>
              <p:cNvPr id="29" name="TextBox 28">
                <a:extLst>
                  <a:ext uri="{FF2B5EF4-FFF2-40B4-BE49-F238E27FC236}">
                    <a16:creationId xmlns:a16="http://schemas.microsoft.com/office/drawing/2014/main" id="{4E9408F0-D22B-2264-425F-0A72738214F9}"/>
                  </a:ext>
                </a:extLst>
              </p:cNvPr>
              <p:cNvSpPr txBox="1">
                <a:spLocks noRot="1" noChangeAspect="1" noMove="1" noResize="1" noEditPoints="1" noAdjustHandles="1" noChangeArrowheads="1" noChangeShapeType="1" noTextEdit="1"/>
              </p:cNvSpPr>
              <p:nvPr/>
            </p:nvSpPr>
            <p:spPr>
              <a:xfrm>
                <a:off x="886787" y="3129904"/>
                <a:ext cx="1623971" cy="64633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282C853E-9472-9E78-B83D-5F79EA99DFFE}"/>
                  </a:ext>
                </a:extLst>
              </p:cNvPr>
              <p:cNvSpPr txBox="1"/>
              <p:nvPr/>
            </p:nvSpPr>
            <p:spPr>
              <a:xfrm>
                <a:off x="4556401" y="3129904"/>
                <a:ext cx="1623971"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600" b="0" i="1" smtClean="0">
                              <a:latin typeface="Cambria Math" panose="02040503050406030204" pitchFamily="18" charset="0"/>
                            </a:rPr>
                          </m:ctrlPr>
                        </m:dPr>
                        <m:e>
                          <m:r>
                            <a:rPr lang="en-US" sz="3600" b="0" i="1" smtClean="0">
                              <a:latin typeface="Cambria Math" panose="02040503050406030204" pitchFamily="18" charset="0"/>
                            </a:rPr>
                            <m:t>𝐽</m:t>
                          </m:r>
                        </m:e>
                      </m:d>
                      <m:r>
                        <a:rPr lang="en-US" sz="3600" b="0" i="1" smtClean="0">
                          <a:latin typeface="Cambria Math" panose="02040503050406030204" pitchFamily="18" charset="0"/>
                        </a:rPr>
                        <m:t>&lt;1</m:t>
                      </m:r>
                    </m:oMath>
                  </m:oMathPara>
                </a14:m>
                <a:endParaRPr lang="en-US" sz="3600" dirty="0"/>
              </a:p>
            </p:txBody>
          </p:sp>
        </mc:Choice>
        <mc:Fallback xmlns="">
          <p:sp>
            <p:nvSpPr>
              <p:cNvPr id="30" name="TextBox 29">
                <a:extLst>
                  <a:ext uri="{FF2B5EF4-FFF2-40B4-BE49-F238E27FC236}">
                    <a16:creationId xmlns:a16="http://schemas.microsoft.com/office/drawing/2014/main" id="{282C853E-9472-9E78-B83D-5F79EA99DFFE}"/>
                  </a:ext>
                </a:extLst>
              </p:cNvPr>
              <p:cNvSpPr txBox="1">
                <a:spLocks noRot="1" noChangeAspect="1" noMove="1" noResize="1" noEditPoints="1" noAdjustHandles="1" noChangeArrowheads="1" noChangeShapeType="1" noTextEdit="1"/>
              </p:cNvSpPr>
              <p:nvPr/>
            </p:nvSpPr>
            <p:spPr>
              <a:xfrm>
                <a:off x="4556401" y="3129904"/>
                <a:ext cx="1623971" cy="64633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ED3E8604-219C-D429-55B3-70BEABAF5375}"/>
                  </a:ext>
                </a:extLst>
              </p:cNvPr>
              <p:cNvSpPr txBox="1"/>
              <p:nvPr/>
            </p:nvSpPr>
            <p:spPr>
              <a:xfrm>
                <a:off x="2465041" y="3129904"/>
                <a:ext cx="1783630"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4000" b="0" i="1" smtClean="0">
                              <a:latin typeface="Cambria Math" panose="02040503050406030204" pitchFamily="18" charset="0"/>
                            </a:rPr>
                          </m:ctrlPr>
                        </m:dPr>
                        <m:e>
                          <m:r>
                            <a:rPr lang="en-US" sz="4000" b="0" i="1" smtClean="0">
                              <a:latin typeface="Cambria Math" panose="02040503050406030204" pitchFamily="18" charset="0"/>
                            </a:rPr>
                            <m:t>𝐽</m:t>
                          </m:r>
                        </m:e>
                      </m:d>
                      <m:r>
                        <a:rPr lang="en-US" sz="4000" b="0" i="1" smtClean="0">
                          <a:latin typeface="Cambria Math" panose="02040503050406030204" pitchFamily="18" charset="0"/>
                        </a:rPr>
                        <m:t>&gt;1</m:t>
                      </m:r>
                    </m:oMath>
                  </m:oMathPara>
                </a14:m>
                <a:endParaRPr lang="en-US" sz="4000" dirty="0"/>
              </a:p>
            </p:txBody>
          </p:sp>
        </mc:Choice>
        <mc:Fallback xmlns="">
          <p:sp>
            <p:nvSpPr>
              <p:cNvPr id="31" name="TextBox 30">
                <a:extLst>
                  <a:ext uri="{FF2B5EF4-FFF2-40B4-BE49-F238E27FC236}">
                    <a16:creationId xmlns:a16="http://schemas.microsoft.com/office/drawing/2014/main" id="{ED3E8604-219C-D429-55B3-70BEABAF5375}"/>
                  </a:ext>
                </a:extLst>
              </p:cNvPr>
              <p:cNvSpPr txBox="1">
                <a:spLocks noRot="1" noChangeAspect="1" noMove="1" noResize="1" noEditPoints="1" noAdjustHandles="1" noChangeArrowheads="1" noChangeShapeType="1" noTextEdit="1"/>
              </p:cNvSpPr>
              <p:nvPr/>
            </p:nvSpPr>
            <p:spPr>
              <a:xfrm>
                <a:off x="2465041" y="3129904"/>
                <a:ext cx="1783630" cy="70788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F1A3099D-FDAB-3EFF-D680-2E012853C4C0}"/>
                  </a:ext>
                </a:extLst>
              </p:cNvPr>
              <p:cNvSpPr txBox="1"/>
              <p:nvPr/>
            </p:nvSpPr>
            <p:spPr>
              <a:xfrm>
                <a:off x="47958" y="-13594"/>
                <a:ext cx="12096085" cy="138403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𝐼</m:t>
                      </m:r>
                      <m:d>
                        <m:dPr>
                          <m:begChr m:val="["/>
                          <m:endChr m:val="]"/>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𝜌</m:t>
                          </m:r>
                          <m:d>
                            <m:dPr>
                              <m:ctrlPr>
                                <a:rPr lang="en-US" sz="3200" i="1">
                                  <a:latin typeface="Cambria Math" panose="02040503050406030204" pitchFamily="18" charset="0"/>
                                  <a:ea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𝑎</m:t>
                                  </m:r>
                                </m:sup>
                              </m:sSup>
                            </m:e>
                          </m:d>
                        </m:e>
                      </m:d>
                      <m:r>
                        <a:rPr lang="en-US" sz="3200" i="1">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rPr>
                        <m:t>=</m:t>
                      </m:r>
                      <m:r>
                        <a:rPr lang="en-US" sz="3200" b="0" i="1" smtClean="0">
                          <a:latin typeface="Cambria Math" panose="02040503050406030204" pitchFamily="18" charset="0"/>
                        </a:rPr>
                        <m:t>𝐼</m:t>
                      </m:r>
                      <m:d>
                        <m:dPr>
                          <m:begChr m:val="["/>
                          <m:endChr m:val="]"/>
                          <m:ctrlPr>
                            <a:rPr lang="en-US" sz="3200" b="0" i="1" smtClean="0">
                              <a:latin typeface="Cambria Math" panose="02040503050406030204" pitchFamily="18" charset="0"/>
                            </a:rPr>
                          </m:ctrlPr>
                        </m:d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𝜌</m:t>
                              </m:r>
                            </m:e>
                          </m:acc>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𝑏</m:t>
                                  </m:r>
                                </m:sup>
                              </m:sSup>
                            </m:e>
                          </m:d>
                        </m:e>
                      </m:d>
                      <m:r>
                        <a:rPr lang="en-US" sz="3200" i="1">
                          <a:latin typeface="Cambria Math" panose="02040503050406030204" pitchFamily="18" charset="0"/>
                          <a:ea typeface="Cambria Math" panose="02040503050406030204" pitchFamily="18" charset="0"/>
                        </a:rPr>
                        <m:t>−</m:t>
                      </m:r>
                      <m:nary>
                        <m:naryPr>
                          <m:limLoc m:val="undOvr"/>
                          <m:subHide m:val="on"/>
                          <m:supHide m:val="on"/>
                          <m:ctrlPr>
                            <a:rPr lang="en-US" sz="3200" i="1">
                              <a:latin typeface="Cambria Math" panose="02040503050406030204" pitchFamily="18" charset="0"/>
                            </a:rPr>
                          </m:ctrlPr>
                        </m:naryPr>
                        <m:sub/>
                        <m:sup/>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𝜌</m:t>
                              </m:r>
                            </m:e>
                          </m:acc>
                          <m:d>
                            <m:dPr>
                              <m:ctrlPr>
                                <a:rPr lang="en-US" sz="3200" i="1">
                                  <a:latin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𝑏</m:t>
                                  </m:r>
                                </m:sup>
                              </m:sSup>
                            </m:e>
                          </m:d>
                        </m:e>
                      </m:nary>
                      <m:func>
                        <m:funcPr>
                          <m:ctrlPr>
                            <a:rPr lang="en-US" sz="3200" i="1">
                              <a:latin typeface="Cambria Math" panose="02040503050406030204" pitchFamily="18" charset="0"/>
                              <a:ea typeface="Cambria Math" panose="02040503050406030204" pitchFamily="18" charset="0"/>
                            </a:rPr>
                          </m:ctrlPr>
                        </m:funcPr>
                        <m:fName>
                          <m:r>
                            <m:rPr>
                              <m:sty m:val="p"/>
                            </m:rPr>
                            <a:rPr lang="en-US" sz="3200">
                              <a:latin typeface="Cambria Math" panose="02040503050406030204" pitchFamily="18" charset="0"/>
                              <a:ea typeface="Cambria Math" panose="02040503050406030204" pitchFamily="18" charset="0"/>
                            </a:rPr>
                            <m:t>log</m:t>
                          </m:r>
                        </m:fName>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𝑎</m:t>
                              </m:r>
                            </m:sub>
                          </m:sSub>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1</m:t>
                              </m:r>
                            </m:sup>
                          </m:sSup>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𝑛</m:t>
                              </m:r>
                            </m:sup>
                          </m:sSup>
                        </m:e>
                      </m:func>
                    </m:oMath>
                  </m:oMathPara>
                </a14:m>
                <a:endParaRPr lang="en-US" sz="3200" dirty="0"/>
              </a:p>
            </p:txBody>
          </p:sp>
        </mc:Choice>
        <mc:Fallback xmlns="">
          <p:sp>
            <p:nvSpPr>
              <p:cNvPr id="9" name="TextBox 8">
                <a:extLst>
                  <a:ext uri="{FF2B5EF4-FFF2-40B4-BE49-F238E27FC236}">
                    <a16:creationId xmlns:a16="http://schemas.microsoft.com/office/drawing/2014/main" id="{F1A3099D-FDAB-3EFF-D680-2E012853C4C0}"/>
                  </a:ext>
                </a:extLst>
              </p:cNvPr>
              <p:cNvSpPr txBox="1">
                <a:spLocks noRot="1" noChangeAspect="1" noMove="1" noResize="1" noEditPoints="1" noAdjustHandles="1" noChangeArrowheads="1" noChangeShapeType="1" noTextEdit="1"/>
              </p:cNvSpPr>
              <p:nvPr/>
            </p:nvSpPr>
            <p:spPr>
              <a:xfrm>
                <a:off x="47958" y="-13594"/>
                <a:ext cx="12096085" cy="1384033"/>
              </a:xfrm>
              <a:prstGeom prst="rect">
                <a:avLst/>
              </a:prstGeom>
              <a:blipFill>
                <a:blip r:embed="rId8"/>
                <a:stretch>
                  <a:fillRect/>
                </a:stretch>
              </a:blipFill>
            </p:spPr>
            <p:txBody>
              <a:bodyPr/>
              <a:lstStyle/>
              <a:p>
                <a:r>
                  <a:rPr lang="en-US">
                    <a:noFill/>
                  </a:rPr>
                  <a:t> </a:t>
                </a:r>
              </a:p>
            </p:txBody>
          </p:sp>
        </mc:Fallback>
      </mc:AlternateContent>
      <p:sp>
        <p:nvSpPr>
          <p:cNvPr id="8" name="Freeform: Shape 7">
            <a:extLst>
              <a:ext uri="{FF2B5EF4-FFF2-40B4-BE49-F238E27FC236}">
                <a16:creationId xmlns:a16="http://schemas.microsoft.com/office/drawing/2014/main" id="{D8D84109-6555-29B8-1664-F1390071D604}"/>
              </a:ext>
            </a:extLst>
          </p:cNvPr>
          <p:cNvSpPr/>
          <p:nvPr/>
        </p:nvSpPr>
        <p:spPr>
          <a:xfrm>
            <a:off x="237292" y="3878682"/>
            <a:ext cx="6618691" cy="2176389"/>
          </a:xfrm>
          <a:custGeom>
            <a:avLst/>
            <a:gdLst>
              <a:gd name="connsiteX0" fmla="*/ 0 w 6520437"/>
              <a:gd name="connsiteY0" fmla="*/ 1646928 h 1681660"/>
              <a:gd name="connsiteX1" fmla="*/ 375920 w 6520437"/>
              <a:gd name="connsiteY1" fmla="*/ 1626608 h 1681660"/>
              <a:gd name="connsiteX2" fmla="*/ 1168400 w 6520437"/>
              <a:gd name="connsiteY2" fmla="*/ 1128768 h 1681660"/>
              <a:gd name="connsiteX3" fmla="*/ 1016000 w 6520437"/>
              <a:gd name="connsiteY3" fmla="*/ 671568 h 1681660"/>
              <a:gd name="connsiteX4" fmla="*/ 1483360 w 6520437"/>
              <a:gd name="connsiteY4" fmla="*/ 427728 h 1681660"/>
              <a:gd name="connsiteX5" fmla="*/ 2062480 w 6520437"/>
              <a:gd name="connsiteY5" fmla="*/ 509008 h 1681660"/>
              <a:gd name="connsiteX6" fmla="*/ 3911600 w 6520437"/>
              <a:gd name="connsiteY6" fmla="*/ 448048 h 1681660"/>
              <a:gd name="connsiteX7" fmla="*/ 4805680 w 6520437"/>
              <a:gd name="connsiteY7" fmla="*/ 214368 h 1681660"/>
              <a:gd name="connsiteX8" fmla="*/ 5171440 w 6520437"/>
              <a:gd name="connsiteY8" fmla="*/ 1008 h 1681660"/>
              <a:gd name="connsiteX9" fmla="*/ 5588000 w 6520437"/>
              <a:gd name="connsiteY9" fmla="*/ 163568 h 1681660"/>
              <a:gd name="connsiteX10" fmla="*/ 5984240 w 6520437"/>
              <a:gd name="connsiteY10" fmla="*/ 763008 h 1681660"/>
              <a:gd name="connsiteX11" fmla="*/ 6136640 w 6520437"/>
              <a:gd name="connsiteY11" fmla="*/ 1067808 h 1681660"/>
              <a:gd name="connsiteX12" fmla="*/ 6492240 w 6520437"/>
              <a:gd name="connsiteY12" fmla="*/ 1636768 h 1681660"/>
              <a:gd name="connsiteX13" fmla="*/ 6471920 w 6520437"/>
              <a:gd name="connsiteY13" fmla="*/ 1525008 h 1681660"/>
              <a:gd name="connsiteX0" fmla="*/ 0 w 6550917"/>
              <a:gd name="connsiteY0" fmla="*/ 1738368 h 1749287"/>
              <a:gd name="connsiteX1" fmla="*/ 406400 w 6550917"/>
              <a:gd name="connsiteY1" fmla="*/ 1626608 h 1749287"/>
              <a:gd name="connsiteX2" fmla="*/ 1198880 w 6550917"/>
              <a:gd name="connsiteY2" fmla="*/ 1128768 h 1749287"/>
              <a:gd name="connsiteX3" fmla="*/ 1046480 w 6550917"/>
              <a:gd name="connsiteY3" fmla="*/ 671568 h 1749287"/>
              <a:gd name="connsiteX4" fmla="*/ 1513840 w 6550917"/>
              <a:gd name="connsiteY4" fmla="*/ 427728 h 1749287"/>
              <a:gd name="connsiteX5" fmla="*/ 2092960 w 6550917"/>
              <a:gd name="connsiteY5" fmla="*/ 509008 h 1749287"/>
              <a:gd name="connsiteX6" fmla="*/ 3942080 w 6550917"/>
              <a:gd name="connsiteY6" fmla="*/ 448048 h 1749287"/>
              <a:gd name="connsiteX7" fmla="*/ 4836160 w 6550917"/>
              <a:gd name="connsiteY7" fmla="*/ 214368 h 1749287"/>
              <a:gd name="connsiteX8" fmla="*/ 5201920 w 6550917"/>
              <a:gd name="connsiteY8" fmla="*/ 1008 h 1749287"/>
              <a:gd name="connsiteX9" fmla="*/ 5618480 w 6550917"/>
              <a:gd name="connsiteY9" fmla="*/ 163568 h 1749287"/>
              <a:gd name="connsiteX10" fmla="*/ 6014720 w 6550917"/>
              <a:gd name="connsiteY10" fmla="*/ 763008 h 1749287"/>
              <a:gd name="connsiteX11" fmla="*/ 6167120 w 6550917"/>
              <a:gd name="connsiteY11" fmla="*/ 1067808 h 1749287"/>
              <a:gd name="connsiteX12" fmla="*/ 6522720 w 6550917"/>
              <a:gd name="connsiteY12" fmla="*/ 1636768 h 1749287"/>
              <a:gd name="connsiteX13" fmla="*/ 6502400 w 6550917"/>
              <a:gd name="connsiteY13" fmla="*/ 1525008 h 1749287"/>
              <a:gd name="connsiteX0" fmla="*/ 0 w 6384253"/>
              <a:gd name="connsiteY0" fmla="*/ 1233871 h 1664686"/>
              <a:gd name="connsiteX1" fmla="*/ 239736 w 6384253"/>
              <a:gd name="connsiteY1" fmla="*/ 1626608 h 1664686"/>
              <a:gd name="connsiteX2" fmla="*/ 1032216 w 6384253"/>
              <a:gd name="connsiteY2" fmla="*/ 1128768 h 1664686"/>
              <a:gd name="connsiteX3" fmla="*/ 879816 w 6384253"/>
              <a:gd name="connsiteY3" fmla="*/ 671568 h 1664686"/>
              <a:gd name="connsiteX4" fmla="*/ 1347176 w 6384253"/>
              <a:gd name="connsiteY4" fmla="*/ 427728 h 1664686"/>
              <a:gd name="connsiteX5" fmla="*/ 1926296 w 6384253"/>
              <a:gd name="connsiteY5" fmla="*/ 509008 h 1664686"/>
              <a:gd name="connsiteX6" fmla="*/ 3775416 w 6384253"/>
              <a:gd name="connsiteY6" fmla="*/ 448048 h 1664686"/>
              <a:gd name="connsiteX7" fmla="*/ 4669496 w 6384253"/>
              <a:gd name="connsiteY7" fmla="*/ 214368 h 1664686"/>
              <a:gd name="connsiteX8" fmla="*/ 5035256 w 6384253"/>
              <a:gd name="connsiteY8" fmla="*/ 1008 h 1664686"/>
              <a:gd name="connsiteX9" fmla="*/ 5451816 w 6384253"/>
              <a:gd name="connsiteY9" fmla="*/ 163568 h 1664686"/>
              <a:gd name="connsiteX10" fmla="*/ 5848056 w 6384253"/>
              <a:gd name="connsiteY10" fmla="*/ 763008 h 1664686"/>
              <a:gd name="connsiteX11" fmla="*/ 6000456 w 6384253"/>
              <a:gd name="connsiteY11" fmla="*/ 1067808 h 1664686"/>
              <a:gd name="connsiteX12" fmla="*/ 6356056 w 6384253"/>
              <a:gd name="connsiteY12" fmla="*/ 1636768 h 1664686"/>
              <a:gd name="connsiteX13" fmla="*/ 6335736 w 6384253"/>
              <a:gd name="connsiteY13" fmla="*/ 1525008 h 1664686"/>
              <a:gd name="connsiteX0" fmla="*/ 0 w 6519386"/>
              <a:gd name="connsiteY0" fmla="*/ 1760890 h 1769792"/>
              <a:gd name="connsiteX1" fmla="*/ 374869 w 6519386"/>
              <a:gd name="connsiteY1" fmla="*/ 1626608 h 1769792"/>
              <a:gd name="connsiteX2" fmla="*/ 1167349 w 6519386"/>
              <a:gd name="connsiteY2" fmla="*/ 1128768 h 1769792"/>
              <a:gd name="connsiteX3" fmla="*/ 1014949 w 6519386"/>
              <a:gd name="connsiteY3" fmla="*/ 671568 h 1769792"/>
              <a:gd name="connsiteX4" fmla="*/ 1482309 w 6519386"/>
              <a:gd name="connsiteY4" fmla="*/ 427728 h 1769792"/>
              <a:gd name="connsiteX5" fmla="*/ 2061429 w 6519386"/>
              <a:gd name="connsiteY5" fmla="*/ 509008 h 1769792"/>
              <a:gd name="connsiteX6" fmla="*/ 3910549 w 6519386"/>
              <a:gd name="connsiteY6" fmla="*/ 448048 h 1769792"/>
              <a:gd name="connsiteX7" fmla="*/ 4804629 w 6519386"/>
              <a:gd name="connsiteY7" fmla="*/ 214368 h 1769792"/>
              <a:gd name="connsiteX8" fmla="*/ 5170389 w 6519386"/>
              <a:gd name="connsiteY8" fmla="*/ 1008 h 1769792"/>
              <a:gd name="connsiteX9" fmla="*/ 5586949 w 6519386"/>
              <a:gd name="connsiteY9" fmla="*/ 163568 h 1769792"/>
              <a:gd name="connsiteX10" fmla="*/ 5983189 w 6519386"/>
              <a:gd name="connsiteY10" fmla="*/ 763008 h 1769792"/>
              <a:gd name="connsiteX11" fmla="*/ 6135589 w 6519386"/>
              <a:gd name="connsiteY11" fmla="*/ 1067808 h 1769792"/>
              <a:gd name="connsiteX12" fmla="*/ 6491189 w 6519386"/>
              <a:gd name="connsiteY12" fmla="*/ 1636768 h 1769792"/>
              <a:gd name="connsiteX13" fmla="*/ 6470869 w 6519386"/>
              <a:gd name="connsiteY13" fmla="*/ 1525008 h 1769792"/>
              <a:gd name="connsiteX0" fmla="*/ 0 w 6519386"/>
              <a:gd name="connsiteY0" fmla="*/ 1760890 h 1767880"/>
              <a:gd name="connsiteX1" fmla="*/ 424417 w 6519386"/>
              <a:gd name="connsiteY1" fmla="*/ 1599581 h 1767880"/>
              <a:gd name="connsiteX2" fmla="*/ 1167349 w 6519386"/>
              <a:gd name="connsiteY2" fmla="*/ 1128768 h 1767880"/>
              <a:gd name="connsiteX3" fmla="*/ 1014949 w 6519386"/>
              <a:gd name="connsiteY3" fmla="*/ 671568 h 1767880"/>
              <a:gd name="connsiteX4" fmla="*/ 1482309 w 6519386"/>
              <a:gd name="connsiteY4" fmla="*/ 427728 h 1767880"/>
              <a:gd name="connsiteX5" fmla="*/ 2061429 w 6519386"/>
              <a:gd name="connsiteY5" fmla="*/ 509008 h 1767880"/>
              <a:gd name="connsiteX6" fmla="*/ 3910549 w 6519386"/>
              <a:gd name="connsiteY6" fmla="*/ 448048 h 1767880"/>
              <a:gd name="connsiteX7" fmla="*/ 4804629 w 6519386"/>
              <a:gd name="connsiteY7" fmla="*/ 214368 h 1767880"/>
              <a:gd name="connsiteX8" fmla="*/ 5170389 w 6519386"/>
              <a:gd name="connsiteY8" fmla="*/ 1008 h 1767880"/>
              <a:gd name="connsiteX9" fmla="*/ 5586949 w 6519386"/>
              <a:gd name="connsiteY9" fmla="*/ 163568 h 1767880"/>
              <a:gd name="connsiteX10" fmla="*/ 5983189 w 6519386"/>
              <a:gd name="connsiteY10" fmla="*/ 763008 h 1767880"/>
              <a:gd name="connsiteX11" fmla="*/ 6135589 w 6519386"/>
              <a:gd name="connsiteY11" fmla="*/ 1067808 h 1767880"/>
              <a:gd name="connsiteX12" fmla="*/ 6491189 w 6519386"/>
              <a:gd name="connsiteY12" fmla="*/ 1636768 h 1767880"/>
              <a:gd name="connsiteX13" fmla="*/ 6470869 w 6519386"/>
              <a:gd name="connsiteY13" fmla="*/ 1525008 h 1767880"/>
              <a:gd name="connsiteX0" fmla="*/ 0 w 6519386"/>
              <a:gd name="connsiteY0" fmla="*/ 1760890 h 1771241"/>
              <a:gd name="connsiteX1" fmla="*/ 424417 w 6519386"/>
              <a:gd name="connsiteY1" fmla="*/ 1599581 h 1771241"/>
              <a:gd name="connsiteX2" fmla="*/ 1167349 w 6519386"/>
              <a:gd name="connsiteY2" fmla="*/ 1128768 h 1771241"/>
              <a:gd name="connsiteX3" fmla="*/ 1014949 w 6519386"/>
              <a:gd name="connsiteY3" fmla="*/ 671568 h 1771241"/>
              <a:gd name="connsiteX4" fmla="*/ 1482309 w 6519386"/>
              <a:gd name="connsiteY4" fmla="*/ 427728 h 1771241"/>
              <a:gd name="connsiteX5" fmla="*/ 2061429 w 6519386"/>
              <a:gd name="connsiteY5" fmla="*/ 509008 h 1771241"/>
              <a:gd name="connsiteX6" fmla="*/ 3910549 w 6519386"/>
              <a:gd name="connsiteY6" fmla="*/ 448048 h 1771241"/>
              <a:gd name="connsiteX7" fmla="*/ 4804629 w 6519386"/>
              <a:gd name="connsiteY7" fmla="*/ 214368 h 1771241"/>
              <a:gd name="connsiteX8" fmla="*/ 5170389 w 6519386"/>
              <a:gd name="connsiteY8" fmla="*/ 1008 h 1771241"/>
              <a:gd name="connsiteX9" fmla="*/ 5586949 w 6519386"/>
              <a:gd name="connsiteY9" fmla="*/ 163568 h 1771241"/>
              <a:gd name="connsiteX10" fmla="*/ 5983189 w 6519386"/>
              <a:gd name="connsiteY10" fmla="*/ 763008 h 1771241"/>
              <a:gd name="connsiteX11" fmla="*/ 6135589 w 6519386"/>
              <a:gd name="connsiteY11" fmla="*/ 1067808 h 1771241"/>
              <a:gd name="connsiteX12" fmla="*/ 6491189 w 6519386"/>
              <a:gd name="connsiteY12" fmla="*/ 1636768 h 1771241"/>
              <a:gd name="connsiteX13" fmla="*/ 6470869 w 6519386"/>
              <a:gd name="connsiteY13" fmla="*/ 1525008 h 1771241"/>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014949 w 6519386"/>
              <a:gd name="connsiteY3" fmla="*/ 671568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82309 w 6519386"/>
              <a:gd name="connsiteY4" fmla="*/ 427728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61429 w 6519386"/>
              <a:gd name="connsiteY5" fmla="*/ 509008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910549 w 6519386"/>
              <a:gd name="connsiteY6" fmla="*/ 448048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39381 w 6519386"/>
              <a:gd name="connsiteY6" fmla="*/ 461561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0890 h 1767535"/>
              <a:gd name="connsiteX1" fmla="*/ 424417 w 6519386"/>
              <a:gd name="connsiteY1" fmla="*/ 1599581 h 1767535"/>
              <a:gd name="connsiteX2" fmla="*/ 1005189 w 6519386"/>
              <a:gd name="connsiteY2" fmla="*/ 1169308 h 1767535"/>
              <a:gd name="connsiteX3" fmla="*/ 1163595 w 6519386"/>
              <a:gd name="connsiteY3" fmla="*/ 599497 h 1767535"/>
              <a:gd name="connsiteX4" fmla="*/ 1401229 w 6519386"/>
              <a:gd name="connsiteY4" fmla="*/ 301604 h 1767535"/>
              <a:gd name="connsiteX5" fmla="*/ 2079447 w 6519386"/>
              <a:gd name="connsiteY5" fmla="*/ 405406 h 1767535"/>
              <a:gd name="connsiteX6" fmla="*/ 3716858 w 6519386"/>
              <a:gd name="connsiteY6" fmla="*/ 403003 h 1767535"/>
              <a:gd name="connsiteX7" fmla="*/ 4804629 w 6519386"/>
              <a:gd name="connsiteY7" fmla="*/ 214368 h 1767535"/>
              <a:gd name="connsiteX8" fmla="*/ 5170389 w 6519386"/>
              <a:gd name="connsiteY8" fmla="*/ 1008 h 1767535"/>
              <a:gd name="connsiteX9" fmla="*/ 5586949 w 6519386"/>
              <a:gd name="connsiteY9" fmla="*/ 163568 h 1767535"/>
              <a:gd name="connsiteX10" fmla="*/ 5983189 w 6519386"/>
              <a:gd name="connsiteY10" fmla="*/ 763008 h 1767535"/>
              <a:gd name="connsiteX11" fmla="*/ 6135589 w 6519386"/>
              <a:gd name="connsiteY11" fmla="*/ 1067808 h 1767535"/>
              <a:gd name="connsiteX12" fmla="*/ 6491189 w 6519386"/>
              <a:gd name="connsiteY12" fmla="*/ 1636768 h 1767535"/>
              <a:gd name="connsiteX13" fmla="*/ 6470869 w 6519386"/>
              <a:gd name="connsiteY13" fmla="*/ 1525008 h 1767535"/>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716858 w 6519386"/>
              <a:gd name="connsiteY6" fmla="*/ 406812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699 h 1771344"/>
              <a:gd name="connsiteX1" fmla="*/ 424417 w 6519386"/>
              <a:gd name="connsiteY1" fmla="*/ 1603390 h 1771344"/>
              <a:gd name="connsiteX2" fmla="*/ 1005189 w 6519386"/>
              <a:gd name="connsiteY2" fmla="*/ 1173117 h 1771344"/>
              <a:gd name="connsiteX3" fmla="*/ 1163595 w 6519386"/>
              <a:gd name="connsiteY3" fmla="*/ 603306 h 1771344"/>
              <a:gd name="connsiteX4" fmla="*/ 1401229 w 6519386"/>
              <a:gd name="connsiteY4" fmla="*/ 305413 h 1771344"/>
              <a:gd name="connsiteX5" fmla="*/ 2079447 w 6519386"/>
              <a:gd name="connsiteY5" fmla="*/ 409215 h 1771344"/>
              <a:gd name="connsiteX6" fmla="*/ 3523168 w 6519386"/>
              <a:gd name="connsiteY6" fmla="*/ 514918 h 1771344"/>
              <a:gd name="connsiteX7" fmla="*/ 4583912 w 6519386"/>
              <a:gd name="connsiteY7" fmla="*/ 303761 h 1771344"/>
              <a:gd name="connsiteX8" fmla="*/ 5170389 w 6519386"/>
              <a:gd name="connsiteY8" fmla="*/ 4817 h 1771344"/>
              <a:gd name="connsiteX9" fmla="*/ 5586949 w 6519386"/>
              <a:gd name="connsiteY9" fmla="*/ 167377 h 1771344"/>
              <a:gd name="connsiteX10" fmla="*/ 5983189 w 6519386"/>
              <a:gd name="connsiteY10" fmla="*/ 766817 h 1771344"/>
              <a:gd name="connsiteX11" fmla="*/ 6135589 w 6519386"/>
              <a:gd name="connsiteY11" fmla="*/ 1071617 h 1771344"/>
              <a:gd name="connsiteX12" fmla="*/ 6491189 w 6519386"/>
              <a:gd name="connsiteY12" fmla="*/ 1640577 h 1771344"/>
              <a:gd name="connsiteX13" fmla="*/ 6470869 w 6519386"/>
              <a:gd name="connsiteY13" fmla="*/ 1528817 h 1771344"/>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135589 w 6519386"/>
              <a:gd name="connsiteY11" fmla="*/ 1071155 h 1770882"/>
              <a:gd name="connsiteX12" fmla="*/ 6491189 w 6519386"/>
              <a:gd name="connsiteY12" fmla="*/ 1640115 h 1770882"/>
              <a:gd name="connsiteX13" fmla="*/ 6470869 w 6519386"/>
              <a:gd name="connsiteY13" fmla="*/ 1528355 h 1770882"/>
              <a:gd name="connsiteX0" fmla="*/ 0 w 6519386"/>
              <a:gd name="connsiteY0" fmla="*/ 1764237 h 1770882"/>
              <a:gd name="connsiteX1" fmla="*/ 424417 w 6519386"/>
              <a:gd name="connsiteY1" fmla="*/ 1602928 h 1770882"/>
              <a:gd name="connsiteX2" fmla="*/ 1005189 w 6519386"/>
              <a:gd name="connsiteY2" fmla="*/ 1172655 h 1770882"/>
              <a:gd name="connsiteX3" fmla="*/ 1163595 w 6519386"/>
              <a:gd name="connsiteY3" fmla="*/ 602844 h 1770882"/>
              <a:gd name="connsiteX4" fmla="*/ 1401229 w 6519386"/>
              <a:gd name="connsiteY4" fmla="*/ 304951 h 1770882"/>
              <a:gd name="connsiteX5" fmla="*/ 2079447 w 6519386"/>
              <a:gd name="connsiteY5" fmla="*/ 408753 h 1770882"/>
              <a:gd name="connsiteX6" fmla="*/ 3523168 w 6519386"/>
              <a:gd name="connsiteY6" fmla="*/ 514456 h 1770882"/>
              <a:gd name="connsiteX7" fmla="*/ 4583912 w 6519386"/>
              <a:gd name="connsiteY7" fmla="*/ 303299 h 1770882"/>
              <a:gd name="connsiteX8" fmla="*/ 5170389 w 6519386"/>
              <a:gd name="connsiteY8" fmla="*/ 4355 h 1770882"/>
              <a:gd name="connsiteX9" fmla="*/ 5586949 w 6519386"/>
              <a:gd name="connsiteY9" fmla="*/ 166915 h 1770882"/>
              <a:gd name="connsiteX10" fmla="*/ 5861569 w 6519386"/>
              <a:gd name="connsiteY10" fmla="*/ 707798 h 1770882"/>
              <a:gd name="connsiteX11" fmla="*/ 6203156 w 6519386"/>
              <a:gd name="connsiteY11" fmla="*/ 1071155 h 1770882"/>
              <a:gd name="connsiteX12" fmla="*/ 6491189 w 6519386"/>
              <a:gd name="connsiteY12" fmla="*/ 1640115 h 1770882"/>
              <a:gd name="connsiteX13" fmla="*/ 6470869 w 6519386"/>
              <a:gd name="connsiteY13" fmla="*/ 1528355 h 1770882"/>
              <a:gd name="connsiteX0" fmla="*/ 0 w 6491189"/>
              <a:gd name="connsiteY0" fmla="*/ 1764237 h 1770882"/>
              <a:gd name="connsiteX1" fmla="*/ 424417 w 6491189"/>
              <a:gd name="connsiteY1" fmla="*/ 1602928 h 1770882"/>
              <a:gd name="connsiteX2" fmla="*/ 1005189 w 6491189"/>
              <a:gd name="connsiteY2" fmla="*/ 1172655 h 1770882"/>
              <a:gd name="connsiteX3" fmla="*/ 1163595 w 6491189"/>
              <a:gd name="connsiteY3" fmla="*/ 602844 h 1770882"/>
              <a:gd name="connsiteX4" fmla="*/ 1401229 w 6491189"/>
              <a:gd name="connsiteY4" fmla="*/ 304951 h 1770882"/>
              <a:gd name="connsiteX5" fmla="*/ 2079447 w 6491189"/>
              <a:gd name="connsiteY5" fmla="*/ 408753 h 1770882"/>
              <a:gd name="connsiteX6" fmla="*/ 3523168 w 6491189"/>
              <a:gd name="connsiteY6" fmla="*/ 514456 h 1770882"/>
              <a:gd name="connsiteX7" fmla="*/ 4583912 w 6491189"/>
              <a:gd name="connsiteY7" fmla="*/ 303299 h 1770882"/>
              <a:gd name="connsiteX8" fmla="*/ 5170389 w 6491189"/>
              <a:gd name="connsiteY8" fmla="*/ 4355 h 1770882"/>
              <a:gd name="connsiteX9" fmla="*/ 5586949 w 6491189"/>
              <a:gd name="connsiteY9" fmla="*/ 166915 h 1770882"/>
              <a:gd name="connsiteX10" fmla="*/ 5861569 w 6491189"/>
              <a:gd name="connsiteY10" fmla="*/ 707798 h 1770882"/>
              <a:gd name="connsiteX11" fmla="*/ 6203156 w 6491189"/>
              <a:gd name="connsiteY11" fmla="*/ 1071155 h 1770882"/>
              <a:gd name="connsiteX12" fmla="*/ 6491189 w 6491189"/>
              <a:gd name="connsiteY12" fmla="*/ 1640115 h 1770882"/>
              <a:gd name="connsiteX0" fmla="*/ 0 w 6428127"/>
              <a:gd name="connsiteY0" fmla="*/ 1764237 h 1770882"/>
              <a:gd name="connsiteX1" fmla="*/ 424417 w 6428127"/>
              <a:gd name="connsiteY1" fmla="*/ 1602928 h 1770882"/>
              <a:gd name="connsiteX2" fmla="*/ 1005189 w 6428127"/>
              <a:gd name="connsiteY2" fmla="*/ 1172655 h 1770882"/>
              <a:gd name="connsiteX3" fmla="*/ 1163595 w 6428127"/>
              <a:gd name="connsiteY3" fmla="*/ 602844 h 1770882"/>
              <a:gd name="connsiteX4" fmla="*/ 1401229 w 6428127"/>
              <a:gd name="connsiteY4" fmla="*/ 304951 h 1770882"/>
              <a:gd name="connsiteX5" fmla="*/ 2079447 w 6428127"/>
              <a:gd name="connsiteY5" fmla="*/ 408753 h 1770882"/>
              <a:gd name="connsiteX6" fmla="*/ 3523168 w 6428127"/>
              <a:gd name="connsiteY6" fmla="*/ 514456 h 1770882"/>
              <a:gd name="connsiteX7" fmla="*/ 4583912 w 6428127"/>
              <a:gd name="connsiteY7" fmla="*/ 303299 h 1770882"/>
              <a:gd name="connsiteX8" fmla="*/ 5170389 w 6428127"/>
              <a:gd name="connsiteY8" fmla="*/ 4355 h 1770882"/>
              <a:gd name="connsiteX9" fmla="*/ 5586949 w 6428127"/>
              <a:gd name="connsiteY9" fmla="*/ 166915 h 1770882"/>
              <a:gd name="connsiteX10" fmla="*/ 5861569 w 6428127"/>
              <a:gd name="connsiteY10" fmla="*/ 707798 h 1770882"/>
              <a:gd name="connsiteX11" fmla="*/ 6203156 w 6428127"/>
              <a:gd name="connsiteY11" fmla="*/ 1071155 h 1770882"/>
              <a:gd name="connsiteX12" fmla="*/ 6428127 w 6428127"/>
              <a:gd name="connsiteY12" fmla="*/ 1486964 h 1770882"/>
              <a:gd name="connsiteX0" fmla="*/ 0 w 6449795"/>
              <a:gd name="connsiteY0" fmla="*/ 1764237 h 1770882"/>
              <a:gd name="connsiteX1" fmla="*/ 424417 w 6449795"/>
              <a:gd name="connsiteY1" fmla="*/ 1602928 h 1770882"/>
              <a:gd name="connsiteX2" fmla="*/ 1005189 w 6449795"/>
              <a:gd name="connsiteY2" fmla="*/ 1172655 h 1770882"/>
              <a:gd name="connsiteX3" fmla="*/ 1163595 w 6449795"/>
              <a:gd name="connsiteY3" fmla="*/ 602844 h 1770882"/>
              <a:gd name="connsiteX4" fmla="*/ 1401229 w 6449795"/>
              <a:gd name="connsiteY4" fmla="*/ 304951 h 1770882"/>
              <a:gd name="connsiteX5" fmla="*/ 2079447 w 6449795"/>
              <a:gd name="connsiteY5" fmla="*/ 408753 h 1770882"/>
              <a:gd name="connsiteX6" fmla="*/ 3523168 w 6449795"/>
              <a:gd name="connsiteY6" fmla="*/ 514456 h 1770882"/>
              <a:gd name="connsiteX7" fmla="*/ 4583912 w 6449795"/>
              <a:gd name="connsiteY7" fmla="*/ 303299 h 1770882"/>
              <a:gd name="connsiteX8" fmla="*/ 5170389 w 6449795"/>
              <a:gd name="connsiteY8" fmla="*/ 4355 h 1770882"/>
              <a:gd name="connsiteX9" fmla="*/ 5586949 w 6449795"/>
              <a:gd name="connsiteY9" fmla="*/ 166915 h 1770882"/>
              <a:gd name="connsiteX10" fmla="*/ 5861569 w 6449795"/>
              <a:gd name="connsiteY10" fmla="*/ 707798 h 1770882"/>
              <a:gd name="connsiteX11" fmla="*/ 6203156 w 6449795"/>
              <a:gd name="connsiteY11" fmla="*/ 1071155 h 1770882"/>
              <a:gd name="connsiteX12" fmla="*/ 6428127 w 6449795"/>
              <a:gd name="connsiteY12" fmla="*/ 1486964 h 1770882"/>
              <a:gd name="connsiteX13" fmla="*/ 6443018 w 6449795"/>
              <a:gd name="connsiteY13" fmla="*/ 1494678 h 1770882"/>
              <a:gd name="connsiteX0" fmla="*/ 0 w 6564638"/>
              <a:gd name="connsiteY0" fmla="*/ 1764237 h 1770882"/>
              <a:gd name="connsiteX1" fmla="*/ 424417 w 6564638"/>
              <a:gd name="connsiteY1" fmla="*/ 1602928 h 1770882"/>
              <a:gd name="connsiteX2" fmla="*/ 1005189 w 6564638"/>
              <a:gd name="connsiteY2" fmla="*/ 1172655 h 1770882"/>
              <a:gd name="connsiteX3" fmla="*/ 1163595 w 6564638"/>
              <a:gd name="connsiteY3" fmla="*/ 602844 h 1770882"/>
              <a:gd name="connsiteX4" fmla="*/ 1401229 w 6564638"/>
              <a:gd name="connsiteY4" fmla="*/ 304951 h 1770882"/>
              <a:gd name="connsiteX5" fmla="*/ 2079447 w 6564638"/>
              <a:gd name="connsiteY5" fmla="*/ 408753 h 1770882"/>
              <a:gd name="connsiteX6" fmla="*/ 3523168 w 6564638"/>
              <a:gd name="connsiteY6" fmla="*/ 514456 h 1770882"/>
              <a:gd name="connsiteX7" fmla="*/ 4583912 w 6564638"/>
              <a:gd name="connsiteY7" fmla="*/ 303299 h 1770882"/>
              <a:gd name="connsiteX8" fmla="*/ 5170389 w 6564638"/>
              <a:gd name="connsiteY8" fmla="*/ 4355 h 1770882"/>
              <a:gd name="connsiteX9" fmla="*/ 5586949 w 6564638"/>
              <a:gd name="connsiteY9" fmla="*/ 166915 h 1770882"/>
              <a:gd name="connsiteX10" fmla="*/ 5861569 w 6564638"/>
              <a:gd name="connsiteY10" fmla="*/ 707798 h 1770882"/>
              <a:gd name="connsiteX11" fmla="*/ 6203156 w 6564638"/>
              <a:gd name="connsiteY11" fmla="*/ 1071155 h 1770882"/>
              <a:gd name="connsiteX12" fmla="*/ 6428127 w 6564638"/>
              <a:gd name="connsiteY12" fmla="*/ 1486964 h 1770882"/>
              <a:gd name="connsiteX13" fmla="*/ 6564638 w 6564638"/>
              <a:gd name="connsiteY13" fmla="*/ 1683864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428127 w 6618691"/>
              <a:gd name="connsiteY12" fmla="*/ 1486964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203156 w 6618691"/>
              <a:gd name="connsiteY11" fmla="*/ 1071155 h 1770882"/>
              <a:gd name="connsiteX12" fmla="*/ 6347047 w 6618691"/>
              <a:gd name="connsiteY12" fmla="*/ 1477955 h 1770882"/>
              <a:gd name="connsiteX13" fmla="*/ 6618691 w 6618691"/>
              <a:gd name="connsiteY13" fmla="*/ 1688369 h 1770882"/>
              <a:gd name="connsiteX0" fmla="*/ 0 w 6618691"/>
              <a:gd name="connsiteY0" fmla="*/ 1764237 h 1770882"/>
              <a:gd name="connsiteX1" fmla="*/ 424417 w 6618691"/>
              <a:gd name="connsiteY1" fmla="*/ 1602928 h 1770882"/>
              <a:gd name="connsiteX2" fmla="*/ 1005189 w 6618691"/>
              <a:gd name="connsiteY2" fmla="*/ 1172655 h 1770882"/>
              <a:gd name="connsiteX3" fmla="*/ 1163595 w 6618691"/>
              <a:gd name="connsiteY3" fmla="*/ 602844 h 1770882"/>
              <a:gd name="connsiteX4" fmla="*/ 1401229 w 6618691"/>
              <a:gd name="connsiteY4" fmla="*/ 304951 h 1770882"/>
              <a:gd name="connsiteX5" fmla="*/ 2079447 w 6618691"/>
              <a:gd name="connsiteY5" fmla="*/ 408753 h 1770882"/>
              <a:gd name="connsiteX6" fmla="*/ 3523168 w 6618691"/>
              <a:gd name="connsiteY6" fmla="*/ 514456 h 1770882"/>
              <a:gd name="connsiteX7" fmla="*/ 4583912 w 6618691"/>
              <a:gd name="connsiteY7" fmla="*/ 303299 h 1770882"/>
              <a:gd name="connsiteX8" fmla="*/ 5170389 w 6618691"/>
              <a:gd name="connsiteY8" fmla="*/ 4355 h 1770882"/>
              <a:gd name="connsiteX9" fmla="*/ 5586949 w 6618691"/>
              <a:gd name="connsiteY9" fmla="*/ 166915 h 1770882"/>
              <a:gd name="connsiteX10" fmla="*/ 5861569 w 6618691"/>
              <a:gd name="connsiteY10" fmla="*/ 707798 h 1770882"/>
              <a:gd name="connsiteX11" fmla="*/ 6095050 w 6618691"/>
              <a:gd name="connsiteY11" fmla="*/ 1084668 h 1770882"/>
              <a:gd name="connsiteX12" fmla="*/ 6347047 w 6618691"/>
              <a:gd name="connsiteY12" fmla="*/ 1477955 h 1770882"/>
              <a:gd name="connsiteX13" fmla="*/ 6618691 w 6618691"/>
              <a:gd name="connsiteY13" fmla="*/ 1688369 h 1770882"/>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95050 w 6618691"/>
              <a:gd name="connsiteY11" fmla="*/ 1083601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69815"/>
              <a:gd name="connsiteX1" fmla="*/ 424417 w 6618691"/>
              <a:gd name="connsiteY1" fmla="*/ 1601861 h 1769815"/>
              <a:gd name="connsiteX2" fmla="*/ 1005189 w 6618691"/>
              <a:gd name="connsiteY2" fmla="*/ 1171588 h 1769815"/>
              <a:gd name="connsiteX3" fmla="*/ 1163595 w 6618691"/>
              <a:gd name="connsiteY3" fmla="*/ 601777 h 1769815"/>
              <a:gd name="connsiteX4" fmla="*/ 1401229 w 6618691"/>
              <a:gd name="connsiteY4" fmla="*/ 303884 h 1769815"/>
              <a:gd name="connsiteX5" fmla="*/ 2079447 w 6618691"/>
              <a:gd name="connsiteY5" fmla="*/ 407686 h 1769815"/>
              <a:gd name="connsiteX6" fmla="*/ 3523168 w 6618691"/>
              <a:gd name="connsiteY6" fmla="*/ 513389 h 1769815"/>
              <a:gd name="connsiteX7" fmla="*/ 4583912 w 6618691"/>
              <a:gd name="connsiteY7" fmla="*/ 302232 h 1769815"/>
              <a:gd name="connsiteX8" fmla="*/ 5170389 w 6618691"/>
              <a:gd name="connsiteY8" fmla="*/ 3288 h 1769815"/>
              <a:gd name="connsiteX9" fmla="*/ 5586949 w 6618691"/>
              <a:gd name="connsiteY9" fmla="*/ 165848 h 1769815"/>
              <a:gd name="connsiteX10" fmla="*/ 5744453 w 6618691"/>
              <a:gd name="connsiteY10" fmla="*/ 517545 h 1769815"/>
              <a:gd name="connsiteX11" fmla="*/ 6045501 w 6618691"/>
              <a:gd name="connsiteY11" fmla="*/ 894415 h 1769815"/>
              <a:gd name="connsiteX12" fmla="*/ 6347047 w 6618691"/>
              <a:gd name="connsiteY12" fmla="*/ 1476888 h 1769815"/>
              <a:gd name="connsiteX13" fmla="*/ 6618691 w 6618691"/>
              <a:gd name="connsiteY13" fmla="*/ 1687302 h 1769815"/>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401229 w 6618691"/>
              <a:gd name="connsiteY4" fmla="*/ 303884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163595 w 6618691"/>
              <a:gd name="connsiteY3" fmla="*/ 601777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525920 w 6618691"/>
              <a:gd name="connsiteY4" fmla="*/ 955048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05158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079447 w 6618691"/>
              <a:gd name="connsiteY5" fmla="*/ 407686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23168 w 6618691"/>
              <a:gd name="connsiteY6" fmla="*/ 513389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3170 h 1781301"/>
              <a:gd name="connsiteX1" fmla="*/ 521399 w 6618691"/>
              <a:gd name="connsiteY1" fmla="*/ 1691915 h 1781301"/>
              <a:gd name="connsiteX2" fmla="*/ 1005189 w 6618691"/>
              <a:gd name="connsiteY2" fmla="*/ 1171588 h 1781301"/>
              <a:gd name="connsiteX3" fmla="*/ 1246721 w 6618691"/>
              <a:gd name="connsiteY3" fmla="*/ 1017414 h 1781301"/>
              <a:gd name="connsiteX4" fmla="*/ 1636757 w 6618691"/>
              <a:gd name="connsiteY4" fmla="*/ 948121 h 1781301"/>
              <a:gd name="connsiteX5" fmla="*/ 2460447 w 6618691"/>
              <a:gd name="connsiteY5" fmla="*/ 802540 h 1781301"/>
              <a:gd name="connsiteX6" fmla="*/ 3592441 w 6618691"/>
              <a:gd name="connsiteY6" fmla="*/ 693498 h 1781301"/>
              <a:gd name="connsiteX7" fmla="*/ 4583912 w 6618691"/>
              <a:gd name="connsiteY7" fmla="*/ 302232 h 1781301"/>
              <a:gd name="connsiteX8" fmla="*/ 5170389 w 6618691"/>
              <a:gd name="connsiteY8" fmla="*/ 3288 h 1781301"/>
              <a:gd name="connsiteX9" fmla="*/ 5586949 w 6618691"/>
              <a:gd name="connsiteY9" fmla="*/ 165848 h 1781301"/>
              <a:gd name="connsiteX10" fmla="*/ 5744453 w 6618691"/>
              <a:gd name="connsiteY10" fmla="*/ 517545 h 1781301"/>
              <a:gd name="connsiteX11" fmla="*/ 6045501 w 6618691"/>
              <a:gd name="connsiteY11" fmla="*/ 894415 h 1781301"/>
              <a:gd name="connsiteX12" fmla="*/ 6347047 w 6618691"/>
              <a:gd name="connsiteY12" fmla="*/ 1476888 h 1781301"/>
              <a:gd name="connsiteX13" fmla="*/ 6618691 w 6618691"/>
              <a:gd name="connsiteY13" fmla="*/ 1687302 h 1781301"/>
              <a:gd name="connsiteX0" fmla="*/ 0 w 6618691"/>
              <a:gd name="connsiteY0" fmla="*/ 1762896 h 1781027"/>
              <a:gd name="connsiteX1" fmla="*/ 521399 w 6618691"/>
              <a:gd name="connsiteY1" fmla="*/ 1691641 h 1781027"/>
              <a:gd name="connsiteX2" fmla="*/ 1005189 w 6618691"/>
              <a:gd name="connsiteY2" fmla="*/ 1171314 h 1781027"/>
              <a:gd name="connsiteX3" fmla="*/ 1246721 w 6618691"/>
              <a:gd name="connsiteY3" fmla="*/ 1017140 h 1781027"/>
              <a:gd name="connsiteX4" fmla="*/ 1636757 w 6618691"/>
              <a:gd name="connsiteY4" fmla="*/ 947847 h 1781027"/>
              <a:gd name="connsiteX5" fmla="*/ 2460447 w 6618691"/>
              <a:gd name="connsiteY5" fmla="*/ 802266 h 1781027"/>
              <a:gd name="connsiteX6" fmla="*/ 3592441 w 6618691"/>
              <a:gd name="connsiteY6" fmla="*/ 693224 h 1781027"/>
              <a:gd name="connsiteX7" fmla="*/ 4396875 w 6618691"/>
              <a:gd name="connsiteY7" fmla="*/ 295030 h 1781027"/>
              <a:gd name="connsiteX8" fmla="*/ 5170389 w 6618691"/>
              <a:gd name="connsiteY8" fmla="*/ 3014 h 1781027"/>
              <a:gd name="connsiteX9" fmla="*/ 5586949 w 6618691"/>
              <a:gd name="connsiteY9" fmla="*/ 165574 h 1781027"/>
              <a:gd name="connsiteX10" fmla="*/ 5744453 w 6618691"/>
              <a:gd name="connsiteY10" fmla="*/ 517271 h 1781027"/>
              <a:gd name="connsiteX11" fmla="*/ 6045501 w 6618691"/>
              <a:gd name="connsiteY11" fmla="*/ 894141 h 1781027"/>
              <a:gd name="connsiteX12" fmla="*/ 6347047 w 6618691"/>
              <a:gd name="connsiteY12" fmla="*/ 1476614 h 1781027"/>
              <a:gd name="connsiteX13" fmla="*/ 6618691 w 6618691"/>
              <a:gd name="connsiteY13" fmla="*/ 1687028 h 1781027"/>
              <a:gd name="connsiteX0" fmla="*/ 0 w 6618691"/>
              <a:gd name="connsiteY0" fmla="*/ 1962011 h 1980142"/>
              <a:gd name="connsiteX1" fmla="*/ 521399 w 6618691"/>
              <a:gd name="connsiteY1" fmla="*/ 1890756 h 1980142"/>
              <a:gd name="connsiteX2" fmla="*/ 1005189 w 6618691"/>
              <a:gd name="connsiteY2" fmla="*/ 1370429 h 1980142"/>
              <a:gd name="connsiteX3" fmla="*/ 1246721 w 6618691"/>
              <a:gd name="connsiteY3" fmla="*/ 1216255 h 1980142"/>
              <a:gd name="connsiteX4" fmla="*/ 1636757 w 6618691"/>
              <a:gd name="connsiteY4" fmla="*/ 1146962 h 1980142"/>
              <a:gd name="connsiteX5" fmla="*/ 2460447 w 6618691"/>
              <a:gd name="connsiteY5" fmla="*/ 1001381 h 1980142"/>
              <a:gd name="connsiteX6" fmla="*/ 3592441 w 6618691"/>
              <a:gd name="connsiteY6" fmla="*/ 892339 h 1980142"/>
              <a:gd name="connsiteX7" fmla="*/ 4396875 w 6618691"/>
              <a:gd name="connsiteY7" fmla="*/ 494145 h 1980142"/>
              <a:gd name="connsiteX8" fmla="*/ 4747825 w 6618691"/>
              <a:gd name="connsiteY8" fmla="*/ 1238 h 1980142"/>
              <a:gd name="connsiteX9" fmla="*/ 5586949 w 6618691"/>
              <a:gd name="connsiteY9" fmla="*/ 364689 h 1980142"/>
              <a:gd name="connsiteX10" fmla="*/ 5744453 w 6618691"/>
              <a:gd name="connsiteY10" fmla="*/ 716386 h 1980142"/>
              <a:gd name="connsiteX11" fmla="*/ 6045501 w 6618691"/>
              <a:gd name="connsiteY11" fmla="*/ 1093256 h 1980142"/>
              <a:gd name="connsiteX12" fmla="*/ 6347047 w 6618691"/>
              <a:gd name="connsiteY12" fmla="*/ 1675729 h 1980142"/>
              <a:gd name="connsiteX13" fmla="*/ 6618691 w 6618691"/>
              <a:gd name="connsiteY13" fmla="*/ 1886143 h 1980142"/>
              <a:gd name="connsiteX0" fmla="*/ 0 w 6618691"/>
              <a:gd name="connsiteY0" fmla="*/ 1963851 h 1981982"/>
              <a:gd name="connsiteX1" fmla="*/ 521399 w 6618691"/>
              <a:gd name="connsiteY1" fmla="*/ 1892596 h 1981982"/>
              <a:gd name="connsiteX2" fmla="*/ 1005189 w 6618691"/>
              <a:gd name="connsiteY2" fmla="*/ 1372269 h 1981982"/>
              <a:gd name="connsiteX3" fmla="*/ 1246721 w 6618691"/>
              <a:gd name="connsiteY3" fmla="*/ 1218095 h 1981982"/>
              <a:gd name="connsiteX4" fmla="*/ 1636757 w 6618691"/>
              <a:gd name="connsiteY4" fmla="*/ 1148802 h 1981982"/>
              <a:gd name="connsiteX5" fmla="*/ 2460447 w 6618691"/>
              <a:gd name="connsiteY5" fmla="*/ 1003221 h 1981982"/>
              <a:gd name="connsiteX6" fmla="*/ 3592441 w 6618691"/>
              <a:gd name="connsiteY6" fmla="*/ 894179 h 1981982"/>
              <a:gd name="connsiteX7" fmla="*/ 4085147 w 6618691"/>
              <a:gd name="connsiteY7" fmla="*/ 579112 h 1981982"/>
              <a:gd name="connsiteX8" fmla="*/ 4747825 w 6618691"/>
              <a:gd name="connsiteY8" fmla="*/ 3078 h 1981982"/>
              <a:gd name="connsiteX9" fmla="*/ 5586949 w 6618691"/>
              <a:gd name="connsiteY9" fmla="*/ 366529 h 1981982"/>
              <a:gd name="connsiteX10" fmla="*/ 5744453 w 6618691"/>
              <a:gd name="connsiteY10" fmla="*/ 718226 h 1981982"/>
              <a:gd name="connsiteX11" fmla="*/ 6045501 w 6618691"/>
              <a:gd name="connsiteY11" fmla="*/ 1095096 h 1981982"/>
              <a:gd name="connsiteX12" fmla="*/ 6347047 w 6618691"/>
              <a:gd name="connsiteY12" fmla="*/ 1677569 h 1981982"/>
              <a:gd name="connsiteX13" fmla="*/ 6618691 w 6618691"/>
              <a:gd name="connsiteY13" fmla="*/ 1887983 h 1981982"/>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3592441 w 6618691"/>
              <a:gd name="connsiteY6" fmla="*/ 859862 h 1947665"/>
              <a:gd name="connsiteX7" fmla="*/ 4085147 w 6618691"/>
              <a:gd name="connsiteY7" fmla="*/ 544795 h 1947665"/>
              <a:gd name="connsiteX8" fmla="*/ 4276770 w 6618691"/>
              <a:gd name="connsiteY8" fmla="*/ 3397 h 1947665"/>
              <a:gd name="connsiteX9" fmla="*/ 5586949 w 6618691"/>
              <a:gd name="connsiteY9" fmla="*/ 332212 h 1947665"/>
              <a:gd name="connsiteX10" fmla="*/ 5744453 w 6618691"/>
              <a:gd name="connsiteY10" fmla="*/ 683909 h 1947665"/>
              <a:gd name="connsiteX11" fmla="*/ 6045501 w 6618691"/>
              <a:gd name="connsiteY11" fmla="*/ 1060779 h 1947665"/>
              <a:gd name="connsiteX12" fmla="*/ 6347047 w 6618691"/>
              <a:gd name="connsiteY12" fmla="*/ 1643252 h 1947665"/>
              <a:gd name="connsiteX13" fmla="*/ 6618691 w 6618691"/>
              <a:gd name="connsiteY13" fmla="*/ 1853666 h 1947665"/>
              <a:gd name="connsiteX0" fmla="*/ 0 w 6618691"/>
              <a:gd name="connsiteY0" fmla="*/ 1929534 h 1947665"/>
              <a:gd name="connsiteX1" fmla="*/ 521399 w 6618691"/>
              <a:gd name="connsiteY1" fmla="*/ 1858279 h 1947665"/>
              <a:gd name="connsiteX2" fmla="*/ 1005189 w 6618691"/>
              <a:gd name="connsiteY2" fmla="*/ 1337952 h 1947665"/>
              <a:gd name="connsiteX3" fmla="*/ 1246721 w 6618691"/>
              <a:gd name="connsiteY3" fmla="*/ 1183778 h 1947665"/>
              <a:gd name="connsiteX4" fmla="*/ 1636757 w 6618691"/>
              <a:gd name="connsiteY4" fmla="*/ 1114485 h 1947665"/>
              <a:gd name="connsiteX5" fmla="*/ 2460447 w 6618691"/>
              <a:gd name="connsiteY5" fmla="*/ 968904 h 1947665"/>
              <a:gd name="connsiteX6" fmla="*/ 4085147 w 6618691"/>
              <a:gd name="connsiteY6" fmla="*/ 544795 h 1947665"/>
              <a:gd name="connsiteX7" fmla="*/ 4276770 w 6618691"/>
              <a:gd name="connsiteY7" fmla="*/ 3397 h 1947665"/>
              <a:gd name="connsiteX8" fmla="*/ 5586949 w 6618691"/>
              <a:gd name="connsiteY8" fmla="*/ 332212 h 1947665"/>
              <a:gd name="connsiteX9" fmla="*/ 5744453 w 6618691"/>
              <a:gd name="connsiteY9" fmla="*/ 683909 h 1947665"/>
              <a:gd name="connsiteX10" fmla="*/ 6045501 w 6618691"/>
              <a:gd name="connsiteY10" fmla="*/ 1060779 h 1947665"/>
              <a:gd name="connsiteX11" fmla="*/ 6347047 w 6618691"/>
              <a:gd name="connsiteY11" fmla="*/ 1643252 h 1947665"/>
              <a:gd name="connsiteX12" fmla="*/ 6618691 w 6618691"/>
              <a:gd name="connsiteY12" fmla="*/ 1853666 h 1947665"/>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36187 h 1954318"/>
              <a:gd name="connsiteX1" fmla="*/ 521399 w 6618691"/>
              <a:gd name="connsiteY1" fmla="*/ 1864932 h 1954318"/>
              <a:gd name="connsiteX2" fmla="*/ 1005189 w 6618691"/>
              <a:gd name="connsiteY2" fmla="*/ 1344605 h 1954318"/>
              <a:gd name="connsiteX3" fmla="*/ 1246721 w 6618691"/>
              <a:gd name="connsiteY3" fmla="*/ 1190431 h 1954318"/>
              <a:gd name="connsiteX4" fmla="*/ 1636757 w 6618691"/>
              <a:gd name="connsiteY4" fmla="*/ 1121138 h 1954318"/>
              <a:gd name="connsiteX5" fmla="*/ 2460447 w 6618691"/>
              <a:gd name="connsiteY5" fmla="*/ 975557 h 1954318"/>
              <a:gd name="connsiteX6" fmla="*/ 3433983 w 6618691"/>
              <a:gd name="connsiteY6" fmla="*/ 738485 h 1954318"/>
              <a:gd name="connsiteX7" fmla="*/ 4276770 w 6618691"/>
              <a:gd name="connsiteY7" fmla="*/ 10050 h 1954318"/>
              <a:gd name="connsiteX8" fmla="*/ 5586949 w 6618691"/>
              <a:gd name="connsiteY8" fmla="*/ 338865 h 1954318"/>
              <a:gd name="connsiteX9" fmla="*/ 5744453 w 6618691"/>
              <a:gd name="connsiteY9" fmla="*/ 690562 h 1954318"/>
              <a:gd name="connsiteX10" fmla="*/ 6045501 w 6618691"/>
              <a:gd name="connsiteY10" fmla="*/ 1067432 h 1954318"/>
              <a:gd name="connsiteX11" fmla="*/ 6347047 w 6618691"/>
              <a:gd name="connsiteY11" fmla="*/ 1649905 h 1954318"/>
              <a:gd name="connsiteX12" fmla="*/ 6618691 w 6618691"/>
              <a:gd name="connsiteY12" fmla="*/ 1860319 h 1954318"/>
              <a:gd name="connsiteX0" fmla="*/ 0 w 6618691"/>
              <a:gd name="connsiteY0" fmla="*/ 1926269 h 1944400"/>
              <a:gd name="connsiteX1" fmla="*/ 521399 w 6618691"/>
              <a:gd name="connsiteY1" fmla="*/ 1855014 h 1944400"/>
              <a:gd name="connsiteX2" fmla="*/ 1005189 w 6618691"/>
              <a:gd name="connsiteY2" fmla="*/ 1334687 h 1944400"/>
              <a:gd name="connsiteX3" fmla="*/ 1246721 w 6618691"/>
              <a:gd name="connsiteY3" fmla="*/ 1180513 h 1944400"/>
              <a:gd name="connsiteX4" fmla="*/ 1636757 w 6618691"/>
              <a:gd name="connsiteY4" fmla="*/ 1111220 h 1944400"/>
              <a:gd name="connsiteX5" fmla="*/ 2460447 w 6618691"/>
              <a:gd name="connsiteY5" fmla="*/ 965639 h 1944400"/>
              <a:gd name="connsiteX6" fmla="*/ 3433983 w 6618691"/>
              <a:gd name="connsiteY6" fmla="*/ 728567 h 1944400"/>
              <a:gd name="connsiteX7" fmla="*/ 4276770 w 6618691"/>
              <a:gd name="connsiteY7" fmla="*/ 132 h 1944400"/>
              <a:gd name="connsiteX8" fmla="*/ 5039694 w 6618691"/>
              <a:gd name="connsiteY8" fmla="*/ 668383 h 1944400"/>
              <a:gd name="connsiteX9" fmla="*/ 5744453 w 6618691"/>
              <a:gd name="connsiteY9" fmla="*/ 680644 h 1944400"/>
              <a:gd name="connsiteX10" fmla="*/ 6045501 w 6618691"/>
              <a:gd name="connsiteY10" fmla="*/ 1057514 h 1944400"/>
              <a:gd name="connsiteX11" fmla="*/ 6347047 w 6618691"/>
              <a:gd name="connsiteY11" fmla="*/ 1639987 h 1944400"/>
              <a:gd name="connsiteX12" fmla="*/ 6618691 w 6618691"/>
              <a:gd name="connsiteY12" fmla="*/ 1850401 h 1944400"/>
              <a:gd name="connsiteX0" fmla="*/ 0 w 6618691"/>
              <a:gd name="connsiteY0" fmla="*/ 1926285 h 1944416"/>
              <a:gd name="connsiteX1" fmla="*/ 521399 w 6618691"/>
              <a:gd name="connsiteY1" fmla="*/ 1855030 h 1944416"/>
              <a:gd name="connsiteX2" fmla="*/ 1005189 w 6618691"/>
              <a:gd name="connsiteY2" fmla="*/ 1334703 h 1944416"/>
              <a:gd name="connsiteX3" fmla="*/ 1246721 w 6618691"/>
              <a:gd name="connsiteY3" fmla="*/ 1180529 h 1944416"/>
              <a:gd name="connsiteX4" fmla="*/ 1636757 w 6618691"/>
              <a:gd name="connsiteY4" fmla="*/ 1111236 h 1944416"/>
              <a:gd name="connsiteX5" fmla="*/ 2460447 w 6618691"/>
              <a:gd name="connsiteY5" fmla="*/ 965655 h 1944416"/>
              <a:gd name="connsiteX6" fmla="*/ 3433983 w 6618691"/>
              <a:gd name="connsiteY6" fmla="*/ 728583 h 1944416"/>
              <a:gd name="connsiteX7" fmla="*/ 4276770 w 6618691"/>
              <a:gd name="connsiteY7" fmla="*/ 148 h 1944416"/>
              <a:gd name="connsiteX8" fmla="*/ 5039694 w 6618691"/>
              <a:gd name="connsiteY8" fmla="*/ 668399 h 1944416"/>
              <a:gd name="connsiteX9" fmla="*/ 6045501 w 6618691"/>
              <a:gd name="connsiteY9" fmla="*/ 1057530 h 1944416"/>
              <a:gd name="connsiteX10" fmla="*/ 6347047 w 6618691"/>
              <a:gd name="connsiteY10" fmla="*/ 1640003 h 1944416"/>
              <a:gd name="connsiteX11" fmla="*/ 6618691 w 6618691"/>
              <a:gd name="connsiteY11" fmla="*/ 1850417 h 1944416"/>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347047 w 6618691"/>
              <a:gd name="connsiteY10" fmla="*/ 1640012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26294 h 1944425"/>
              <a:gd name="connsiteX1" fmla="*/ 521399 w 6618691"/>
              <a:gd name="connsiteY1" fmla="*/ 1855039 h 1944425"/>
              <a:gd name="connsiteX2" fmla="*/ 1005189 w 6618691"/>
              <a:gd name="connsiteY2" fmla="*/ 1334712 h 1944425"/>
              <a:gd name="connsiteX3" fmla="*/ 1246721 w 6618691"/>
              <a:gd name="connsiteY3" fmla="*/ 1180538 h 1944425"/>
              <a:gd name="connsiteX4" fmla="*/ 1636757 w 6618691"/>
              <a:gd name="connsiteY4" fmla="*/ 1111245 h 1944425"/>
              <a:gd name="connsiteX5" fmla="*/ 2460447 w 6618691"/>
              <a:gd name="connsiteY5" fmla="*/ 965664 h 1944425"/>
              <a:gd name="connsiteX6" fmla="*/ 3433983 w 6618691"/>
              <a:gd name="connsiteY6" fmla="*/ 728592 h 1944425"/>
              <a:gd name="connsiteX7" fmla="*/ 4276770 w 6618691"/>
              <a:gd name="connsiteY7" fmla="*/ 157 h 1944425"/>
              <a:gd name="connsiteX8" fmla="*/ 5039694 w 6618691"/>
              <a:gd name="connsiteY8" fmla="*/ 668408 h 1944425"/>
              <a:gd name="connsiteX9" fmla="*/ 5512101 w 6618691"/>
              <a:gd name="connsiteY9" fmla="*/ 1237648 h 1944425"/>
              <a:gd name="connsiteX10" fmla="*/ 6021465 w 6618691"/>
              <a:gd name="connsiteY10" fmla="*/ 1570739 h 1944425"/>
              <a:gd name="connsiteX11" fmla="*/ 6618691 w 6618691"/>
              <a:gd name="connsiteY11" fmla="*/ 1850426 h 1944425"/>
              <a:gd name="connsiteX0" fmla="*/ 0 w 6618691"/>
              <a:gd name="connsiteY0" fmla="*/ 1933220 h 1951351"/>
              <a:gd name="connsiteX1" fmla="*/ 521399 w 6618691"/>
              <a:gd name="connsiteY1" fmla="*/ 1861965 h 1951351"/>
              <a:gd name="connsiteX2" fmla="*/ 1005189 w 6618691"/>
              <a:gd name="connsiteY2" fmla="*/ 1341638 h 1951351"/>
              <a:gd name="connsiteX3" fmla="*/ 1246721 w 6618691"/>
              <a:gd name="connsiteY3" fmla="*/ 1187464 h 1951351"/>
              <a:gd name="connsiteX4" fmla="*/ 1636757 w 6618691"/>
              <a:gd name="connsiteY4" fmla="*/ 1118171 h 1951351"/>
              <a:gd name="connsiteX5" fmla="*/ 2460447 w 6618691"/>
              <a:gd name="connsiteY5" fmla="*/ 972590 h 1951351"/>
              <a:gd name="connsiteX6" fmla="*/ 3433983 w 6618691"/>
              <a:gd name="connsiteY6" fmla="*/ 735518 h 1951351"/>
              <a:gd name="connsiteX7" fmla="*/ 3861133 w 6618691"/>
              <a:gd name="connsiteY7" fmla="*/ 155 h 1951351"/>
              <a:gd name="connsiteX8" fmla="*/ 5039694 w 6618691"/>
              <a:gd name="connsiteY8" fmla="*/ 675334 h 1951351"/>
              <a:gd name="connsiteX9" fmla="*/ 5512101 w 6618691"/>
              <a:gd name="connsiteY9" fmla="*/ 1244574 h 1951351"/>
              <a:gd name="connsiteX10" fmla="*/ 6021465 w 6618691"/>
              <a:gd name="connsiteY10" fmla="*/ 1577665 h 1951351"/>
              <a:gd name="connsiteX11" fmla="*/ 6618691 w 6618691"/>
              <a:gd name="connsiteY11" fmla="*/ 1857352 h 1951351"/>
              <a:gd name="connsiteX0" fmla="*/ 0 w 6618691"/>
              <a:gd name="connsiteY0" fmla="*/ 1933298 h 1951429"/>
              <a:gd name="connsiteX1" fmla="*/ 521399 w 6618691"/>
              <a:gd name="connsiteY1" fmla="*/ 1862043 h 1951429"/>
              <a:gd name="connsiteX2" fmla="*/ 1005189 w 6618691"/>
              <a:gd name="connsiteY2" fmla="*/ 1341716 h 1951429"/>
              <a:gd name="connsiteX3" fmla="*/ 1246721 w 6618691"/>
              <a:gd name="connsiteY3" fmla="*/ 1187542 h 1951429"/>
              <a:gd name="connsiteX4" fmla="*/ 1636757 w 6618691"/>
              <a:gd name="connsiteY4" fmla="*/ 1118249 h 1951429"/>
              <a:gd name="connsiteX5" fmla="*/ 2460447 w 6618691"/>
              <a:gd name="connsiteY5" fmla="*/ 972668 h 1951429"/>
              <a:gd name="connsiteX6" fmla="*/ 3115329 w 6618691"/>
              <a:gd name="connsiteY6" fmla="*/ 749450 h 1951429"/>
              <a:gd name="connsiteX7" fmla="*/ 3861133 w 6618691"/>
              <a:gd name="connsiteY7" fmla="*/ 233 h 1951429"/>
              <a:gd name="connsiteX8" fmla="*/ 5039694 w 6618691"/>
              <a:gd name="connsiteY8" fmla="*/ 675412 h 1951429"/>
              <a:gd name="connsiteX9" fmla="*/ 5512101 w 6618691"/>
              <a:gd name="connsiteY9" fmla="*/ 1244652 h 1951429"/>
              <a:gd name="connsiteX10" fmla="*/ 6021465 w 6618691"/>
              <a:gd name="connsiteY10" fmla="*/ 1577743 h 1951429"/>
              <a:gd name="connsiteX11" fmla="*/ 6618691 w 6618691"/>
              <a:gd name="connsiteY11" fmla="*/ 1857430 h 1951429"/>
              <a:gd name="connsiteX0" fmla="*/ 0 w 6618691"/>
              <a:gd name="connsiteY0" fmla="*/ 1935115 h 1953246"/>
              <a:gd name="connsiteX1" fmla="*/ 521399 w 6618691"/>
              <a:gd name="connsiteY1" fmla="*/ 1863860 h 1953246"/>
              <a:gd name="connsiteX2" fmla="*/ 1005189 w 6618691"/>
              <a:gd name="connsiteY2" fmla="*/ 1343533 h 1953246"/>
              <a:gd name="connsiteX3" fmla="*/ 1246721 w 6618691"/>
              <a:gd name="connsiteY3" fmla="*/ 1189359 h 1953246"/>
              <a:gd name="connsiteX4" fmla="*/ 1636757 w 6618691"/>
              <a:gd name="connsiteY4" fmla="*/ 1120066 h 1953246"/>
              <a:gd name="connsiteX5" fmla="*/ 2460447 w 6618691"/>
              <a:gd name="connsiteY5" fmla="*/ 974485 h 1953246"/>
              <a:gd name="connsiteX6" fmla="*/ 3115329 w 6618691"/>
              <a:gd name="connsiteY6" fmla="*/ 751267 h 1953246"/>
              <a:gd name="connsiteX7" fmla="*/ 3861133 w 6618691"/>
              <a:gd name="connsiteY7" fmla="*/ 2050 h 1953246"/>
              <a:gd name="connsiteX8" fmla="*/ 4464731 w 6618691"/>
              <a:gd name="connsiteY8" fmla="*/ 552538 h 1953246"/>
              <a:gd name="connsiteX9" fmla="*/ 5512101 w 6618691"/>
              <a:gd name="connsiteY9" fmla="*/ 1246469 h 1953246"/>
              <a:gd name="connsiteX10" fmla="*/ 6021465 w 6618691"/>
              <a:gd name="connsiteY10" fmla="*/ 1579560 h 1953246"/>
              <a:gd name="connsiteX11" fmla="*/ 6618691 w 6618691"/>
              <a:gd name="connsiteY11" fmla="*/ 1859247 h 1953246"/>
              <a:gd name="connsiteX0" fmla="*/ 0 w 6618691"/>
              <a:gd name="connsiteY0" fmla="*/ 1934616 h 1952747"/>
              <a:gd name="connsiteX1" fmla="*/ 521399 w 6618691"/>
              <a:gd name="connsiteY1" fmla="*/ 1863361 h 1952747"/>
              <a:gd name="connsiteX2" fmla="*/ 1005189 w 6618691"/>
              <a:gd name="connsiteY2" fmla="*/ 1343034 h 1952747"/>
              <a:gd name="connsiteX3" fmla="*/ 1246721 w 6618691"/>
              <a:gd name="connsiteY3" fmla="*/ 1188860 h 1952747"/>
              <a:gd name="connsiteX4" fmla="*/ 1636757 w 6618691"/>
              <a:gd name="connsiteY4" fmla="*/ 1119567 h 1952747"/>
              <a:gd name="connsiteX5" fmla="*/ 2460447 w 6618691"/>
              <a:gd name="connsiteY5" fmla="*/ 973986 h 1952747"/>
              <a:gd name="connsiteX6" fmla="*/ 3115329 w 6618691"/>
              <a:gd name="connsiteY6" fmla="*/ 750768 h 1952747"/>
              <a:gd name="connsiteX7" fmla="*/ 3861133 w 6618691"/>
              <a:gd name="connsiteY7" fmla="*/ 1551 h 1952747"/>
              <a:gd name="connsiteX8" fmla="*/ 4464731 w 6618691"/>
              <a:gd name="connsiteY8" fmla="*/ 552039 h 1952747"/>
              <a:gd name="connsiteX9" fmla="*/ 5512101 w 6618691"/>
              <a:gd name="connsiteY9" fmla="*/ 1245970 h 1952747"/>
              <a:gd name="connsiteX10" fmla="*/ 6021465 w 6618691"/>
              <a:gd name="connsiteY10" fmla="*/ 1579061 h 1952747"/>
              <a:gd name="connsiteX11" fmla="*/ 6618691 w 6618691"/>
              <a:gd name="connsiteY11" fmla="*/ 1858748 h 1952747"/>
              <a:gd name="connsiteX0" fmla="*/ 0 w 6618691"/>
              <a:gd name="connsiteY0" fmla="*/ 1934274 h 1952405"/>
              <a:gd name="connsiteX1" fmla="*/ 521399 w 6618691"/>
              <a:gd name="connsiteY1" fmla="*/ 1863019 h 1952405"/>
              <a:gd name="connsiteX2" fmla="*/ 1005189 w 6618691"/>
              <a:gd name="connsiteY2" fmla="*/ 1342692 h 1952405"/>
              <a:gd name="connsiteX3" fmla="*/ 1246721 w 6618691"/>
              <a:gd name="connsiteY3" fmla="*/ 1188518 h 1952405"/>
              <a:gd name="connsiteX4" fmla="*/ 1636757 w 6618691"/>
              <a:gd name="connsiteY4" fmla="*/ 1119225 h 1952405"/>
              <a:gd name="connsiteX5" fmla="*/ 2460447 w 6618691"/>
              <a:gd name="connsiteY5" fmla="*/ 973644 h 1952405"/>
              <a:gd name="connsiteX6" fmla="*/ 3115329 w 6618691"/>
              <a:gd name="connsiteY6" fmla="*/ 750426 h 1952405"/>
              <a:gd name="connsiteX7" fmla="*/ 3861133 w 6618691"/>
              <a:gd name="connsiteY7" fmla="*/ 1209 h 1952405"/>
              <a:gd name="connsiteX8" fmla="*/ 4603277 w 6618691"/>
              <a:gd name="connsiteY8" fmla="*/ 572479 h 1952405"/>
              <a:gd name="connsiteX9" fmla="*/ 5512101 w 6618691"/>
              <a:gd name="connsiteY9" fmla="*/ 1245628 h 1952405"/>
              <a:gd name="connsiteX10" fmla="*/ 6021465 w 6618691"/>
              <a:gd name="connsiteY10" fmla="*/ 1578719 h 1952405"/>
              <a:gd name="connsiteX11" fmla="*/ 6618691 w 6618691"/>
              <a:gd name="connsiteY11" fmla="*/ 1858406 h 195240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6021465 w 6618691"/>
              <a:gd name="connsiteY10" fmla="*/ 1579029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65156 w 6618691"/>
              <a:gd name="connsiteY10" fmla="*/ 1585956 h 1952715"/>
              <a:gd name="connsiteX11" fmla="*/ 6618691 w 6618691"/>
              <a:gd name="connsiteY11" fmla="*/ 1858716 h 1952715"/>
              <a:gd name="connsiteX0" fmla="*/ 0 w 6618691"/>
              <a:gd name="connsiteY0" fmla="*/ 1934584 h 1952715"/>
              <a:gd name="connsiteX1" fmla="*/ 521399 w 6618691"/>
              <a:gd name="connsiteY1" fmla="*/ 1863329 h 1952715"/>
              <a:gd name="connsiteX2" fmla="*/ 1005189 w 6618691"/>
              <a:gd name="connsiteY2" fmla="*/ 1343002 h 1952715"/>
              <a:gd name="connsiteX3" fmla="*/ 1246721 w 6618691"/>
              <a:gd name="connsiteY3" fmla="*/ 1188828 h 1952715"/>
              <a:gd name="connsiteX4" fmla="*/ 1636757 w 6618691"/>
              <a:gd name="connsiteY4" fmla="*/ 1119535 h 1952715"/>
              <a:gd name="connsiteX5" fmla="*/ 2460447 w 6618691"/>
              <a:gd name="connsiteY5" fmla="*/ 973954 h 1952715"/>
              <a:gd name="connsiteX6" fmla="*/ 3115329 w 6618691"/>
              <a:gd name="connsiteY6" fmla="*/ 750736 h 1952715"/>
              <a:gd name="connsiteX7" fmla="*/ 3861133 w 6618691"/>
              <a:gd name="connsiteY7" fmla="*/ 1519 h 1952715"/>
              <a:gd name="connsiteX8" fmla="*/ 4603277 w 6618691"/>
              <a:gd name="connsiteY8" fmla="*/ 572789 h 1952715"/>
              <a:gd name="connsiteX9" fmla="*/ 5193446 w 6618691"/>
              <a:gd name="connsiteY9" fmla="*/ 1135101 h 1952715"/>
              <a:gd name="connsiteX10" fmla="*/ 5730519 w 6618691"/>
              <a:gd name="connsiteY10" fmla="*/ 1676011 h 1952715"/>
              <a:gd name="connsiteX11" fmla="*/ 6618691 w 6618691"/>
              <a:gd name="connsiteY11" fmla="*/ 1858716 h 1952715"/>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88828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0918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46721 w 6618691"/>
              <a:gd name="connsiteY3" fmla="*/ 1168046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36757 w 6618691"/>
              <a:gd name="connsiteY4" fmla="*/ 1119535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60447 w 6618691"/>
              <a:gd name="connsiteY5" fmla="*/ 973954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34584 h 1947930"/>
              <a:gd name="connsiteX1" fmla="*/ 521399 w 6618691"/>
              <a:gd name="connsiteY1" fmla="*/ 1863329 h 1947930"/>
              <a:gd name="connsiteX2" fmla="*/ 915134 w 6618691"/>
              <a:gd name="connsiteY2" fmla="*/ 1488475 h 1947930"/>
              <a:gd name="connsiteX3" fmla="*/ 1260235 w 6618691"/>
              <a:gd name="connsiteY3" fmla="*/ 1235612 h 1947930"/>
              <a:gd name="connsiteX4" fmla="*/ 1627749 w 6618691"/>
              <a:gd name="connsiteY4" fmla="*/ 1133049 h 1947930"/>
              <a:gd name="connsiteX5" fmla="*/ 2473960 w 6618691"/>
              <a:gd name="connsiteY5" fmla="*/ 1041521 h 1947930"/>
              <a:gd name="connsiteX6" fmla="*/ 3115329 w 6618691"/>
              <a:gd name="connsiteY6" fmla="*/ 750736 h 1947930"/>
              <a:gd name="connsiteX7" fmla="*/ 3861133 w 6618691"/>
              <a:gd name="connsiteY7" fmla="*/ 1519 h 1947930"/>
              <a:gd name="connsiteX8" fmla="*/ 4603277 w 6618691"/>
              <a:gd name="connsiteY8" fmla="*/ 572789 h 1947930"/>
              <a:gd name="connsiteX9" fmla="*/ 5193446 w 6618691"/>
              <a:gd name="connsiteY9" fmla="*/ 1135101 h 1947930"/>
              <a:gd name="connsiteX10" fmla="*/ 5730519 w 6618691"/>
              <a:gd name="connsiteY10" fmla="*/ 1676011 h 1947930"/>
              <a:gd name="connsiteX11" fmla="*/ 6618691 w 6618691"/>
              <a:gd name="connsiteY11" fmla="*/ 1858716 h 1947930"/>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940255 h 1953601"/>
              <a:gd name="connsiteX1" fmla="*/ 521399 w 6618691"/>
              <a:gd name="connsiteY1" fmla="*/ 1869000 h 1953601"/>
              <a:gd name="connsiteX2" fmla="*/ 915134 w 6618691"/>
              <a:gd name="connsiteY2" fmla="*/ 1494146 h 1953601"/>
              <a:gd name="connsiteX3" fmla="*/ 1260235 w 6618691"/>
              <a:gd name="connsiteY3" fmla="*/ 1241283 h 1953601"/>
              <a:gd name="connsiteX4" fmla="*/ 1627749 w 6618691"/>
              <a:gd name="connsiteY4" fmla="*/ 1138720 h 1953601"/>
              <a:gd name="connsiteX5" fmla="*/ 2473960 w 6618691"/>
              <a:gd name="connsiteY5" fmla="*/ 1047192 h 1953601"/>
              <a:gd name="connsiteX6" fmla="*/ 3182895 w 6618691"/>
              <a:gd name="connsiteY6" fmla="*/ 995142 h 1953601"/>
              <a:gd name="connsiteX7" fmla="*/ 3861133 w 6618691"/>
              <a:gd name="connsiteY7" fmla="*/ 7190 h 1953601"/>
              <a:gd name="connsiteX8" fmla="*/ 4603277 w 6618691"/>
              <a:gd name="connsiteY8" fmla="*/ 578460 h 1953601"/>
              <a:gd name="connsiteX9" fmla="*/ 5193446 w 6618691"/>
              <a:gd name="connsiteY9" fmla="*/ 1140772 h 1953601"/>
              <a:gd name="connsiteX10" fmla="*/ 5730519 w 6618691"/>
              <a:gd name="connsiteY10" fmla="*/ 1681682 h 1953601"/>
              <a:gd name="connsiteX11" fmla="*/ 6618691 w 6618691"/>
              <a:gd name="connsiteY11" fmla="*/ 1864387 h 1953601"/>
              <a:gd name="connsiteX0" fmla="*/ 0 w 6618691"/>
              <a:gd name="connsiteY0" fmla="*/ 1372664 h 1386010"/>
              <a:gd name="connsiteX1" fmla="*/ 521399 w 6618691"/>
              <a:gd name="connsiteY1" fmla="*/ 1301409 h 1386010"/>
              <a:gd name="connsiteX2" fmla="*/ 915134 w 6618691"/>
              <a:gd name="connsiteY2" fmla="*/ 926555 h 1386010"/>
              <a:gd name="connsiteX3" fmla="*/ 1260235 w 6618691"/>
              <a:gd name="connsiteY3" fmla="*/ 673692 h 1386010"/>
              <a:gd name="connsiteX4" fmla="*/ 1627749 w 6618691"/>
              <a:gd name="connsiteY4" fmla="*/ 571129 h 1386010"/>
              <a:gd name="connsiteX5" fmla="*/ 2473960 w 6618691"/>
              <a:gd name="connsiteY5" fmla="*/ 479601 h 1386010"/>
              <a:gd name="connsiteX6" fmla="*/ 3182895 w 6618691"/>
              <a:gd name="connsiteY6" fmla="*/ 427551 h 1386010"/>
              <a:gd name="connsiteX7" fmla="*/ 4126895 w 6618691"/>
              <a:gd name="connsiteY7" fmla="*/ 218866 h 1386010"/>
              <a:gd name="connsiteX8" fmla="*/ 4603277 w 6618691"/>
              <a:gd name="connsiteY8" fmla="*/ 10869 h 1386010"/>
              <a:gd name="connsiteX9" fmla="*/ 5193446 w 6618691"/>
              <a:gd name="connsiteY9" fmla="*/ 573181 h 1386010"/>
              <a:gd name="connsiteX10" fmla="*/ 5730519 w 6618691"/>
              <a:gd name="connsiteY10" fmla="*/ 1114091 h 1386010"/>
              <a:gd name="connsiteX11" fmla="*/ 6618691 w 6618691"/>
              <a:gd name="connsiteY11" fmla="*/ 1296796 h 1386010"/>
              <a:gd name="connsiteX0" fmla="*/ 0 w 6618691"/>
              <a:gd name="connsiteY0" fmla="*/ 1246808 h 1260154"/>
              <a:gd name="connsiteX1" fmla="*/ 521399 w 6618691"/>
              <a:gd name="connsiteY1" fmla="*/ 1175553 h 1260154"/>
              <a:gd name="connsiteX2" fmla="*/ 915134 w 6618691"/>
              <a:gd name="connsiteY2" fmla="*/ 800699 h 1260154"/>
              <a:gd name="connsiteX3" fmla="*/ 1260235 w 6618691"/>
              <a:gd name="connsiteY3" fmla="*/ 547836 h 1260154"/>
              <a:gd name="connsiteX4" fmla="*/ 1627749 w 6618691"/>
              <a:gd name="connsiteY4" fmla="*/ 445273 h 1260154"/>
              <a:gd name="connsiteX5" fmla="*/ 2473960 w 6618691"/>
              <a:gd name="connsiteY5" fmla="*/ 353745 h 1260154"/>
              <a:gd name="connsiteX6" fmla="*/ 3182895 w 6618691"/>
              <a:gd name="connsiteY6" fmla="*/ 301695 h 1260154"/>
              <a:gd name="connsiteX7" fmla="*/ 4126895 w 6618691"/>
              <a:gd name="connsiteY7" fmla="*/ 93010 h 1260154"/>
              <a:gd name="connsiteX8" fmla="*/ 4715888 w 6618691"/>
              <a:gd name="connsiteY8" fmla="*/ 20146 h 1260154"/>
              <a:gd name="connsiteX9" fmla="*/ 5193446 w 6618691"/>
              <a:gd name="connsiteY9" fmla="*/ 447325 h 1260154"/>
              <a:gd name="connsiteX10" fmla="*/ 5730519 w 6618691"/>
              <a:gd name="connsiteY10" fmla="*/ 988235 h 1260154"/>
              <a:gd name="connsiteX11" fmla="*/ 6618691 w 6618691"/>
              <a:gd name="connsiteY11" fmla="*/ 1170940 h 1260154"/>
              <a:gd name="connsiteX0" fmla="*/ 0 w 6618691"/>
              <a:gd name="connsiteY0" fmla="*/ 1250272 h 1263618"/>
              <a:gd name="connsiteX1" fmla="*/ 521399 w 6618691"/>
              <a:gd name="connsiteY1" fmla="*/ 1179017 h 1263618"/>
              <a:gd name="connsiteX2" fmla="*/ 915134 w 6618691"/>
              <a:gd name="connsiteY2" fmla="*/ 804163 h 1263618"/>
              <a:gd name="connsiteX3" fmla="*/ 1260235 w 6618691"/>
              <a:gd name="connsiteY3" fmla="*/ 551300 h 1263618"/>
              <a:gd name="connsiteX4" fmla="*/ 1627749 w 6618691"/>
              <a:gd name="connsiteY4" fmla="*/ 448737 h 1263618"/>
              <a:gd name="connsiteX5" fmla="*/ 2473960 w 6618691"/>
              <a:gd name="connsiteY5" fmla="*/ 357209 h 1263618"/>
              <a:gd name="connsiteX6" fmla="*/ 3182895 w 6618691"/>
              <a:gd name="connsiteY6" fmla="*/ 305159 h 1263618"/>
              <a:gd name="connsiteX7" fmla="*/ 4126895 w 6618691"/>
              <a:gd name="connsiteY7" fmla="*/ 96474 h 1263618"/>
              <a:gd name="connsiteX8" fmla="*/ 4715888 w 6618691"/>
              <a:gd name="connsiteY8" fmla="*/ 23610 h 1263618"/>
              <a:gd name="connsiteX9" fmla="*/ 5184437 w 6618691"/>
              <a:gd name="connsiteY9" fmla="*/ 500338 h 1263618"/>
              <a:gd name="connsiteX10" fmla="*/ 5730519 w 6618691"/>
              <a:gd name="connsiteY10" fmla="*/ 991699 h 1263618"/>
              <a:gd name="connsiteX11" fmla="*/ 6618691 w 6618691"/>
              <a:gd name="connsiteY11" fmla="*/ 1174404 h 1263618"/>
              <a:gd name="connsiteX0" fmla="*/ 0 w 6618691"/>
              <a:gd name="connsiteY0" fmla="*/ 1250272 h 1262833"/>
              <a:gd name="connsiteX1" fmla="*/ 751125 w 6618691"/>
              <a:gd name="connsiteY1" fmla="*/ 1174513 h 1262833"/>
              <a:gd name="connsiteX2" fmla="*/ 915134 w 6618691"/>
              <a:gd name="connsiteY2" fmla="*/ 804163 h 1262833"/>
              <a:gd name="connsiteX3" fmla="*/ 1260235 w 6618691"/>
              <a:gd name="connsiteY3" fmla="*/ 551300 h 1262833"/>
              <a:gd name="connsiteX4" fmla="*/ 1627749 w 6618691"/>
              <a:gd name="connsiteY4" fmla="*/ 448737 h 1262833"/>
              <a:gd name="connsiteX5" fmla="*/ 2473960 w 6618691"/>
              <a:gd name="connsiteY5" fmla="*/ 357209 h 1262833"/>
              <a:gd name="connsiteX6" fmla="*/ 3182895 w 6618691"/>
              <a:gd name="connsiteY6" fmla="*/ 305159 h 1262833"/>
              <a:gd name="connsiteX7" fmla="*/ 4126895 w 6618691"/>
              <a:gd name="connsiteY7" fmla="*/ 96474 h 1262833"/>
              <a:gd name="connsiteX8" fmla="*/ 4715888 w 6618691"/>
              <a:gd name="connsiteY8" fmla="*/ 23610 h 1262833"/>
              <a:gd name="connsiteX9" fmla="*/ 5184437 w 6618691"/>
              <a:gd name="connsiteY9" fmla="*/ 500338 h 1262833"/>
              <a:gd name="connsiteX10" fmla="*/ 5730519 w 6618691"/>
              <a:gd name="connsiteY10" fmla="*/ 991699 h 1262833"/>
              <a:gd name="connsiteX11" fmla="*/ 6618691 w 6618691"/>
              <a:gd name="connsiteY11" fmla="*/ 1174404 h 1262833"/>
              <a:gd name="connsiteX0" fmla="*/ 0 w 6618691"/>
              <a:gd name="connsiteY0" fmla="*/ 1250272 h 1275747"/>
              <a:gd name="connsiteX1" fmla="*/ 751125 w 6618691"/>
              <a:gd name="connsiteY1" fmla="*/ 1174513 h 1275747"/>
              <a:gd name="connsiteX2" fmla="*/ 1144860 w 6618691"/>
              <a:gd name="connsiteY2" fmla="*/ 461826 h 1275747"/>
              <a:gd name="connsiteX3" fmla="*/ 1260235 w 6618691"/>
              <a:gd name="connsiteY3" fmla="*/ 551300 h 1275747"/>
              <a:gd name="connsiteX4" fmla="*/ 1627749 w 6618691"/>
              <a:gd name="connsiteY4" fmla="*/ 448737 h 1275747"/>
              <a:gd name="connsiteX5" fmla="*/ 2473960 w 6618691"/>
              <a:gd name="connsiteY5" fmla="*/ 357209 h 1275747"/>
              <a:gd name="connsiteX6" fmla="*/ 3182895 w 6618691"/>
              <a:gd name="connsiteY6" fmla="*/ 305159 h 1275747"/>
              <a:gd name="connsiteX7" fmla="*/ 4126895 w 6618691"/>
              <a:gd name="connsiteY7" fmla="*/ 96474 h 1275747"/>
              <a:gd name="connsiteX8" fmla="*/ 4715888 w 6618691"/>
              <a:gd name="connsiteY8" fmla="*/ 23610 h 1275747"/>
              <a:gd name="connsiteX9" fmla="*/ 5184437 w 6618691"/>
              <a:gd name="connsiteY9" fmla="*/ 500338 h 1275747"/>
              <a:gd name="connsiteX10" fmla="*/ 5730519 w 6618691"/>
              <a:gd name="connsiteY10" fmla="*/ 991699 h 1275747"/>
              <a:gd name="connsiteX11" fmla="*/ 6618691 w 6618691"/>
              <a:gd name="connsiteY11" fmla="*/ 1174404 h 1275747"/>
              <a:gd name="connsiteX0" fmla="*/ 0 w 6618691"/>
              <a:gd name="connsiteY0" fmla="*/ 1280052 h 1305527"/>
              <a:gd name="connsiteX1" fmla="*/ 751125 w 6618691"/>
              <a:gd name="connsiteY1" fmla="*/ 1204293 h 1305527"/>
              <a:gd name="connsiteX2" fmla="*/ 1144860 w 6618691"/>
              <a:gd name="connsiteY2" fmla="*/ 491606 h 1305527"/>
              <a:gd name="connsiteX3" fmla="*/ 1521492 w 6618691"/>
              <a:gd name="connsiteY3" fmla="*/ 8 h 1305527"/>
              <a:gd name="connsiteX4" fmla="*/ 1627749 w 6618691"/>
              <a:gd name="connsiteY4" fmla="*/ 478517 h 1305527"/>
              <a:gd name="connsiteX5" fmla="*/ 2473960 w 6618691"/>
              <a:gd name="connsiteY5" fmla="*/ 386989 h 1305527"/>
              <a:gd name="connsiteX6" fmla="*/ 3182895 w 6618691"/>
              <a:gd name="connsiteY6" fmla="*/ 334939 h 1305527"/>
              <a:gd name="connsiteX7" fmla="*/ 4126895 w 6618691"/>
              <a:gd name="connsiteY7" fmla="*/ 126254 h 1305527"/>
              <a:gd name="connsiteX8" fmla="*/ 4715888 w 6618691"/>
              <a:gd name="connsiteY8" fmla="*/ 53390 h 1305527"/>
              <a:gd name="connsiteX9" fmla="*/ 5184437 w 6618691"/>
              <a:gd name="connsiteY9" fmla="*/ 530118 h 1305527"/>
              <a:gd name="connsiteX10" fmla="*/ 5730519 w 6618691"/>
              <a:gd name="connsiteY10" fmla="*/ 1021479 h 1305527"/>
              <a:gd name="connsiteX11" fmla="*/ 6618691 w 6618691"/>
              <a:gd name="connsiteY11" fmla="*/ 1204184 h 1305527"/>
              <a:gd name="connsiteX0" fmla="*/ 0 w 6618691"/>
              <a:gd name="connsiteY0" fmla="*/ 1570105 h 1595580"/>
              <a:gd name="connsiteX1" fmla="*/ 751125 w 6618691"/>
              <a:gd name="connsiteY1" fmla="*/ 1494346 h 1595580"/>
              <a:gd name="connsiteX2" fmla="*/ 1144860 w 6618691"/>
              <a:gd name="connsiteY2" fmla="*/ 781659 h 1595580"/>
              <a:gd name="connsiteX3" fmla="*/ 1521492 w 6618691"/>
              <a:gd name="connsiteY3" fmla="*/ 290061 h 1595580"/>
              <a:gd name="connsiteX4" fmla="*/ 2073688 w 6618691"/>
              <a:gd name="connsiteY4" fmla="*/ 11825 h 1595580"/>
              <a:gd name="connsiteX5" fmla="*/ 2473960 w 6618691"/>
              <a:gd name="connsiteY5" fmla="*/ 677042 h 1595580"/>
              <a:gd name="connsiteX6" fmla="*/ 3182895 w 6618691"/>
              <a:gd name="connsiteY6" fmla="*/ 624992 h 1595580"/>
              <a:gd name="connsiteX7" fmla="*/ 4126895 w 6618691"/>
              <a:gd name="connsiteY7" fmla="*/ 416307 h 1595580"/>
              <a:gd name="connsiteX8" fmla="*/ 4715888 w 6618691"/>
              <a:gd name="connsiteY8" fmla="*/ 343443 h 1595580"/>
              <a:gd name="connsiteX9" fmla="*/ 5184437 w 6618691"/>
              <a:gd name="connsiteY9" fmla="*/ 820171 h 1595580"/>
              <a:gd name="connsiteX10" fmla="*/ 5730519 w 6618691"/>
              <a:gd name="connsiteY10" fmla="*/ 1311532 h 1595580"/>
              <a:gd name="connsiteX11" fmla="*/ 6618691 w 6618691"/>
              <a:gd name="connsiteY11" fmla="*/ 1494237 h 1595580"/>
              <a:gd name="connsiteX0" fmla="*/ 0 w 6618691"/>
              <a:gd name="connsiteY0" fmla="*/ 1568665 h 1607178"/>
              <a:gd name="connsiteX1" fmla="*/ 751125 w 6618691"/>
              <a:gd name="connsiteY1" fmla="*/ 1492906 h 1607178"/>
              <a:gd name="connsiteX2" fmla="*/ 1135851 w 6618691"/>
              <a:gd name="connsiteY2" fmla="*/ 545989 h 1607178"/>
              <a:gd name="connsiteX3" fmla="*/ 1521492 w 6618691"/>
              <a:gd name="connsiteY3" fmla="*/ 288621 h 1607178"/>
              <a:gd name="connsiteX4" fmla="*/ 2073688 w 6618691"/>
              <a:gd name="connsiteY4" fmla="*/ 10385 h 1607178"/>
              <a:gd name="connsiteX5" fmla="*/ 2473960 w 6618691"/>
              <a:gd name="connsiteY5" fmla="*/ 675602 h 1607178"/>
              <a:gd name="connsiteX6" fmla="*/ 3182895 w 6618691"/>
              <a:gd name="connsiteY6" fmla="*/ 623552 h 1607178"/>
              <a:gd name="connsiteX7" fmla="*/ 4126895 w 6618691"/>
              <a:gd name="connsiteY7" fmla="*/ 414867 h 1607178"/>
              <a:gd name="connsiteX8" fmla="*/ 4715888 w 6618691"/>
              <a:gd name="connsiteY8" fmla="*/ 342003 h 1607178"/>
              <a:gd name="connsiteX9" fmla="*/ 5184437 w 6618691"/>
              <a:gd name="connsiteY9" fmla="*/ 818731 h 1607178"/>
              <a:gd name="connsiteX10" fmla="*/ 5730519 w 6618691"/>
              <a:gd name="connsiteY10" fmla="*/ 1310092 h 1607178"/>
              <a:gd name="connsiteX11" fmla="*/ 6618691 w 6618691"/>
              <a:gd name="connsiteY11" fmla="*/ 1492797 h 1607178"/>
              <a:gd name="connsiteX0" fmla="*/ 0 w 6618691"/>
              <a:gd name="connsiteY0" fmla="*/ 1568665 h 1574197"/>
              <a:gd name="connsiteX1" fmla="*/ 737612 w 6618691"/>
              <a:gd name="connsiteY1" fmla="*/ 1312729 h 1574197"/>
              <a:gd name="connsiteX2" fmla="*/ 1135851 w 6618691"/>
              <a:gd name="connsiteY2" fmla="*/ 545989 h 1574197"/>
              <a:gd name="connsiteX3" fmla="*/ 1521492 w 6618691"/>
              <a:gd name="connsiteY3" fmla="*/ 288621 h 1574197"/>
              <a:gd name="connsiteX4" fmla="*/ 2073688 w 6618691"/>
              <a:gd name="connsiteY4" fmla="*/ 10385 h 1574197"/>
              <a:gd name="connsiteX5" fmla="*/ 2473960 w 6618691"/>
              <a:gd name="connsiteY5" fmla="*/ 675602 h 1574197"/>
              <a:gd name="connsiteX6" fmla="*/ 3182895 w 6618691"/>
              <a:gd name="connsiteY6" fmla="*/ 623552 h 1574197"/>
              <a:gd name="connsiteX7" fmla="*/ 4126895 w 6618691"/>
              <a:gd name="connsiteY7" fmla="*/ 414867 h 1574197"/>
              <a:gd name="connsiteX8" fmla="*/ 4715888 w 6618691"/>
              <a:gd name="connsiteY8" fmla="*/ 342003 h 1574197"/>
              <a:gd name="connsiteX9" fmla="*/ 5184437 w 6618691"/>
              <a:gd name="connsiteY9" fmla="*/ 818731 h 1574197"/>
              <a:gd name="connsiteX10" fmla="*/ 5730519 w 6618691"/>
              <a:gd name="connsiteY10" fmla="*/ 1310092 h 1574197"/>
              <a:gd name="connsiteX11" fmla="*/ 6618691 w 6618691"/>
              <a:gd name="connsiteY11" fmla="*/ 1492797 h 1574197"/>
              <a:gd name="connsiteX0" fmla="*/ 0 w 6618691"/>
              <a:gd name="connsiteY0" fmla="*/ 1568150 h 1574301"/>
              <a:gd name="connsiteX1" fmla="*/ 737612 w 6618691"/>
              <a:gd name="connsiteY1" fmla="*/ 1312214 h 1574301"/>
              <a:gd name="connsiteX2" fmla="*/ 1045762 w 6618691"/>
              <a:gd name="connsiteY2" fmla="*/ 446377 h 1574301"/>
              <a:gd name="connsiteX3" fmla="*/ 1521492 w 6618691"/>
              <a:gd name="connsiteY3" fmla="*/ 288106 h 1574301"/>
              <a:gd name="connsiteX4" fmla="*/ 2073688 w 6618691"/>
              <a:gd name="connsiteY4" fmla="*/ 9870 h 1574301"/>
              <a:gd name="connsiteX5" fmla="*/ 2473960 w 6618691"/>
              <a:gd name="connsiteY5" fmla="*/ 675087 h 1574301"/>
              <a:gd name="connsiteX6" fmla="*/ 3182895 w 6618691"/>
              <a:gd name="connsiteY6" fmla="*/ 623037 h 1574301"/>
              <a:gd name="connsiteX7" fmla="*/ 4126895 w 6618691"/>
              <a:gd name="connsiteY7" fmla="*/ 414352 h 1574301"/>
              <a:gd name="connsiteX8" fmla="*/ 4715888 w 6618691"/>
              <a:gd name="connsiteY8" fmla="*/ 341488 h 1574301"/>
              <a:gd name="connsiteX9" fmla="*/ 5184437 w 6618691"/>
              <a:gd name="connsiteY9" fmla="*/ 818216 h 1574301"/>
              <a:gd name="connsiteX10" fmla="*/ 5730519 w 6618691"/>
              <a:gd name="connsiteY10" fmla="*/ 1309577 h 1574301"/>
              <a:gd name="connsiteX11" fmla="*/ 6618691 w 6618691"/>
              <a:gd name="connsiteY11" fmla="*/ 1492282 h 1574301"/>
              <a:gd name="connsiteX0" fmla="*/ 0 w 6618691"/>
              <a:gd name="connsiteY0" fmla="*/ 1603115 h 1609266"/>
              <a:gd name="connsiteX1" fmla="*/ 737612 w 6618691"/>
              <a:gd name="connsiteY1" fmla="*/ 1347179 h 1609266"/>
              <a:gd name="connsiteX2" fmla="*/ 1045762 w 6618691"/>
              <a:gd name="connsiteY2" fmla="*/ 481342 h 1609266"/>
              <a:gd name="connsiteX3" fmla="*/ 1521492 w 6618691"/>
              <a:gd name="connsiteY3" fmla="*/ 106858 h 1609266"/>
              <a:gd name="connsiteX4" fmla="*/ 2073688 w 6618691"/>
              <a:gd name="connsiteY4" fmla="*/ 44835 h 1609266"/>
              <a:gd name="connsiteX5" fmla="*/ 2473960 w 6618691"/>
              <a:gd name="connsiteY5" fmla="*/ 710052 h 1609266"/>
              <a:gd name="connsiteX6" fmla="*/ 3182895 w 6618691"/>
              <a:gd name="connsiteY6" fmla="*/ 658002 h 1609266"/>
              <a:gd name="connsiteX7" fmla="*/ 4126895 w 6618691"/>
              <a:gd name="connsiteY7" fmla="*/ 449317 h 1609266"/>
              <a:gd name="connsiteX8" fmla="*/ 4715888 w 6618691"/>
              <a:gd name="connsiteY8" fmla="*/ 376453 h 1609266"/>
              <a:gd name="connsiteX9" fmla="*/ 5184437 w 6618691"/>
              <a:gd name="connsiteY9" fmla="*/ 853181 h 1609266"/>
              <a:gd name="connsiteX10" fmla="*/ 5730519 w 6618691"/>
              <a:gd name="connsiteY10" fmla="*/ 1344542 h 1609266"/>
              <a:gd name="connsiteX11" fmla="*/ 6618691 w 6618691"/>
              <a:gd name="connsiteY11" fmla="*/ 1527247 h 1609266"/>
              <a:gd name="connsiteX0" fmla="*/ 0 w 6618691"/>
              <a:gd name="connsiteY0" fmla="*/ 1603115 h 1609266"/>
              <a:gd name="connsiteX1" fmla="*/ 737612 w 6618691"/>
              <a:gd name="connsiteY1" fmla="*/ 1347179 h 1609266"/>
              <a:gd name="connsiteX2" fmla="*/ 1045762 w 6618691"/>
              <a:gd name="connsiteY2" fmla="*/ 481342 h 1609266"/>
              <a:gd name="connsiteX3" fmla="*/ 1521492 w 6618691"/>
              <a:gd name="connsiteY3" fmla="*/ 106858 h 1609266"/>
              <a:gd name="connsiteX4" fmla="*/ 2168281 w 6618691"/>
              <a:gd name="connsiteY4" fmla="*/ 44835 h 1609266"/>
              <a:gd name="connsiteX5" fmla="*/ 2473960 w 6618691"/>
              <a:gd name="connsiteY5" fmla="*/ 710052 h 1609266"/>
              <a:gd name="connsiteX6" fmla="*/ 3182895 w 6618691"/>
              <a:gd name="connsiteY6" fmla="*/ 658002 h 1609266"/>
              <a:gd name="connsiteX7" fmla="*/ 4126895 w 6618691"/>
              <a:gd name="connsiteY7" fmla="*/ 449317 h 1609266"/>
              <a:gd name="connsiteX8" fmla="*/ 4715888 w 6618691"/>
              <a:gd name="connsiteY8" fmla="*/ 376453 h 1609266"/>
              <a:gd name="connsiteX9" fmla="*/ 5184437 w 6618691"/>
              <a:gd name="connsiteY9" fmla="*/ 853181 h 1609266"/>
              <a:gd name="connsiteX10" fmla="*/ 5730519 w 6618691"/>
              <a:gd name="connsiteY10" fmla="*/ 1344542 h 1609266"/>
              <a:gd name="connsiteX11" fmla="*/ 6618691 w 6618691"/>
              <a:gd name="connsiteY11" fmla="*/ 1527247 h 1609266"/>
              <a:gd name="connsiteX0" fmla="*/ 0 w 6618691"/>
              <a:gd name="connsiteY0" fmla="*/ 1574499 h 1580650"/>
              <a:gd name="connsiteX1" fmla="*/ 737612 w 6618691"/>
              <a:gd name="connsiteY1" fmla="*/ 1318563 h 1580650"/>
              <a:gd name="connsiteX2" fmla="*/ 1045762 w 6618691"/>
              <a:gd name="connsiteY2" fmla="*/ 452726 h 1580650"/>
              <a:gd name="connsiteX3" fmla="*/ 1521492 w 6618691"/>
              <a:gd name="connsiteY3" fmla="*/ 78242 h 1580650"/>
              <a:gd name="connsiteX4" fmla="*/ 2168281 w 6618691"/>
              <a:gd name="connsiteY4" fmla="*/ 16219 h 1580650"/>
              <a:gd name="connsiteX5" fmla="*/ 2293782 w 6618691"/>
              <a:gd name="connsiteY5" fmla="*/ 294055 h 1580650"/>
              <a:gd name="connsiteX6" fmla="*/ 3182895 w 6618691"/>
              <a:gd name="connsiteY6" fmla="*/ 629386 h 1580650"/>
              <a:gd name="connsiteX7" fmla="*/ 4126895 w 6618691"/>
              <a:gd name="connsiteY7" fmla="*/ 420701 h 1580650"/>
              <a:gd name="connsiteX8" fmla="*/ 4715888 w 6618691"/>
              <a:gd name="connsiteY8" fmla="*/ 347837 h 1580650"/>
              <a:gd name="connsiteX9" fmla="*/ 5184437 w 6618691"/>
              <a:gd name="connsiteY9" fmla="*/ 824565 h 1580650"/>
              <a:gd name="connsiteX10" fmla="*/ 5730519 w 6618691"/>
              <a:gd name="connsiteY10" fmla="*/ 1315926 h 1580650"/>
              <a:gd name="connsiteX11" fmla="*/ 6618691 w 6618691"/>
              <a:gd name="connsiteY11" fmla="*/ 1498631 h 1580650"/>
              <a:gd name="connsiteX0" fmla="*/ 0 w 6618691"/>
              <a:gd name="connsiteY0" fmla="*/ 1591455 h 1597606"/>
              <a:gd name="connsiteX1" fmla="*/ 737612 w 6618691"/>
              <a:gd name="connsiteY1" fmla="*/ 1335519 h 1597606"/>
              <a:gd name="connsiteX2" fmla="*/ 1045762 w 6618691"/>
              <a:gd name="connsiteY2" fmla="*/ 469682 h 1597606"/>
              <a:gd name="connsiteX3" fmla="*/ 1521492 w 6618691"/>
              <a:gd name="connsiteY3" fmla="*/ 95198 h 1597606"/>
              <a:gd name="connsiteX4" fmla="*/ 2168281 w 6618691"/>
              <a:gd name="connsiteY4" fmla="*/ 33175 h 1597606"/>
              <a:gd name="connsiteX5" fmla="*/ 2460446 w 6618691"/>
              <a:gd name="connsiteY5" fmla="*/ 540737 h 1597606"/>
              <a:gd name="connsiteX6" fmla="*/ 3182895 w 6618691"/>
              <a:gd name="connsiteY6" fmla="*/ 646342 h 1597606"/>
              <a:gd name="connsiteX7" fmla="*/ 4126895 w 6618691"/>
              <a:gd name="connsiteY7" fmla="*/ 437657 h 1597606"/>
              <a:gd name="connsiteX8" fmla="*/ 4715888 w 6618691"/>
              <a:gd name="connsiteY8" fmla="*/ 364793 h 1597606"/>
              <a:gd name="connsiteX9" fmla="*/ 5184437 w 6618691"/>
              <a:gd name="connsiteY9" fmla="*/ 841521 h 1597606"/>
              <a:gd name="connsiteX10" fmla="*/ 5730519 w 6618691"/>
              <a:gd name="connsiteY10" fmla="*/ 1332882 h 1597606"/>
              <a:gd name="connsiteX11" fmla="*/ 6618691 w 6618691"/>
              <a:gd name="connsiteY11" fmla="*/ 1515587 h 1597606"/>
              <a:gd name="connsiteX0" fmla="*/ 0 w 6618691"/>
              <a:gd name="connsiteY0" fmla="*/ 1591455 h 1597606"/>
              <a:gd name="connsiteX1" fmla="*/ 737612 w 6618691"/>
              <a:gd name="connsiteY1" fmla="*/ 1335519 h 1597606"/>
              <a:gd name="connsiteX2" fmla="*/ 1045762 w 6618691"/>
              <a:gd name="connsiteY2" fmla="*/ 469682 h 1597606"/>
              <a:gd name="connsiteX3" fmla="*/ 1521492 w 6618691"/>
              <a:gd name="connsiteY3" fmla="*/ 95198 h 1597606"/>
              <a:gd name="connsiteX4" fmla="*/ 2168281 w 6618691"/>
              <a:gd name="connsiteY4" fmla="*/ 33175 h 1597606"/>
              <a:gd name="connsiteX5" fmla="*/ 2460446 w 6618691"/>
              <a:gd name="connsiteY5" fmla="*/ 540737 h 1597606"/>
              <a:gd name="connsiteX6" fmla="*/ 3160373 w 6618691"/>
              <a:gd name="connsiteY6" fmla="*/ 650846 h 1597606"/>
              <a:gd name="connsiteX7" fmla="*/ 4126895 w 6618691"/>
              <a:gd name="connsiteY7" fmla="*/ 437657 h 1597606"/>
              <a:gd name="connsiteX8" fmla="*/ 4715888 w 6618691"/>
              <a:gd name="connsiteY8" fmla="*/ 364793 h 1597606"/>
              <a:gd name="connsiteX9" fmla="*/ 5184437 w 6618691"/>
              <a:gd name="connsiteY9" fmla="*/ 841521 h 1597606"/>
              <a:gd name="connsiteX10" fmla="*/ 5730519 w 6618691"/>
              <a:gd name="connsiteY10" fmla="*/ 1332882 h 1597606"/>
              <a:gd name="connsiteX11" fmla="*/ 6618691 w 6618691"/>
              <a:gd name="connsiteY11" fmla="*/ 1515587 h 1597606"/>
              <a:gd name="connsiteX0" fmla="*/ 0 w 6618691"/>
              <a:gd name="connsiteY0" fmla="*/ 1591455 h 1597606"/>
              <a:gd name="connsiteX1" fmla="*/ 737612 w 6618691"/>
              <a:gd name="connsiteY1" fmla="*/ 1335519 h 1597606"/>
              <a:gd name="connsiteX2" fmla="*/ 1045762 w 6618691"/>
              <a:gd name="connsiteY2" fmla="*/ 469682 h 1597606"/>
              <a:gd name="connsiteX3" fmla="*/ 1521492 w 6618691"/>
              <a:gd name="connsiteY3" fmla="*/ 95198 h 1597606"/>
              <a:gd name="connsiteX4" fmla="*/ 2168281 w 6618691"/>
              <a:gd name="connsiteY4" fmla="*/ 33175 h 1597606"/>
              <a:gd name="connsiteX5" fmla="*/ 2460446 w 6618691"/>
              <a:gd name="connsiteY5" fmla="*/ 540737 h 1597606"/>
              <a:gd name="connsiteX6" fmla="*/ 3160373 w 6618691"/>
              <a:gd name="connsiteY6" fmla="*/ 650846 h 1597606"/>
              <a:gd name="connsiteX7" fmla="*/ 4180948 w 6618691"/>
              <a:gd name="connsiteY7" fmla="*/ 586304 h 1597606"/>
              <a:gd name="connsiteX8" fmla="*/ 4715888 w 6618691"/>
              <a:gd name="connsiteY8" fmla="*/ 364793 h 1597606"/>
              <a:gd name="connsiteX9" fmla="*/ 5184437 w 6618691"/>
              <a:gd name="connsiteY9" fmla="*/ 841521 h 1597606"/>
              <a:gd name="connsiteX10" fmla="*/ 5730519 w 6618691"/>
              <a:gd name="connsiteY10" fmla="*/ 1332882 h 1597606"/>
              <a:gd name="connsiteX11" fmla="*/ 6618691 w 6618691"/>
              <a:gd name="connsiteY11" fmla="*/ 1515587 h 1597606"/>
              <a:gd name="connsiteX0" fmla="*/ 0 w 6618691"/>
              <a:gd name="connsiteY0" fmla="*/ 1591455 h 1597606"/>
              <a:gd name="connsiteX1" fmla="*/ 737612 w 6618691"/>
              <a:gd name="connsiteY1" fmla="*/ 1335519 h 1597606"/>
              <a:gd name="connsiteX2" fmla="*/ 1045762 w 6618691"/>
              <a:gd name="connsiteY2" fmla="*/ 469682 h 1597606"/>
              <a:gd name="connsiteX3" fmla="*/ 1521492 w 6618691"/>
              <a:gd name="connsiteY3" fmla="*/ 95198 h 1597606"/>
              <a:gd name="connsiteX4" fmla="*/ 2168281 w 6618691"/>
              <a:gd name="connsiteY4" fmla="*/ 33175 h 1597606"/>
              <a:gd name="connsiteX5" fmla="*/ 2460446 w 6618691"/>
              <a:gd name="connsiteY5" fmla="*/ 540737 h 1597606"/>
              <a:gd name="connsiteX6" fmla="*/ 3245957 w 6618691"/>
              <a:gd name="connsiteY6" fmla="*/ 799492 h 1597606"/>
              <a:gd name="connsiteX7" fmla="*/ 4180948 w 6618691"/>
              <a:gd name="connsiteY7" fmla="*/ 586304 h 1597606"/>
              <a:gd name="connsiteX8" fmla="*/ 4715888 w 6618691"/>
              <a:gd name="connsiteY8" fmla="*/ 364793 h 1597606"/>
              <a:gd name="connsiteX9" fmla="*/ 5184437 w 6618691"/>
              <a:gd name="connsiteY9" fmla="*/ 841521 h 1597606"/>
              <a:gd name="connsiteX10" fmla="*/ 5730519 w 6618691"/>
              <a:gd name="connsiteY10" fmla="*/ 1332882 h 1597606"/>
              <a:gd name="connsiteX11" fmla="*/ 6618691 w 6618691"/>
              <a:gd name="connsiteY11" fmla="*/ 1515587 h 1597606"/>
              <a:gd name="connsiteX0" fmla="*/ 0 w 6618691"/>
              <a:gd name="connsiteY0" fmla="*/ 1605447 h 1611598"/>
              <a:gd name="connsiteX1" fmla="*/ 737612 w 6618691"/>
              <a:gd name="connsiteY1" fmla="*/ 1349511 h 1611598"/>
              <a:gd name="connsiteX2" fmla="*/ 1045762 w 6618691"/>
              <a:gd name="connsiteY2" fmla="*/ 483674 h 1611598"/>
              <a:gd name="connsiteX3" fmla="*/ 1521492 w 6618691"/>
              <a:gd name="connsiteY3" fmla="*/ 109190 h 1611598"/>
              <a:gd name="connsiteX4" fmla="*/ 2168281 w 6618691"/>
              <a:gd name="connsiteY4" fmla="*/ 47167 h 1611598"/>
              <a:gd name="connsiteX5" fmla="*/ 2500986 w 6618691"/>
              <a:gd name="connsiteY5" fmla="*/ 743915 h 1611598"/>
              <a:gd name="connsiteX6" fmla="*/ 3245957 w 6618691"/>
              <a:gd name="connsiteY6" fmla="*/ 813484 h 1611598"/>
              <a:gd name="connsiteX7" fmla="*/ 4180948 w 6618691"/>
              <a:gd name="connsiteY7" fmla="*/ 600296 h 1611598"/>
              <a:gd name="connsiteX8" fmla="*/ 4715888 w 6618691"/>
              <a:gd name="connsiteY8" fmla="*/ 378785 h 1611598"/>
              <a:gd name="connsiteX9" fmla="*/ 5184437 w 6618691"/>
              <a:gd name="connsiteY9" fmla="*/ 855513 h 1611598"/>
              <a:gd name="connsiteX10" fmla="*/ 5730519 w 6618691"/>
              <a:gd name="connsiteY10" fmla="*/ 1346874 h 1611598"/>
              <a:gd name="connsiteX11" fmla="*/ 6618691 w 6618691"/>
              <a:gd name="connsiteY11" fmla="*/ 1529579 h 1611598"/>
              <a:gd name="connsiteX0" fmla="*/ 0 w 6618691"/>
              <a:gd name="connsiteY0" fmla="*/ 1800667 h 1806818"/>
              <a:gd name="connsiteX1" fmla="*/ 737612 w 6618691"/>
              <a:gd name="connsiteY1" fmla="*/ 1544731 h 1806818"/>
              <a:gd name="connsiteX2" fmla="*/ 1045762 w 6618691"/>
              <a:gd name="connsiteY2" fmla="*/ 678894 h 1806818"/>
              <a:gd name="connsiteX3" fmla="*/ 1521492 w 6618691"/>
              <a:gd name="connsiteY3" fmla="*/ 304410 h 1806818"/>
              <a:gd name="connsiteX4" fmla="*/ 2168281 w 6618691"/>
              <a:gd name="connsiteY4" fmla="*/ 242387 h 1806818"/>
              <a:gd name="connsiteX5" fmla="*/ 2500986 w 6618691"/>
              <a:gd name="connsiteY5" fmla="*/ 939135 h 1806818"/>
              <a:gd name="connsiteX6" fmla="*/ 3245957 w 6618691"/>
              <a:gd name="connsiteY6" fmla="*/ 1008704 h 1806818"/>
              <a:gd name="connsiteX7" fmla="*/ 4180948 w 6618691"/>
              <a:gd name="connsiteY7" fmla="*/ 795516 h 1806818"/>
              <a:gd name="connsiteX8" fmla="*/ 4756428 w 6618691"/>
              <a:gd name="connsiteY8" fmla="*/ 1942 h 1806818"/>
              <a:gd name="connsiteX9" fmla="*/ 5184437 w 6618691"/>
              <a:gd name="connsiteY9" fmla="*/ 1050733 h 1806818"/>
              <a:gd name="connsiteX10" fmla="*/ 5730519 w 6618691"/>
              <a:gd name="connsiteY10" fmla="*/ 1542094 h 1806818"/>
              <a:gd name="connsiteX11" fmla="*/ 6618691 w 6618691"/>
              <a:gd name="connsiteY11" fmla="*/ 1724799 h 1806818"/>
              <a:gd name="connsiteX0" fmla="*/ 0 w 6618691"/>
              <a:gd name="connsiteY0" fmla="*/ 1954669 h 1960820"/>
              <a:gd name="connsiteX1" fmla="*/ 737612 w 6618691"/>
              <a:gd name="connsiteY1" fmla="*/ 1698733 h 1960820"/>
              <a:gd name="connsiteX2" fmla="*/ 1045762 w 6618691"/>
              <a:gd name="connsiteY2" fmla="*/ 832896 h 1960820"/>
              <a:gd name="connsiteX3" fmla="*/ 1521492 w 6618691"/>
              <a:gd name="connsiteY3" fmla="*/ 458412 h 1960820"/>
              <a:gd name="connsiteX4" fmla="*/ 2168281 w 6618691"/>
              <a:gd name="connsiteY4" fmla="*/ 396389 h 1960820"/>
              <a:gd name="connsiteX5" fmla="*/ 2500986 w 6618691"/>
              <a:gd name="connsiteY5" fmla="*/ 1093137 h 1960820"/>
              <a:gd name="connsiteX6" fmla="*/ 3245957 w 6618691"/>
              <a:gd name="connsiteY6" fmla="*/ 1162706 h 1960820"/>
              <a:gd name="connsiteX7" fmla="*/ 4180948 w 6618691"/>
              <a:gd name="connsiteY7" fmla="*/ 949518 h 1960820"/>
              <a:gd name="connsiteX8" fmla="*/ 4756428 w 6618691"/>
              <a:gd name="connsiteY8" fmla="*/ 155944 h 1960820"/>
              <a:gd name="connsiteX9" fmla="*/ 5184437 w 6618691"/>
              <a:gd name="connsiteY9" fmla="*/ 146193 h 1960820"/>
              <a:gd name="connsiteX10" fmla="*/ 5730519 w 6618691"/>
              <a:gd name="connsiteY10" fmla="*/ 1696096 h 1960820"/>
              <a:gd name="connsiteX11" fmla="*/ 6618691 w 6618691"/>
              <a:gd name="connsiteY11" fmla="*/ 1878801 h 1960820"/>
              <a:gd name="connsiteX0" fmla="*/ 0 w 6618691"/>
              <a:gd name="connsiteY0" fmla="*/ 1925082 h 1931233"/>
              <a:gd name="connsiteX1" fmla="*/ 737612 w 6618691"/>
              <a:gd name="connsiteY1" fmla="*/ 1669146 h 1931233"/>
              <a:gd name="connsiteX2" fmla="*/ 1045762 w 6618691"/>
              <a:gd name="connsiteY2" fmla="*/ 803309 h 1931233"/>
              <a:gd name="connsiteX3" fmla="*/ 1521492 w 6618691"/>
              <a:gd name="connsiteY3" fmla="*/ 428825 h 1931233"/>
              <a:gd name="connsiteX4" fmla="*/ 2168281 w 6618691"/>
              <a:gd name="connsiteY4" fmla="*/ 366802 h 1931233"/>
              <a:gd name="connsiteX5" fmla="*/ 2500986 w 6618691"/>
              <a:gd name="connsiteY5" fmla="*/ 1063550 h 1931233"/>
              <a:gd name="connsiteX6" fmla="*/ 3245957 w 6618691"/>
              <a:gd name="connsiteY6" fmla="*/ 1133119 h 1931233"/>
              <a:gd name="connsiteX7" fmla="*/ 4180948 w 6618691"/>
              <a:gd name="connsiteY7" fmla="*/ 919931 h 1931233"/>
              <a:gd name="connsiteX8" fmla="*/ 4756428 w 6618691"/>
              <a:gd name="connsiteY8" fmla="*/ 126357 h 1931233"/>
              <a:gd name="connsiteX9" fmla="*/ 5184437 w 6618691"/>
              <a:gd name="connsiteY9" fmla="*/ 116606 h 1931233"/>
              <a:gd name="connsiteX10" fmla="*/ 5649439 w 6618691"/>
              <a:gd name="connsiteY10" fmla="*/ 1243092 h 1931233"/>
              <a:gd name="connsiteX11" fmla="*/ 6618691 w 6618691"/>
              <a:gd name="connsiteY11" fmla="*/ 1849214 h 1931233"/>
              <a:gd name="connsiteX0" fmla="*/ 0 w 6618691"/>
              <a:gd name="connsiteY0" fmla="*/ 1925082 h 1931233"/>
              <a:gd name="connsiteX1" fmla="*/ 737612 w 6618691"/>
              <a:gd name="connsiteY1" fmla="*/ 1669146 h 1931233"/>
              <a:gd name="connsiteX2" fmla="*/ 1045762 w 6618691"/>
              <a:gd name="connsiteY2" fmla="*/ 803309 h 1931233"/>
              <a:gd name="connsiteX3" fmla="*/ 1521492 w 6618691"/>
              <a:gd name="connsiteY3" fmla="*/ 428825 h 1931233"/>
              <a:gd name="connsiteX4" fmla="*/ 2168281 w 6618691"/>
              <a:gd name="connsiteY4" fmla="*/ 366802 h 1931233"/>
              <a:gd name="connsiteX5" fmla="*/ 2500986 w 6618691"/>
              <a:gd name="connsiteY5" fmla="*/ 1063550 h 1931233"/>
              <a:gd name="connsiteX6" fmla="*/ 3245957 w 6618691"/>
              <a:gd name="connsiteY6" fmla="*/ 1133119 h 1931233"/>
              <a:gd name="connsiteX7" fmla="*/ 4180948 w 6618691"/>
              <a:gd name="connsiteY7" fmla="*/ 919931 h 1931233"/>
              <a:gd name="connsiteX8" fmla="*/ 4756428 w 6618691"/>
              <a:gd name="connsiteY8" fmla="*/ 126357 h 1931233"/>
              <a:gd name="connsiteX9" fmla="*/ 5184437 w 6618691"/>
              <a:gd name="connsiteY9" fmla="*/ 116606 h 1931233"/>
              <a:gd name="connsiteX10" fmla="*/ 5649439 w 6618691"/>
              <a:gd name="connsiteY10" fmla="*/ 1243092 h 1931233"/>
              <a:gd name="connsiteX11" fmla="*/ 5893242 w 6618691"/>
              <a:gd name="connsiteY11" fmla="*/ 1605709 h 1931233"/>
              <a:gd name="connsiteX12" fmla="*/ 6618691 w 6618691"/>
              <a:gd name="connsiteY12" fmla="*/ 1849214 h 1931233"/>
              <a:gd name="connsiteX0" fmla="*/ 0 w 6618691"/>
              <a:gd name="connsiteY0" fmla="*/ 1917126 h 1923277"/>
              <a:gd name="connsiteX1" fmla="*/ 737612 w 6618691"/>
              <a:gd name="connsiteY1" fmla="*/ 1661190 h 1923277"/>
              <a:gd name="connsiteX2" fmla="*/ 1045762 w 6618691"/>
              <a:gd name="connsiteY2" fmla="*/ 795353 h 1923277"/>
              <a:gd name="connsiteX3" fmla="*/ 1521492 w 6618691"/>
              <a:gd name="connsiteY3" fmla="*/ 420869 h 1923277"/>
              <a:gd name="connsiteX4" fmla="*/ 2168281 w 6618691"/>
              <a:gd name="connsiteY4" fmla="*/ 358846 h 1923277"/>
              <a:gd name="connsiteX5" fmla="*/ 2500986 w 6618691"/>
              <a:gd name="connsiteY5" fmla="*/ 1055594 h 1923277"/>
              <a:gd name="connsiteX6" fmla="*/ 3245957 w 6618691"/>
              <a:gd name="connsiteY6" fmla="*/ 1125163 h 1923277"/>
              <a:gd name="connsiteX7" fmla="*/ 4180948 w 6618691"/>
              <a:gd name="connsiteY7" fmla="*/ 911975 h 1923277"/>
              <a:gd name="connsiteX8" fmla="*/ 4756428 w 6618691"/>
              <a:gd name="connsiteY8" fmla="*/ 118401 h 1923277"/>
              <a:gd name="connsiteX9" fmla="*/ 5184437 w 6618691"/>
              <a:gd name="connsiteY9" fmla="*/ 108650 h 1923277"/>
              <a:gd name="connsiteX10" fmla="*/ 5433226 w 6618691"/>
              <a:gd name="connsiteY10" fmla="*/ 1118021 h 1923277"/>
              <a:gd name="connsiteX11" fmla="*/ 5893242 w 6618691"/>
              <a:gd name="connsiteY11" fmla="*/ 1597753 h 1923277"/>
              <a:gd name="connsiteX12" fmla="*/ 6618691 w 6618691"/>
              <a:gd name="connsiteY12" fmla="*/ 1841258 h 1923277"/>
              <a:gd name="connsiteX0" fmla="*/ 0 w 6618691"/>
              <a:gd name="connsiteY0" fmla="*/ 1955838 h 1961989"/>
              <a:gd name="connsiteX1" fmla="*/ 737612 w 6618691"/>
              <a:gd name="connsiteY1" fmla="*/ 1699902 h 1961989"/>
              <a:gd name="connsiteX2" fmla="*/ 1045762 w 6618691"/>
              <a:gd name="connsiteY2" fmla="*/ 834065 h 1961989"/>
              <a:gd name="connsiteX3" fmla="*/ 1521492 w 6618691"/>
              <a:gd name="connsiteY3" fmla="*/ 459581 h 1961989"/>
              <a:gd name="connsiteX4" fmla="*/ 2168281 w 6618691"/>
              <a:gd name="connsiteY4" fmla="*/ 397558 h 1961989"/>
              <a:gd name="connsiteX5" fmla="*/ 2500986 w 6618691"/>
              <a:gd name="connsiteY5" fmla="*/ 1094306 h 1961989"/>
              <a:gd name="connsiteX6" fmla="*/ 3245957 w 6618691"/>
              <a:gd name="connsiteY6" fmla="*/ 1163875 h 1961989"/>
              <a:gd name="connsiteX7" fmla="*/ 4180948 w 6618691"/>
              <a:gd name="connsiteY7" fmla="*/ 950687 h 1961989"/>
              <a:gd name="connsiteX8" fmla="*/ 4675349 w 6618691"/>
              <a:gd name="connsiteY8" fmla="*/ 89546 h 1961989"/>
              <a:gd name="connsiteX9" fmla="*/ 5184437 w 6618691"/>
              <a:gd name="connsiteY9" fmla="*/ 147362 h 1961989"/>
              <a:gd name="connsiteX10" fmla="*/ 5433226 w 6618691"/>
              <a:gd name="connsiteY10" fmla="*/ 1156733 h 1961989"/>
              <a:gd name="connsiteX11" fmla="*/ 5893242 w 6618691"/>
              <a:gd name="connsiteY11" fmla="*/ 1636465 h 1961989"/>
              <a:gd name="connsiteX12" fmla="*/ 6618691 w 6618691"/>
              <a:gd name="connsiteY12" fmla="*/ 1879970 h 1961989"/>
              <a:gd name="connsiteX0" fmla="*/ 0 w 6618691"/>
              <a:gd name="connsiteY0" fmla="*/ 2062003 h 2068154"/>
              <a:gd name="connsiteX1" fmla="*/ 737612 w 6618691"/>
              <a:gd name="connsiteY1" fmla="*/ 1806067 h 2068154"/>
              <a:gd name="connsiteX2" fmla="*/ 1045762 w 6618691"/>
              <a:gd name="connsiteY2" fmla="*/ 940230 h 2068154"/>
              <a:gd name="connsiteX3" fmla="*/ 1521492 w 6618691"/>
              <a:gd name="connsiteY3" fmla="*/ 565746 h 2068154"/>
              <a:gd name="connsiteX4" fmla="*/ 2168281 w 6618691"/>
              <a:gd name="connsiteY4" fmla="*/ 503723 h 2068154"/>
              <a:gd name="connsiteX5" fmla="*/ 2500986 w 6618691"/>
              <a:gd name="connsiteY5" fmla="*/ 1200471 h 2068154"/>
              <a:gd name="connsiteX6" fmla="*/ 3245957 w 6618691"/>
              <a:gd name="connsiteY6" fmla="*/ 1270040 h 2068154"/>
              <a:gd name="connsiteX7" fmla="*/ 4180948 w 6618691"/>
              <a:gd name="connsiteY7" fmla="*/ 1056852 h 2068154"/>
              <a:gd name="connsiteX8" fmla="*/ 4675349 w 6618691"/>
              <a:gd name="connsiteY8" fmla="*/ 195711 h 2068154"/>
              <a:gd name="connsiteX9" fmla="*/ 5157411 w 6618691"/>
              <a:gd name="connsiteY9" fmla="*/ 86863 h 2068154"/>
              <a:gd name="connsiteX10" fmla="*/ 5433226 w 6618691"/>
              <a:gd name="connsiteY10" fmla="*/ 1262898 h 2068154"/>
              <a:gd name="connsiteX11" fmla="*/ 5893242 w 6618691"/>
              <a:gd name="connsiteY11" fmla="*/ 1742630 h 2068154"/>
              <a:gd name="connsiteX12" fmla="*/ 6618691 w 6618691"/>
              <a:gd name="connsiteY12" fmla="*/ 1986135 h 2068154"/>
              <a:gd name="connsiteX0" fmla="*/ 0 w 6618691"/>
              <a:gd name="connsiteY0" fmla="*/ 2062003 h 2068063"/>
              <a:gd name="connsiteX1" fmla="*/ 737612 w 6618691"/>
              <a:gd name="connsiteY1" fmla="*/ 1806067 h 2068063"/>
              <a:gd name="connsiteX2" fmla="*/ 1117833 w 6618691"/>
              <a:gd name="connsiteY2" fmla="*/ 953744 h 2068063"/>
              <a:gd name="connsiteX3" fmla="*/ 1521492 w 6618691"/>
              <a:gd name="connsiteY3" fmla="*/ 565746 h 2068063"/>
              <a:gd name="connsiteX4" fmla="*/ 2168281 w 6618691"/>
              <a:gd name="connsiteY4" fmla="*/ 503723 h 2068063"/>
              <a:gd name="connsiteX5" fmla="*/ 2500986 w 6618691"/>
              <a:gd name="connsiteY5" fmla="*/ 1200471 h 2068063"/>
              <a:gd name="connsiteX6" fmla="*/ 3245957 w 6618691"/>
              <a:gd name="connsiteY6" fmla="*/ 1270040 h 2068063"/>
              <a:gd name="connsiteX7" fmla="*/ 4180948 w 6618691"/>
              <a:gd name="connsiteY7" fmla="*/ 1056852 h 2068063"/>
              <a:gd name="connsiteX8" fmla="*/ 4675349 w 6618691"/>
              <a:gd name="connsiteY8" fmla="*/ 195711 h 2068063"/>
              <a:gd name="connsiteX9" fmla="*/ 5157411 w 6618691"/>
              <a:gd name="connsiteY9" fmla="*/ 86863 h 2068063"/>
              <a:gd name="connsiteX10" fmla="*/ 5433226 w 6618691"/>
              <a:gd name="connsiteY10" fmla="*/ 1262898 h 2068063"/>
              <a:gd name="connsiteX11" fmla="*/ 5893242 w 6618691"/>
              <a:gd name="connsiteY11" fmla="*/ 1742630 h 2068063"/>
              <a:gd name="connsiteX12" fmla="*/ 6618691 w 6618691"/>
              <a:gd name="connsiteY12" fmla="*/ 1986135 h 2068063"/>
              <a:gd name="connsiteX0" fmla="*/ 0 w 6618691"/>
              <a:gd name="connsiteY0" fmla="*/ 2062003 h 2068063"/>
              <a:gd name="connsiteX1" fmla="*/ 737612 w 6618691"/>
              <a:gd name="connsiteY1" fmla="*/ 1806067 h 2068063"/>
              <a:gd name="connsiteX2" fmla="*/ 1117833 w 6618691"/>
              <a:gd name="connsiteY2" fmla="*/ 953744 h 2068063"/>
              <a:gd name="connsiteX3" fmla="*/ 1521492 w 6618691"/>
              <a:gd name="connsiteY3" fmla="*/ 565746 h 2068063"/>
              <a:gd name="connsiteX4" fmla="*/ 2168281 w 6618691"/>
              <a:gd name="connsiteY4" fmla="*/ 503723 h 2068063"/>
              <a:gd name="connsiteX5" fmla="*/ 2469455 w 6618691"/>
              <a:gd name="connsiteY5" fmla="*/ 1069843 h 2068063"/>
              <a:gd name="connsiteX6" fmla="*/ 3245957 w 6618691"/>
              <a:gd name="connsiteY6" fmla="*/ 1270040 h 2068063"/>
              <a:gd name="connsiteX7" fmla="*/ 4180948 w 6618691"/>
              <a:gd name="connsiteY7" fmla="*/ 1056852 h 2068063"/>
              <a:gd name="connsiteX8" fmla="*/ 4675349 w 6618691"/>
              <a:gd name="connsiteY8" fmla="*/ 195711 h 2068063"/>
              <a:gd name="connsiteX9" fmla="*/ 5157411 w 6618691"/>
              <a:gd name="connsiteY9" fmla="*/ 86863 h 2068063"/>
              <a:gd name="connsiteX10" fmla="*/ 5433226 w 6618691"/>
              <a:gd name="connsiteY10" fmla="*/ 1262898 h 2068063"/>
              <a:gd name="connsiteX11" fmla="*/ 5893242 w 6618691"/>
              <a:gd name="connsiteY11" fmla="*/ 1742630 h 2068063"/>
              <a:gd name="connsiteX12" fmla="*/ 6618691 w 6618691"/>
              <a:gd name="connsiteY12" fmla="*/ 1986135 h 2068063"/>
              <a:gd name="connsiteX0" fmla="*/ 0 w 6618691"/>
              <a:gd name="connsiteY0" fmla="*/ 2062003 h 2068063"/>
              <a:gd name="connsiteX1" fmla="*/ 737612 w 6618691"/>
              <a:gd name="connsiteY1" fmla="*/ 1806067 h 2068063"/>
              <a:gd name="connsiteX2" fmla="*/ 1117833 w 6618691"/>
              <a:gd name="connsiteY2" fmla="*/ 953744 h 2068063"/>
              <a:gd name="connsiteX3" fmla="*/ 1521492 w 6618691"/>
              <a:gd name="connsiteY3" fmla="*/ 565746 h 2068063"/>
              <a:gd name="connsiteX4" fmla="*/ 2168281 w 6618691"/>
              <a:gd name="connsiteY4" fmla="*/ 503723 h 2068063"/>
              <a:gd name="connsiteX5" fmla="*/ 2464951 w 6618691"/>
              <a:gd name="connsiteY5" fmla="*/ 984258 h 2068063"/>
              <a:gd name="connsiteX6" fmla="*/ 3245957 w 6618691"/>
              <a:gd name="connsiteY6" fmla="*/ 1270040 h 2068063"/>
              <a:gd name="connsiteX7" fmla="*/ 4180948 w 6618691"/>
              <a:gd name="connsiteY7" fmla="*/ 1056852 h 2068063"/>
              <a:gd name="connsiteX8" fmla="*/ 4675349 w 6618691"/>
              <a:gd name="connsiteY8" fmla="*/ 195711 h 2068063"/>
              <a:gd name="connsiteX9" fmla="*/ 5157411 w 6618691"/>
              <a:gd name="connsiteY9" fmla="*/ 86863 h 2068063"/>
              <a:gd name="connsiteX10" fmla="*/ 5433226 w 6618691"/>
              <a:gd name="connsiteY10" fmla="*/ 1262898 h 2068063"/>
              <a:gd name="connsiteX11" fmla="*/ 5893242 w 6618691"/>
              <a:gd name="connsiteY11" fmla="*/ 1742630 h 2068063"/>
              <a:gd name="connsiteX12" fmla="*/ 6618691 w 6618691"/>
              <a:gd name="connsiteY12" fmla="*/ 1986135 h 2068063"/>
              <a:gd name="connsiteX0" fmla="*/ 0 w 6618691"/>
              <a:gd name="connsiteY0" fmla="*/ 2062003 h 2068063"/>
              <a:gd name="connsiteX1" fmla="*/ 737612 w 6618691"/>
              <a:gd name="connsiteY1" fmla="*/ 1806067 h 2068063"/>
              <a:gd name="connsiteX2" fmla="*/ 1117833 w 6618691"/>
              <a:gd name="connsiteY2" fmla="*/ 953744 h 2068063"/>
              <a:gd name="connsiteX3" fmla="*/ 1521492 w 6618691"/>
              <a:gd name="connsiteY3" fmla="*/ 565746 h 2068063"/>
              <a:gd name="connsiteX4" fmla="*/ 2168281 w 6618691"/>
              <a:gd name="connsiteY4" fmla="*/ 503723 h 2068063"/>
              <a:gd name="connsiteX5" fmla="*/ 2464951 w 6618691"/>
              <a:gd name="connsiteY5" fmla="*/ 984258 h 2068063"/>
              <a:gd name="connsiteX6" fmla="*/ 3169382 w 6618691"/>
              <a:gd name="connsiteY6" fmla="*/ 1184456 h 2068063"/>
              <a:gd name="connsiteX7" fmla="*/ 4180948 w 6618691"/>
              <a:gd name="connsiteY7" fmla="*/ 1056852 h 2068063"/>
              <a:gd name="connsiteX8" fmla="*/ 4675349 w 6618691"/>
              <a:gd name="connsiteY8" fmla="*/ 195711 h 2068063"/>
              <a:gd name="connsiteX9" fmla="*/ 5157411 w 6618691"/>
              <a:gd name="connsiteY9" fmla="*/ 86863 h 2068063"/>
              <a:gd name="connsiteX10" fmla="*/ 5433226 w 6618691"/>
              <a:gd name="connsiteY10" fmla="*/ 1262898 h 2068063"/>
              <a:gd name="connsiteX11" fmla="*/ 5893242 w 6618691"/>
              <a:gd name="connsiteY11" fmla="*/ 1742630 h 2068063"/>
              <a:gd name="connsiteX12" fmla="*/ 6618691 w 6618691"/>
              <a:gd name="connsiteY12" fmla="*/ 1986135 h 2068063"/>
              <a:gd name="connsiteX0" fmla="*/ 0 w 6618691"/>
              <a:gd name="connsiteY0" fmla="*/ 2059406 h 2065466"/>
              <a:gd name="connsiteX1" fmla="*/ 737612 w 6618691"/>
              <a:gd name="connsiteY1" fmla="*/ 1803470 h 2065466"/>
              <a:gd name="connsiteX2" fmla="*/ 1117833 w 6618691"/>
              <a:gd name="connsiteY2" fmla="*/ 951147 h 2065466"/>
              <a:gd name="connsiteX3" fmla="*/ 1521492 w 6618691"/>
              <a:gd name="connsiteY3" fmla="*/ 563149 h 2065466"/>
              <a:gd name="connsiteX4" fmla="*/ 2168281 w 6618691"/>
              <a:gd name="connsiteY4" fmla="*/ 501126 h 2065466"/>
              <a:gd name="connsiteX5" fmla="*/ 2464951 w 6618691"/>
              <a:gd name="connsiteY5" fmla="*/ 981661 h 2065466"/>
              <a:gd name="connsiteX6" fmla="*/ 3169382 w 6618691"/>
              <a:gd name="connsiteY6" fmla="*/ 1181859 h 2065466"/>
              <a:gd name="connsiteX7" fmla="*/ 4162930 w 6618691"/>
              <a:gd name="connsiteY7" fmla="*/ 986689 h 2065466"/>
              <a:gd name="connsiteX8" fmla="*/ 4675349 w 6618691"/>
              <a:gd name="connsiteY8" fmla="*/ 193114 h 2065466"/>
              <a:gd name="connsiteX9" fmla="*/ 5157411 w 6618691"/>
              <a:gd name="connsiteY9" fmla="*/ 84266 h 2065466"/>
              <a:gd name="connsiteX10" fmla="*/ 5433226 w 6618691"/>
              <a:gd name="connsiteY10" fmla="*/ 1260301 h 2065466"/>
              <a:gd name="connsiteX11" fmla="*/ 5893242 w 6618691"/>
              <a:gd name="connsiteY11" fmla="*/ 1740033 h 2065466"/>
              <a:gd name="connsiteX12" fmla="*/ 6618691 w 6618691"/>
              <a:gd name="connsiteY12" fmla="*/ 1983538 h 2065466"/>
              <a:gd name="connsiteX0" fmla="*/ 0 w 6618691"/>
              <a:gd name="connsiteY0" fmla="*/ 2049397 h 2055457"/>
              <a:gd name="connsiteX1" fmla="*/ 737612 w 6618691"/>
              <a:gd name="connsiteY1" fmla="*/ 1793461 h 2055457"/>
              <a:gd name="connsiteX2" fmla="*/ 1117833 w 6618691"/>
              <a:gd name="connsiteY2" fmla="*/ 941138 h 2055457"/>
              <a:gd name="connsiteX3" fmla="*/ 1521492 w 6618691"/>
              <a:gd name="connsiteY3" fmla="*/ 553140 h 2055457"/>
              <a:gd name="connsiteX4" fmla="*/ 2168281 w 6618691"/>
              <a:gd name="connsiteY4" fmla="*/ 491117 h 2055457"/>
              <a:gd name="connsiteX5" fmla="*/ 2464951 w 6618691"/>
              <a:gd name="connsiteY5" fmla="*/ 971652 h 2055457"/>
              <a:gd name="connsiteX6" fmla="*/ 3169382 w 6618691"/>
              <a:gd name="connsiteY6" fmla="*/ 1171850 h 2055457"/>
              <a:gd name="connsiteX7" fmla="*/ 4162930 w 6618691"/>
              <a:gd name="connsiteY7" fmla="*/ 976680 h 2055457"/>
              <a:gd name="connsiteX8" fmla="*/ 4675349 w 6618691"/>
              <a:gd name="connsiteY8" fmla="*/ 183105 h 2055457"/>
              <a:gd name="connsiteX9" fmla="*/ 5157411 w 6618691"/>
              <a:gd name="connsiteY9" fmla="*/ 74257 h 2055457"/>
              <a:gd name="connsiteX10" fmla="*/ 5433226 w 6618691"/>
              <a:gd name="connsiteY10" fmla="*/ 1115159 h 2055457"/>
              <a:gd name="connsiteX11" fmla="*/ 5893242 w 6618691"/>
              <a:gd name="connsiteY11" fmla="*/ 1730024 h 2055457"/>
              <a:gd name="connsiteX12" fmla="*/ 6618691 w 6618691"/>
              <a:gd name="connsiteY12" fmla="*/ 1973529 h 2055457"/>
              <a:gd name="connsiteX0" fmla="*/ 0 w 6618691"/>
              <a:gd name="connsiteY0" fmla="*/ 2049397 h 2055457"/>
              <a:gd name="connsiteX1" fmla="*/ 737612 w 6618691"/>
              <a:gd name="connsiteY1" fmla="*/ 1793461 h 2055457"/>
              <a:gd name="connsiteX2" fmla="*/ 1117833 w 6618691"/>
              <a:gd name="connsiteY2" fmla="*/ 941138 h 2055457"/>
              <a:gd name="connsiteX3" fmla="*/ 1521492 w 6618691"/>
              <a:gd name="connsiteY3" fmla="*/ 553140 h 2055457"/>
              <a:gd name="connsiteX4" fmla="*/ 2168281 w 6618691"/>
              <a:gd name="connsiteY4" fmla="*/ 491117 h 2055457"/>
              <a:gd name="connsiteX5" fmla="*/ 2464951 w 6618691"/>
              <a:gd name="connsiteY5" fmla="*/ 971652 h 2055457"/>
              <a:gd name="connsiteX6" fmla="*/ 3169382 w 6618691"/>
              <a:gd name="connsiteY6" fmla="*/ 1171850 h 2055457"/>
              <a:gd name="connsiteX7" fmla="*/ 4162930 w 6618691"/>
              <a:gd name="connsiteY7" fmla="*/ 976680 h 2055457"/>
              <a:gd name="connsiteX8" fmla="*/ 4675349 w 6618691"/>
              <a:gd name="connsiteY8" fmla="*/ 183105 h 2055457"/>
              <a:gd name="connsiteX9" fmla="*/ 5157411 w 6618691"/>
              <a:gd name="connsiteY9" fmla="*/ 74257 h 2055457"/>
              <a:gd name="connsiteX10" fmla="*/ 5433226 w 6618691"/>
              <a:gd name="connsiteY10" fmla="*/ 1115159 h 2055457"/>
              <a:gd name="connsiteX11" fmla="*/ 5830180 w 6618691"/>
              <a:gd name="connsiteY11" fmla="*/ 1635431 h 2055457"/>
              <a:gd name="connsiteX12" fmla="*/ 6618691 w 6618691"/>
              <a:gd name="connsiteY12" fmla="*/ 1973529 h 2055457"/>
              <a:gd name="connsiteX0" fmla="*/ 0 w 6618691"/>
              <a:gd name="connsiteY0" fmla="*/ 2056735 h 2062795"/>
              <a:gd name="connsiteX1" fmla="*/ 737612 w 6618691"/>
              <a:gd name="connsiteY1" fmla="*/ 1800799 h 2062795"/>
              <a:gd name="connsiteX2" fmla="*/ 1117833 w 6618691"/>
              <a:gd name="connsiteY2" fmla="*/ 948476 h 2062795"/>
              <a:gd name="connsiteX3" fmla="*/ 1521492 w 6618691"/>
              <a:gd name="connsiteY3" fmla="*/ 560478 h 2062795"/>
              <a:gd name="connsiteX4" fmla="*/ 2168281 w 6618691"/>
              <a:gd name="connsiteY4" fmla="*/ 498455 h 2062795"/>
              <a:gd name="connsiteX5" fmla="*/ 2464951 w 6618691"/>
              <a:gd name="connsiteY5" fmla="*/ 978990 h 2062795"/>
              <a:gd name="connsiteX6" fmla="*/ 3169382 w 6618691"/>
              <a:gd name="connsiteY6" fmla="*/ 1179188 h 2062795"/>
              <a:gd name="connsiteX7" fmla="*/ 4162930 w 6618691"/>
              <a:gd name="connsiteY7" fmla="*/ 984018 h 2062795"/>
              <a:gd name="connsiteX8" fmla="*/ 4675349 w 6618691"/>
              <a:gd name="connsiteY8" fmla="*/ 190443 h 2062795"/>
              <a:gd name="connsiteX9" fmla="*/ 5157411 w 6618691"/>
              <a:gd name="connsiteY9" fmla="*/ 81595 h 2062795"/>
              <a:gd name="connsiteX10" fmla="*/ 5428722 w 6618691"/>
              <a:gd name="connsiteY10" fmla="*/ 1221594 h 2062795"/>
              <a:gd name="connsiteX11" fmla="*/ 5830180 w 6618691"/>
              <a:gd name="connsiteY11" fmla="*/ 1642769 h 2062795"/>
              <a:gd name="connsiteX12" fmla="*/ 6618691 w 6618691"/>
              <a:gd name="connsiteY12" fmla="*/ 1980867 h 2062795"/>
              <a:gd name="connsiteX0" fmla="*/ 0 w 6618691"/>
              <a:gd name="connsiteY0" fmla="*/ 2032435 h 2038495"/>
              <a:gd name="connsiteX1" fmla="*/ 737612 w 6618691"/>
              <a:gd name="connsiteY1" fmla="*/ 1776499 h 2038495"/>
              <a:gd name="connsiteX2" fmla="*/ 1117833 w 6618691"/>
              <a:gd name="connsiteY2" fmla="*/ 924176 h 2038495"/>
              <a:gd name="connsiteX3" fmla="*/ 1521492 w 6618691"/>
              <a:gd name="connsiteY3" fmla="*/ 536178 h 2038495"/>
              <a:gd name="connsiteX4" fmla="*/ 2168281 w 6618691"/>
              <a:gd name="connsiteY4" fmla="*/ 474155 h 2038495"/>
              <a:gd name="connsiteX5" fmla="*/ 2464951 w 6618691"/>
              <a:gd name="connsiteY5" fmla="*/ 954690 h 2038495"/>
              <a:gd name="connsiteX6" fmla="*/ 3169382 w 6618691"/>
              <a:gd name="connsiteY6" fmla="*/ 1154888 h 2038495"/>
              <a:gd name="connsiteX7" fmla="*/ 4162930 w 6618691"/>
              <a:gd name="connsiteY7" fmla="*/ 959718 h 2038495"/>
              <a:gd name="connsiteX8" fmla="*/ 4648322 w 6618691"/>
              <a:gd name="connsiteY8" fmla="*/ 251727 h 2038495"/>
              <a:gd name="connsiteX9" fmla="*/ 5157411 w 6618691"/>
              <a:gd name="connsiteY9" fmla="*/ 57295 h 2038495"/>
              <a:gd name="connsiteX10" fmla="*/ 5428722 w 6618691"/>
              <a:gd name="connsiteY10" fmla="*/ 1197294 h 2038495"/>
              <a:gd name="connsiteX11" fmla="*/ 5830180 w 6618691"/>
              <a:gd name="connsiteY11" fmla="*/ 1618469 h 2038495"/>
              <a:gd name="connsiteX12" fmla="*/ 6618691 w 6618691"/>
              <a:gd name="connsiteY12" fmla="*/ 1956567 h 2038495"/>
              <a:gd name="connsiteX0" fmla="*/ 0 w 6618691"/>
              <a:gd name="connsiteY0" fmla="*/ 2032435 h 2038495"/>
              <a:gd name="connsiteX1" fmla="*/ 737612 w 6618691"/>
              <a:gd name="connsiteY1" fmla="*/ 1776499 h 2038495"/>
              <a:gd name="connsiteX2" fmla="*/ 1117833 w 6618691"/>
              <a:gd name="connsiteY2" fmla="*/ 924176 h 2038495"/>
              <a:gd name="connsiteX3" fmla="*/ 1521492 w 6618691"/>
              <a:gd name="connsiteY3" fmla="*/ 536178 h 2038495"/>
              <a:gd name="connsiteX4" fmla="*/ 2168281 w 6618691"/>
              <a:gd name="connsiteY4" fmla="*/ 474155 h 2038495"/>
              <a:gd name="connsiteX5" fmla="*/ 2464951 w 6618691"/>
              <a:gd name="connsiteY5" fmla="*/ 954690 h 2038495"/>
              <a:gd name="connsiteX6" fmla="*/ 3169382 w 6618691"/>
              <a:gd name="connsiteY6" fmla="*/ 1213446 h 2038495"/>
              <a:gd name="connsiteX7" fmla="*/ 4162930 w 6618691"/>
              <a:gd name="connsiteY7" fmla="*/ 959718 h 2038495"/>
              <a:gd name="connsiteX8" fmla="*/ 4648322 w 6618691"/>
              <a:gd name="connsiteY8" fmla="*/ 251727 h 2038495"/>
              <a:gd name="connsiteX9" fmla="*/ 5157411 w 6618691"/>
              <a:gd name="connsiteY9" fmla="*/ 57295 h 2038495"/>
              <a:gd name="connsiteX10" fmla="*/ 5428722 w 6618691"/>
              <a:gd name="connsiteY10" fmla="*/ 1197294 h 2038495"/>
              <a:gd name="connsiteX11" fmla="*/ 5830180 w 6618691"/>
              <a:gd name="connsiteY11" fmla="*/ 1618469 h 2038495"/>
              <a:gd name="connsiteX12" fmla="*/ 6618691 w 6618691"/>
              <a:gd name="connsiteY12" fmla="*/ 1956567 h 2038495"/>
              <a:gd name="connsiteX0" fmla="*/ 0 w 6618691"/>
              <a:gd name="connsiteY0" fmla="*/ 2032435 h 2038495"/>
              <a:gd name="connsiteX1" fmla="*/ 737612 w 6618691"/>
              <a:gd name="connsiteY1" fmla="*/ 1776499 h 2038495"/>
              <a:gd name="connsiteX2" fmla="*/ 1117833 w 6618691"/>
              <a:gd name="connsiteY2" fmla="*/ 924176 h 2038495"/>
              <a:gd name="connsiteX3" fmla="*/ 1521492 w 6618691"/>
              <a:gd name="connsiteY3" fmla="*/ 536178 h 2038495"/>
              <a:gd name="connsiteX4" fmla="*/ 2168281 w 6618691"/>
              <a:gd name="connsiteY4" fmla="*/ 474155 h 2038495"/>
              <a:gd name="connsiteX5" fmla="*/ 2473959 w 6618691"/>
              <a:gd name="connsiteY5" fmla="*/ 1049283 h 2038495"/>
              <a:gd name="connsiteX6" fmla="*/ 3169382 w 6618691"/>
              <a:gd name="connsiteY6" fmla="*/ 1213446 h 2038495"/>
              <a:gd name="connsiteX7" fmla="*/ 4162930 w 6618691"/>
              <a:gd name="connsiteY7" fmla="*/ 959718 h 2038495"/>
              <a:gd name="connsiteX8" fmla="*/ 4648322 w 6618691"/>
              <a:gd name="connsiteY8" fmla="*/ 251727 h 2038495"/>
              <a:gd name="connsiteX9" fmla="*/ 5157411 w 6618691"/>
              <a:gd name="connsiteY9" fmla="*/ 57295 h 2038495"/>
              <a:gd name="connsiteX10" fmla="*/ 5428722 w 6618691"/>
              <a:gd name="connsiteY10" fmla="*/ 1197294 h 2038495"/>
              <a:gd name="connsiteX11" fmla="*/ 5830180 w 6618691"/>
              <a:gd name="connsiteY11" fmla="*/ 1618469 h 2038495"/>
              <a:gd name="connsiteX12" fmla="*/ 6618691 w 6618691"/>
              <a:gd name="connsiteY12" fmla="*/ 1956567 h 2038495"/>
              <a:gd name="connsiteX0" fmla="*/ 0 w 6618691"/>
              <a:gd name="connsiteY0" fmla="*/ 2034714 h 2040774"/>
              <a:gd name="connsiteX1" fmla="*/ 737612 w 6618691"/>
              <a:gd name="connsiteY1" fmla="*/ 1778778 h 2040774"/>
              <a:gd name="connsiteX2" fmla="*/ 1117833 w 6618691"/>
              <a:gd name="connsiteY2" fmla="*/ 926455 h 2040774"/>
              <a:gd name="connsiteX3" fmla="*/ 1521492 w 6618691"/>
              <a:gd name="connsiteY3" fmla="*/ 538457 h 2040774"/>
              <a:gd name="connsiteX4" fmla="*/ 2168281 w 6618691"/>
              <a:gd name="connsiteY4" fmla="*/ 476434 h 2040774"/>
              <a:gd name="connsiteX5" fmla="*/ 2473959 w 6618691"/>
              <a:gd name="connsiteY5" fmla="*/ 1051562 h 2040774"/>
              <a:gd name="connsiteX6" fmla="*/ 3169382 w 6618691"/>
              <a:gd name="connsiteY6" fmla="*/ 1215725 h 2040774"/>
              <a:gd name="connsiteX7" fmla="*/ 4095363 w 6618691"/>
              <a:gd name="connsiteY7" fmla="*/ 1052085 h 2040774"/>
              <a:gd name="connsiteX8" fmla="*/ 4648322 w 6618691"/>
              <a:gd name="connsiteY8" fmla="*/ 254006 h 2040774"/>
              <a:gd name="connsiteX9" fmla="*/ 5157411 w 6618691"/>
              <a:gd name="connsiteY9" fmla="*/ 59574 h 2040774"/>
              <a:gd name="connsiteX10" fmla="*/ 5428722 w 6618691"/>
              <a:gd name="connsiteY10" fmla="*/ 1199573 h 2040774"/>
              <a:gd name="connsiteX11" fmla="*/ 5830180 w 6618691"/>
              <a:gd name="connsiteY11" fmla="*/ 1620748 h 2040774"/>
              <a:gd name="connsiteX12" fmla="*/ 6618691 w 6618691"/>
              <a:gd name="connsiteY12" fmla="*/ 1958846 h 2040774"/>
              <a:gd name="connsiteX0" fmla="*/ 0 w 6618691"/>
              <a:gd name="connsiteY0" fmla="*/ 2034714 h 2040774"/>
              <a:gd name="connsiteX1" fmla="*/ 737612 w 6618691"/>
              <a:gd name="connsiteY1" fmla="*/ 1778778 h 2040774"/>
              <a:gd name="connsiteX2" fmla="*/ 1117833 w 6618691"/>
              <a:gd name="connsiteY2" fmla="*/ 926455 h 2040774"/>
              <a:gd name="connsiteX3" fmla="*/ 1521492 w 6618691"/>
              <a:gd name="connsiteY3" fmla="*/ 538457 h 2040774"/>
              <a:gd name="connsiteX4" fmla="*/ 2168281 w 6618691"/>
              <a:gd name="connsiteY4" fmla="*/ 476434 h 2040774"/>
              <a:gd name="connsiteX5" fmla="*/ 2473959 w 6618691"/>
              <a:gd name="connsiteY5" fmla="*/ 1051562 h 2040774"/>
              <a:gd name="connsiteX6" fmla="*/ 3218931 w 6618691"/>
              <a:gd name="connsiteY6" fmla="*/ 1341849 h 2040774"/>
              <a:gd name="connsiteX7" fmla="*/ 4095363 w 6618691"/>
              <a:gd name="connsiteY7" fmla="*/ 1052085 h 2040774"/>
              <a:gd name="connsiteX8" fmla="*/ 4648322 w 6618691"/>
              <a:gd name="connsiteY8" fmla="*/ 254006 h 2040774"/>
              <a:gd name="connsiteX9" fmla="*/ 5157411 w 6618691"/>
              <a:gd name="connsiteY9" fmla="*/ 59574 h 2040774"/>
              <a:gd name="connsiteX10" fmla="*/ 5428722 w 6618691"/>
              <a:gd name="connsiteY10" fmla="*/ 1199573 h 2040774"/>
              <a:gd name="connsiteX11" fmla="*/ 5830180 w 6618691"/>
              <a:gd name="connsiteY11" fmla="*/ 1620748 h 2040774"/>
              <a:gd name="connsiteX12" fmla="*/ 6618691 w 6618691"/>
              <a:gd name="connsiteY12" fmla="*/ 1958846 h 2040774"/>
              <a:gd name="connsiteX0" fmla="*/ 0 w 6618691"/>
              <a:gd name="connsiteY0" fmla="*/ 2037510 h 2043570"/>
              <a:gd name="connsiteX1" fmla="*/ 737612 w 6618691"/>
              <a:gd name="connsiteY1" fmla="*/ 1781574 h 2043570"/>
              <a:gd name="connsiteX2" fmla="*/ 1117833 w 6618691"/>
              <a:gd name="connsiteY2" fmla="*/ 929251 h 2043570"/>
              <a:gd name="connsiteX3" fmla="*/ 1521492 w 6618691"/>
              <a:gd name="connsiteY3" fmla="*/ 541253 h 2043570"/>
              <a:gd name="connsiteX4" fmla="*/ 2168281 w 6618691"/>
              <a:gd name="connsiteY4" fmla="*/ 479230 h 2043570"/>
              <a:gd name="connsiteX5" fmla="*/ 2473959 w 6618691"/>
              <a:gd name="connsiteY5" fmla="*/ 1054358 h 2043570"/>
              <a:gd name="connsiteX6" fmla="*/ 3218931 w 6618691"/>
              <a:gd name="connsiteY6" fmla="*/ 1344645 h 2043570"/>
              <a:gd name="connsiteX7" fmla="*/ 4077346 w 6618691"/>
              <a:gd name="connsiteY7" fmla="*/ 1158483 h 2043570"/>
              <a:gd name="connsiteX8" fmla="*/ 4648322 w 6618691"/>
              <a:gd name="connsiteY8" fmla="*/ 256802 h 2043570"/>
              <a:gd name="connsiteX9" fmla="*/ 5157411 w 6618691"/>
              <a:gd name="connsiteY9" fmla="*/ 62370 h 2043570"/>
              <a:gd name="connsiteX10" fmla="*/ 5428722 w 6618691"/>
              <a:gd name="connsiteY10" fmla="*/ 1202369 h 2043570"/>
              <a:gd name="connsiteX11" fmla="*/ 5830180 w 6618691"/>
              <a:gd name="connsiteY11" fmla="*/ 1623544 h 2043570"/>
              <a:gd name="connsiteX12" fmla="*/ 6618691 w 6618691"/>
              <a:gd name="connsiteY12" fmla="*/ 1961642 h 2043570"/>
              <a:gd name="connsiteX0" fmla="*/ 0 w 6618691"/>
              <a:gd name="connsiteY0" fmla="*/ 2037510 h 2043570"/>
              <a:gd name="connsiteX1" fmla="*/ 737612 w 6618691"/>
              <a:gd name="connsiteY1" fmla="*/ 1781574 h 2043570"/>
              <a:gd name="connsiteX2" fmla="*/ 1117833 w 6618691"/>
              <a:gd name="connsiteY2" fmla="*/ 929251 h 2043570"/>
              <a:gd name="connsiteX3" fmla="*/ 1521492 w 6618691"/>
              <a:gd name="connsiteY3" fmla="*/ 541253 h 2043570"/>
              <a:gd name="connsiteX4" fmla="*/ 2168281 w 6618691"/>
              <a:gd name="connsiteY4" fmla="*/ 479230 h 2043570"/>
              <a:gd name="connsiteX5" fmla="*/ 2482968 w 6618691"/>
              <a:gd name="connsiteY5" fmla="*/ 1239040 h 2043570"/>
              <a:gd name="connsiteX6" fmla="*/ 3218931 w 6618691"/>
              <a:gd name="connsiteY6" fmla="*/ 1344645 h 2043570"/>
              <a:gd name="connsiteX7" fmla="*/ 4077346 w 6618691"/>
              <a:gd name="connsiteY7" fmla="*/ 1158483 h 2043570"/>
              <a:gd name="connsiteX8" fmla="*/ 4648322 w 6618691"/>
              <a:gd name="connsiteY8" fmla="*/ 256802 h 2043570"/>
              <a:gd name="connsiteX9" fmla="*/ 5157411 w 6618691"/>
              <a:gd name="connsiteY9" fmla="*/ 62370 h 2043570"/>
              <a:gd name="connsiteX10" fmla="*/ 5428722 w 6618691"/>
              <a:gd name="connsiteY10" fmla="*/ 1202369 h 2043570"/>
              <a:gd name="connsiteX11" fmla="*/ 5830180 w 6618691"/>
              <a:gd name="connsiteY11" fmla="*/ 1623544 h 2043570"/>
              <a:gd name="connsiteX12" fmla="*/ 6618691 w 6618691"/>
              <a:gd name="connsiteY12" fmla="*/ 1961642 h 2043570"/>
              <a:gd name="connsiteX0" fmla="*/ 0 w 6618691"/>
              <a:gd name="connsiteY0" fmla="*/ 2037510 h 2043570"/>
              <a:gd name="connsiteX1" fmla="*/ 737612 w 6618691"/>
              <a:gd name="connsiteY1" fmla="*/ 1781574 h 2043570"/>
              <a:gd name="connsiteX2" fmla="*/ 1117833 w 6618691"/>
              <a:gd name="connsiteY2" fmla="*/ 929251 h 2043570"/>
              <a:gd name="connsiteX3" fmla="*/ 1521492 w 6618691"/>
              <a:gd name="connsiteY3" fmla="*/ 541253 h 2043570"/>
              <a:gd name="connsiteX4" fmla="*/ 2118732 w 6618691"/>
              <a:gd name="connsiteY4" fmla="*/ 479230 h 2043570"/>
              <a:gd name="connsiteX5" fmla="*/ 2482968 w 6618691"/>
              <a:gd name="connsiteY5" fmla="*/ 1239040 h 2043570"/>
              <a:gd name="connsiteX6" fmla="*/ 3218931 w 6618691"/>
              <a:gd name="connsiteY6" fmla="*/ 1344645 h 2043570"/>
              <a:gd name="connsiteX7" fmla="*/ 4077346 w 6618691"/>
              <a:gd name="connsiteY7" fmla="*/ 1158483 h 2043570"/>
              <a:gd name="connsiteX8" fmla="*/ 4648322 w 6618691"/>
              <a:gd name="connsiteY8" fmla="*/ 256802 h 2043570"/>
              <a:gd name="connsiteX9" fmla="*/ 5157411 w 6618691"/>
              <a:gd name="connsiteY9" fmla="*/ 62370 h 2043570"/>
              <a:gd name="connsiteX10" fmla="*/ 5428722 w 6618691"/>
              <a:gd name="connsiteY10" fmla="*/ 1202369 h 2043570"/>
              <a:gd name="connsiteX11" fmla="*/ 5830180 w 6618691"/>
              <a:gd name="connsiteY11" fmla="*/ 1623544 h 2043570"/>
              <a:gd name="connsiteX12" fmla="*/ 6618691 w 6618691"/>
              <a:gd name="connsiteY12" fmla="*/ 1961642 h 2043570"/>
              <a:gd name="connsiteX0" fmla="*/ 0 w 6618691"/>
              <a:gd name="connsiteY0" fmla="*/ 2014073 h 2020133"/>
              <a:gd name="connsiteX1" fmla="*/ 737612 w 6618691"/>
              <a:gd name="connsiteY1" fmla="*/ 1758137 h 2020133"/>
              <a:gd name="connsiteX2" fmla="*/ 1117833 w 6618691"/>
              <a:gd name="connsiteY2" fmla="*/ 905814 h 2020133"/>
              <a:gd name="connsiteX3" fmla="*/ 1521492 w 6618691"/>
              <a:gd name="connsiteY3" fmla="*/ 517816 h 2020133"/>
              <a:gd name="connsiteX4" fmla="*/ 2118732 w 6618691"/>
              <a:gd name="connsiteY4" fmla="*/ 455793 h 2020133"/>
              <a:gd name="connsiteX5" fmla="*/ 2482968 w 6618691"/>
              <a:gd name="connsiteY5" fmla="*/ 1215603 h 2020133"/>
              <a:gd name="connsiteX6" fmla="*/ 3218931 w 6618691"/>
              <a:gd name="connsiteY6" fmla="*/ 1321208 h 2020133"/>
              <a:gd name="connsiteX7" fmla="*/ 4077346 w 6618691"/>
              <a:gd name="connsiteY7" fmla="*/ 1135046 h 2020133"/>
              <a:gd name="connsiteX8" fmla="*/ 4540216 w 6618691"/>
              <a:gd name="connsiteY8" fmla="*/ 345976 h 2020133"/>
              <a:gd name="connsiteX9" fmla="*/ 5157411 w 6618691"/>
              <a:gd name="connsiteY9" fmla="*/ 38933 h 2020133"/>
              <a:gd name="connsiteX10" fmla="*/ 5428722 w 6618691"/>
              <a:gd name="connsiteY10" fmla="*/ 1178932 h 2020133"/>
              <a:gd name="connsiteX11" fmla="*/ 5830180 w 6618691"/>
              <a:gd name="connsiteY11" fmla="*/ 1600107 h 2020133"/>
              <a:gd name="connsiteX12" fmla="*/ 6618691 w 6618691"/>
              <a:gd name="connsiteY12" fmla="*/ 1938205 h 2020133"/>
              <a:gd name="connsiteX0" fmla="*/ 0 w 6618691"/>
              <a:gd name="connsiteY0" fmla="*/ 2076639 h 2082699"/>
              <a:gd name="connsiteX1" fmla="*/ 737612 w 6618691"/>
              <a:gd name="connsiteY1" fmla="*/ 1820703 h 2082699"/>
              <a:gd name="connsiteX2" fmla="*/ 1117833 w 6618691"/>
              <a:gd name="connsiteY2" fmla="*/ 968380 h 2082699"/>
              <a:gd name="connsiteX3" fmla="*/ 1521492 w 6618691"/>
              <a:gd name="connsiteY3" fmla="*/ 580382 h 2082699"/>
              <a:gd name="connsiteX4" fmla="*/ 2118732 w 6618691"/>
              <a:gd name="connsiteY4" fmla="*/ 518359 h 2082699"/>
              <a:gd name="connsiteX5" fmla="*/ 2482968 w 6618691"/>
              <a:gd name="connsiteY5" fmla="*/ 1278169 h 2082699"/>
              <a:gd name="connsiteX6" fmla="*/ 3218931 w 6618691"/>
              <a:gd name="connsiteY6" fmla="*/ 1383774 h 2082699"/>
              <a:gd name="connsiteX7" fmla="*/ 4077346 w 6618691"/>
              <a:gd name="connsiteY7" fmla="*/ 1197612 h 2082699"/>
              <a:gd name="connsiteX8" fmla="*/ 4540216 w 6618691"/>
              <a:gd name="connsiteY8" fmla="*/ 408542 h 2082699"/>
              <a:gd name="connsiteX9" fmla="*/ 5031286 w 6618691"/>
              <a:gd name="connsiteY9" fmla="*/ 33933 h 2082699"/>
              <a:gd name="connsiteX10" fmla="*/ 5428722 w 6618691"/>
              <a:gd name="connsiteY10" fmla="*/ 1241498 h 2082699"/>
              <a:gd name="connsiteX11" fmla="*/ 5830180 w 6618691"/>
              <a:gd name="connsiteY11" fmla="*/ 1662673 h 2082699"/>
              <a:gd name="connsiteX12" fmla="*/ 6618691 w 6618691"/>
              <a:gd name="connsiteY12" fmla="*/ 2000771 h 2082699"/>
              <a:gd name="connsiteX0" fmla="*/ 0 w 6618691"/>
              <a:gd name="connsiteY0" fmla="*/ 2042976 h 2049036"/>
              <a:gd name="connsiteX1" fmla="*/ 737612 w 6618691"/>
              <a:gd name="connsiteY1" fmla="*/ 1787040 h 2049036"/>
              <a:gd name="connsiteX2" fmla="*/ 1117833 w 6618691"/>
              <a:gd name="connsiteY2" fmla="*/ 934717 h 2049036"/>
              <a:gd name="connsiteX3" fmla="*/ 1521492 w 6618691"/>
              <a:gd name="connsiteY3" fmla="*/ 546719 h 2049036"/>
              <a:gd name="connsiteX4" fmla="*/ 2118732 w 6618691"/>
              <a:gd name="connsiteY4" fmla="*/ 484696 h 2049036"/>
              <a:gd name="connsiteX5" fmla="*/ 2482968 w 6618691"/>
              <a:gd name="connsiteY5" fmla="*/ 1244506 h 2049036"/>
              <a:gd name="connsiteX6" fmla="*/ 3218931 w 6618691"/>
              <a:gd name="connsiteY6" fmla="*/ 1350111 h 2049036"/>
              <a:gd name="connsiteX7" fmla="*/ 4077346 w 6618691"/>
              <a:gd name="connsiteY7" fmla="*/ 1163949 h 2049036"/>
              <a:gd name="connsiteX8" fmla="*/ 4540216 w 6618691"/>
              <a:gd name="connsiteY8" fmla="*/ 374879 h 2049036"/>
              <a:gd name="connsiteX9" fmla="*/ 5031286 w 6618691"/>
              <a:gd name="connsiteY9" fmla="*/ 270 h 2049036"/>
              <a:gd name="connsiteX10" fmla="*/ 5262621 w 6618691"/>
              <a:gd name="connsiteY10" fmla="*/ 331733 h 2049036"/>
              <a:gd name="connsiteX11" fmla="*/ 5428722 w 6618691"/>
              <a:gd name="connsiteY11" fmla="*/ 1207835 h 2049036"/>
              <a:gd name="connsiteX12" fmla="*/ 5830180 w 6618691"/>
              <a:gd name="connsiteY12" fmla="*/ 1629010 h 2049036"/>
              <a:gd name="connsiteX13" fmla="*/ 6618691 w 6618691"/>
              <a:gd name="connsiteY13" fmla="*/ 1967108 h 2049036"/>
              <a:gd name="connsiteX0" fmla="*/ 0 w 6618691"/>
              <a:gd name="connsiteY0" fmla="*/ 2042976 h 2049036"/>
              <a:gd name="connsiteX1" fmla="*/ 737612 w 6618691"/>
              <a:gd name="connsiteY1" fmla="*/ 1787040 h 2049036"/>
              <a:gd name="connsiteX2" fmla="*/ 1117833 w 6618691"/>
              <a:gd name="connsiteY2" fmla="*/ 934717 h 2049036"/>
              <a:gd name="connsiteX3" fmla="*/ 1521492 w 6618691"/>
              <a:gd name="connsiteY3" fmla="*/ 546719 h 2049036"/>
              <a:gd name="connsiteX4" fmla="*/ 2118732 w 6618691"/>
              <a:gd name="connsiteY4" fmla="*/ 484696 h 2049036"/>
              <a:gd name="connsiteX5" fmla="*/ 2482968 w 6618691"/>
              <a:gd name="connsiteY5" fmla="*/ 1244506 h 2049036"/>
              <a:gd name="connsiteX6" fmla="*/ 3218931 w 6618691"/>
              <a:gd name="connsiteY6" fmla="*/ 1350111 h 2049036"/>
              <a:gd name="connsiteX7" fmla="*/ 4077346 w 6618691"/>
              <a:gd name="connsiteY7" fmla="*/ 1163949 h 2049036"/>
              <a:gd name="connsiteX8" fmla="*/ 4540216 w 6618691"/>
              <a:gd name="connsiteY8" fmla="*/ 374879 h 2049036"/>
              <a:gd name="connsiteX9" fmla="*/ 5031286 w 6618691"/>
              <a:gd name="connsiteY9" fmla="*/ 270 h 2049036"/>
              <a:gd name="connsiteX10" fmla="*/ 5262621 w 6618691"/>
              <a:gd name="connsiteY10" fmla="*/ 331733 h 2049036"/>
              <a:gd name="connsiteX11" fmla="*/ 5487279 w 6618691"/>
              <a:gd name="connsiteY11" fmla="*/ 1203331 h 2049036"/>
              <a:gd name="connsiteX12" fmla="*/ 5830180 w 6618691"/>
              <a:gd name="connsiteY12" fmla="*/ 1629010 h 2049036"/>
              <a:gd name="connsiteX13" fmla="*/ 6618691 w 6618691"/>
              <a:gd name="connsiteY13" fmla="*/ 1967108 h 2049036"/>
              <a:gd name="connsiteX0" fmla="*/ 0 w 6618691"/>
              <a:gd name="connsiteY0" fmla="*/ 2020503 h 2026563"/>
              <a:gd name="connsiteX1" fmla="*/ 737612 w 6618691"/>
              <a:gd name="connsiteY1" fmla="*/ 1764567 h 2026563"/>
              <a:gd name="connsiteX2" fmla="*/ 1117833 w 6618691"/>
              <a:gd name="connsiteY2" fmla="*/ 912244 h 2026563"/>
              <a:gd name="connsiteX3" fmla="*/ 1521492 w 6618691"/>
              <a:gd name="connsiteY3" fmla="*/ 524246 h 2026563"/>
              <a:gd name="connsiteX4" fmla="*/ 2118732 w 6618691"/>
              <a:gd name="connsiteY4" fmla="*/ 462223 h 2026563"/>
              <a:gd name="connsiteX5" fmla="*/ 2482968 w 6618691"/>
              <a:gd name="connsiteY5" fmla="*/ 1222033 h 2026563"/>
              <a:gd name="connsiteX6" fmla="*/ 3218931 w 6618691"/>
              <a:gd name="connsiteY6" fmla="*/ 1327638 h 2026563"/>
              <a:gd name="connsiteX7" fmla="*/ 4077346 w 6618691"/>
              <a:gd name="connsiteY7" fmla="*/ 1141476 h 2026563"/>
              <a:gd name="connsiteX8" fmla="*/ 4540216 w 6618691"/>
              <a:gd name="connsiteY8" fmla="*/ 352406 h 2026563"/>
              <a:gd name="connsiteX9" fmla="*/ 4959216 w 6618691"/>
              <a:gd name="connsiteY9" fmla="*/ 319 h 2026563"/>
              <a:gd name="connsiteX10" fmla="*/ 5262621 w 6618691"/>
              <a:gd name="connsiteY10" fmla="*/ 309260 h 2026563"/>
              <a:gd name="connsiteX11" fmla="*/ 5487279 w 6618691"/>
              <a:gd name="connsiteY11" fmla="*/ 1180858 h 2026563"/>
              <a:gd name="connsiteX12" fmla="*/ 5830180 w 6618691"/>
              <a:gd name="connsiteY12" fmla="*/ 1606537 h 2026563"/>
              <a:gd name="connsiteX13" fmla="*/ 6618691 w 6618691"/>
              <a:gd name="connsiteY13" fmla="*/ 1944635 h 2026563"/>
              <a:gd name="connsiteX0" fmla="*/ 0 w 6618691"/>
              <a:gd name="connsiteY0" fmla="*/ 2020977 h 2027037"/>
              <a:gd name="connsiteX1" fmla="*/ 737612 w 6618691"/>
              <a:gd name="connsiteY1" fmla="*/ 1765041 h 2027037"/>
              <a:gd name="connsiteX2" fmla="*/ 1117833 w 6618691"/>
              <a:gd name="connsiteY2" fmla="*/ 912718 h 2027037"/>
              <a:gd name="connsiteX3" fmla="*/ 1521492 w 6618691"/>
              <a:gd name="connsiteY3" fmla="*/ 524720 h 2027037"/>
              <a:gd name="connsiteX4" fmla="*/ 2118732 w 6618691"/>
              <a:gd name="connsiteY4" fmla="*/ 462697 h 2027037"/>
              <a:gd name="connsiteX5" fmla="*/ 2482968 w 6618691"/>
              <a:gd name="connsiteY5" fmla="*/ 1222507 h 2027037"/>
              <a:gd name="connsiteX6" fmla="*/ 3218931 w 6618691"/>
              <a:gd name="connsiteY6" fmla="*/ 1328112 h 2027037"/>
              <a:gd name="connsiteX7" fmla="*/ 4077346 w 6618691"/>
              <a:gd name="connsiteY7" fmla="*/ 1141950 h 2027037"/>
              <a:gd name="connsiteX8" fmla="*/ 4445623 w 6618691"/>
              <a:gd name="connsiteY8" fmla="*/ 253782 h 2027037"/>
              <a:gd name="connsiteX9" fmla="*/ 4959216 w 6618691"/>
              <a:gd name="connsiteY9" fmla="*/ 793 h 2027037"/>
              <a:gd name="connsiteX10" fmla="*/ 5262621 w 6618691"/>
              <a:gd name="connsiteY10" fmla="*/ 309734 h 2027037"/>
              <a:gd name="connsiteX11" fmla="*/ 5487279 w 6618691"/>
              <a:gd name="connsiteY11" fmla="*/ 1181332 h 2027037"/>
              <a:gd name="connsiteX12" fmla="*/ 5830180 w 6618691"/>
              <a:gd name="connsiteY12" fmla="*/ 1607011 h 2027037"/>
              <a:gd name="connsiteX13" fmla="*/ 6618691 w 6618691"/>
              <a:gd name="connsiteY13" fmla="*/ 1945109 h 2027037"/>
              <a:gd name="connsiteX0" fmla="*/ 0 w 6618691"/>
              <a:gd name="connsiteY0" fmla="*/ 2137665 h 2143725"/>
              <a:gd name="connsiteX1" fmla="*/ 737612 w 6618691"/>
              <a:gd name="connsiteY1" fmla="*/ 1881729 h 2143725"/>
              <a:gd name="connsiteX2" fmla="*/ 1117833 w 6618691"/>
              <a:gd name="connsiteY2" fmla="*/ 1029406 h 2143725"/>
              <a:gd name="connsiteX3" fmla="*/ 1521492 w 6618691"/>
              <a:gd name="connsiteY3" fmla="*/ 641408 h 2143725"/>
              <a:gd name="connsiteX4" fmla="*/ 2118732 w 6618691"/>
              <a:gd name="connsiteY4" fmla="*/ 579385 h 2143725"/>
              <a:gd name="connsiteX5" fmla="*/ 2482968 w 6618691"/>
              <a:gd name="connsiteY5" fmla="*/ 1339195 h 2143725"/>
              <a:gd name="connsiteX6" fmla="*/ 3218931 w 6618691"/>
              <a:gd name="connsiteY6" fmla="*/ 1444800 h 2143725"/>
              <a:gd name="connsiteX7" fmla="*/ 4077346 w 6618691"/>
              <a:gd name="connsiteY7" fmla="*/ 1258638 h 2143725"/>
              <a:gd name="connsiteX8" fmla="*/ 4445623 w 6618691"/>
              <a:gd name="connsiteY8" fmla="*/ 370470 h 2143725"/>
              <a:gd name="connsiteX9" fmla="*/ 4945703 w 6618691"/>
              <a:gd name="connsiteY9" fmla="*/ 366 h 2143725"/>
              <a:gd name="connsiteX10" fmla="*/ 5262621 w 6618691"/>
              <a:gd name="connsiteY10" fmla="*/ 426422 h 2143725"/>
              <a:gd name="connsiteX11" fmla="*/ 5487279 w 6618691"/>
              <a:gd name="connsiteY11" fmla="*/ 1298020 h 2143725"/>
              <a:gd name="connsiteX12" fmla="*/ 5830180 w 6618691"/>
              <a:gd name="connsiteY12" fmla="*/ 1723699 h 2143725"/>
              <a:gd name="connsiteX13" fmla="*/ 6618691 w 6618691"/>
              <a:gd name="connsiteY13" fmla="*/ 2061797 h 2143725"/>
              <a:gd name="connsiteX0" fmla="*/ 0 w 6618691"/>
              <a:gd name="connsiteY0" fmla="*/ 2137334 h 2143394"/>
              <a:gd name="connsiteX1" fmla="*/ 737612 w 6618691"/>
              <a:gd name="connsiteY1" fmla="*/ 1881398 h 2143394"/>
              <a:gd name="connsiteX2" fmla="*/ 1117833 w 6618691"/>
              <a:gd name="connsiteY2" fmla="*/ 1029075 h 2143394"/>
              <a:gd name="connsiteX3" fmla="*/ 1521492 w 6618691"/>
              <a:gd name="connsiteY3" fmla="*/ 641077 h 2143394"/>
              <a:gd name="connsiteX4" fmla="*/ 2118732 w 6618691"/>
              <a:gd name="connsiteY4" fmla="*/ 579054 h 2143394"/>
              <a:gd name="connsiteX5" fmla="*/ 2482968 w 6618691"/>
              <a:gd name="connsiteY5" fmla="*/ 1338864 h 2143394"/>
              <a:gd name="connsiteX6" fmla="*/ 3218931 w 6618691"/>
              <a:gd name="connsiteY6" fmla="*/ 1444469 h 2143394"/>
              <a:gd name="connsiteX7" fmla="*/ 4077346 w 6618691"/>
              <a:gd name="connsiteY7" fmla="*/ 1258307 h 2143394"/>
              <a:gd name="connsiteX8" fmla="*/ 4445623 w 6618691"/>
              <a:gd name="connsiteY8" fmla="*/ 370139 h 2143394"/>
              <a:gd name="connsiteX9" fmla="*/ 4945703 w 6618691"/>
              <a:gd name="connsiteY9" fmla="*/ 35 h 2143394"/>
              <a:gd name="connsiteX10" fmla="*/ 5064426 w 6618691"/>
              <a:gd name="connsiteY10" fmla="*/ 354021 h 2143394"/>
              <a:gd name="connsiteX11" fmla="*/ 5487279 w 6618691"/>
              <a:gd name="connsiteY11" fmla="*/ 1297689 h 2143394"/>
              <a:gd name="connsiteX12" fmla="*/ 5830180 w 6618691"/>
              <a:gd name="connsiteY12" fmla="*/ 1723368 h 2143394"/>
              <a:gd name="connsiteX13" fmla="*/ 6618691 w 6618691"/>
              <a:gd name="connsiteY13" fmla="*/ 2061466 h 2143394"/>
              <a:gd name="connsiteX0" fmla="*/ 0 w 6618691"/>
              <a:gd name="connsiteY0" fmla="*/ 2254434 h 2260494"/>
              <a:gd name="connsiteX1" fmla="*/ 737612 w 6618691"/>
              <a:gd name="connsiteY1" fmla="*/ 1998498 h 2260494"/>
              <a:gd name="connsiteX2" fmla="*/ 1117833 w 6618691"/>
              <a:gd name="connsiteY2" fmla="*/ 1146175 h 2260494"/>
              <a:gd name="connsiteX3" fmla="*/ 1521492 w 6618691"/>
              <a:gd name="connsiteY3" fmla="*/ 758177 h 2260494"/>
              <a:gd name="connsiteX4" fmla="*/ 2118732 w 6618691"/>
              <a:gd name="connsiteY4" fmla="*/ 696154 h 2260494"/>
              <a:gd name="connsiteX5" fmla="*/ 2482968 w 6618691"/>
              <a:gd name="connsiteY5" fmla="*/ 1455964 h 2260494"/>
              <a:gd name="connsiteX6" fmla="*/ 3218931 w 6618691"/>
              <a:gd name="connsiteY6" fmla="*/ 1561569 h 2260494"/>
              <a:gd name="connsiteX7" fmla="*/ 4077346 w 6618691"/>
              <a:gd name="connsiteY7" fmla="*/ 1375407 h 2260494"/>
              <a:gd name="connsiteX8" fmla="*/ 4445623 w 6618691"/>
              <a:gd name="connsiteY8" fmla="*/ 487239 h 2260494"/>
              <a:gd name="connsiteX9" fmla="*/ 4846605 w 6618691"/>
              <a:gd name="connsiteY9" fmla="*/ 19 h 2260494"/>
              <a:gd name="connsiteX10" fmla="*/ 5064426 w 6618691"/>
              <a:gd name="connsiteY10" fmla="*/ 471121 h 2260494"/>
              <a:gd name="connsiteX11" fmla="*/ 5487279 w 6618691"/>
              <a:gd name="connsiteY11" fmla="*/ 1414789 h 2260494"/>
              <a:gd name="connsiteX12" fmla="*/ 5830180 w 6618691"/>
              <a:gd name="connsiteY12" fmla="*/ 1840468 h 2260494"/>
              <a:gd name="connsiteX13" fmla="*/ 6618691 w 6618691"/>
              <a:gd name="connsiteY13" fmla="*/ 2178566 h 2260494"/>
              <a:gd name="connsiteX0" fmla="*/ 0 w 6618691"/>
              <a:gd name="connsiteY0" fmla="*/ 2254493 h 2260553"/>
              <a:gd name="connsiteX1" fmla="*/ 737612 w 6618691"/>
              <a:gd name="connsiteY1" fmla="*/ 1998557 h 2260553"/>
              <a:gd name="connsiteX2" fmla="*/ 1117833 w 6618691"/>
              <a:gd name="connsiteY2" fmla="*/ 1146234 h 2260553"/>
              <a:gd name="connsiteX3" fmla="*/ 1521492 w 6618691"/>
              <a:gd name="connsiteY3" fmla="*/ 758236 h 2260553"/>
              <a:gd name="connsiteX4" fmla="*/ 2118732 w 6618691"/>
              <a:gd name="connsiteY4" fmla="*/ 696213 h 2260553"/>
              <a:gd name="connsiteX5" fmla="*/ 2482968 w 6618691"/>
              <a:gd name="connsiteY5" fmla="*/ 1456023 h 2260553"/>
              <a:gd name="connsiteX6" fmla="*/ 3218931 w 6618691"/>
              <a:gd name="connsiteY6" fmla="*/ 1561628 h 2260553"/>
              <a:gd name="connsiteX7" fmla="*/ 4077346 w 6618691"/>
              <a:gd name="connsiteY7" fmla="*/ 1375466 h 2260553"/>
              <a:gd name="connsiteX8" fmla="*/ 4387065 w 6618691"/>
              <a:gd name="connsiteY8" fmla="*/ 442254 h 2260553"/>
              <a:gd name="connsiteX9" fmla="*/ 4846605 w 6618691"/>
              <a:gd name="connsiteY9" fmla="*/ 78 h 2260553"/>
              <a:gd name="connsiteX10" fmla="*/ 5064426 w 6618691"/>
              <a:gd name="connsiteY10" fmla="*/ 471180 h 2260553"/>
              <a:gd name="connsiteX11" fmla="*/ 5487279 w 6618691"/>
              <a:gd name="connsiteY11" fmla="*/ 1414848 h 2260553"/>
              <a:gd name="connsiteX12" fmla="*/ 5830180 w 6618691"/>
              <a:gd name="connsiteY12" fmla="*/ 1840527 h 2260553"/>
              <a:gd name="connsiteX13" fmla="*/ 6618691 w 6618691"/>
              <a:gd name="connsiteY13" fmla="*/ 2178625 h 2260553"/>
              <a:gd name="connsiteX0" fmla="*/ 0 w 6618691"/>
              <a:gd name="connsiteY0" fmla="*/ 2254498 h 2260558"/>
              <a:gd name="connsiteX1" fmla="*/ 737612 w 6618691"/>
              <a:gd name="connsiteY1" fmla="*/ 1998562 h 2260558"/>
              <a:gd name="connsiteX2" fmla="*/ 1117833 w 6618691"/>
              <a:gd name="connsiteY2" fmla="*/ 1146239 h 2260558"/>
              <a:gd name="connsiteX3" fmla="*/ 1521492 w 6618691"/>
              <a:gd name="connsiteY3" fmla="*/ 758241 h 2260558"/>
              <a:gd name="connsiteX4" fmla="*/ 2118732 w 6618691"/>
              <a:gd name="connsiteY4" fmla="*/ 696218 h 2260558"/>
              <a:gd name="connsiteX5" fmla="*/ 2482968 w 6618691"/>
              <a:gd name="connsiteY5" fmla="*/ 1456028 h 2260558"/>
              <a:gd name="connsiteX6" fmla="*/ 3218931 w 6618691"/>
              <a:gd name="connsiteY6" fmla="*/ 1561633 h 2260558"/>
              <a:gd name="connsiteX7" fmla="*/ 4077346 w 6618691"/>
              <a:gd name="connsiteY7" fmla="*/ 1375471 h 2260558"/>
              <a:gd name="connsiteX8" fmla="*/ 4387065 w 6618691"/>
              <a:gd name="connsiteY8" fmla="*/ 442259 h 2260558"/>
              <a:gd name="connsiteX9" fmla="*/ 4846605 w 6618691"/>
              <a:gd name="connsiteY9" fmla="*/ 83 h 2260558"/>
              <a:gd name="connsiteX10" fmla="*/ 5181541 w 6618691"/>
              <a:gd name="connsiteY10" fmla="*/ 412628 h 2260558"/>
              <a:gd name="connsiteX11" fmla="*/ 5487279 w 6618691"/>
              <a:gd name="connsiteY11" fmla="*/ 1414853 h 2260558"/>
              <a:gd name="connsiteX12" fmla="*/ 5830180 w 6618691"/>
              <a:gd name="connsiteY12" fmla="*/ 1840532 h 2260558"/>
              <a:gd name="connsiteX13" fmla="*/ 6618691 w 6618691"/>
              <a:gd name="connsiteY13" fmla="*/ 2178630 h 2260558"/>
              <a:gd name="connsiteX0" fmla="*/ 0 w 6618691"/>
              <a:gd name="connsiteY0" fmla="*/ 2254498 h 2260558"/>
              <a:gd name="connsiteX1" fmla="*/ 737612 w 6618691"/>
              <a:gd name="connsiteY1" fmla="*/ 1998562 h 2260558"/>
              <a:gd name="connsiteX2" fmla="*/ 1117833 w 6618691"/>
              <a:gd name="connsiteY2" fmla="*/ 1146239 h 2260558"/>
              <a:gd name="connsiteX3" fmla="*/ 1521492 w 6618691"/>
              <a:gd name="connsiteY3" fmla="*/ 758241 h 2260558"/>
              <a:gd name="connsiteX4" fmla="*/ 2118732 w 6618691"/>
              <a:gd name="connsiteY4" fmla="*/ 696218 h 2260558"/>
              <a:gd name="connsiteX5" fmla="*/ 2482968 w 6618691"/>
              <a:gd name="connsiteY5" fmla="*/ 1456028 h 2260558"/>
              <a:gd name="connsiteX6" fmla="*/ 3218931 w 6618691"/>
              <a:gd name="connsiteY6" fmla="*/ 1561633 h 2260558"/>
              <a:gd name="connsiteX7" fmla="*/ 4077346 w 6618691"/>
              <a:gd name="connsiteY7" fmla="*/ 1375471 h 2260558"/>
              <a:gd name="connsiteX8" fmla="*/ 4387065 w 6618691"/>
              <a:gd name="connsiteY8" fmla="*/ 442259 h 2260558"/>
              <a:gd name="connsiteX9" fmla="*/ 4846605 w 6618691"/>
              <a:gd name="connsiteY9" fmla="*/ 83 h 2260558"/>
              <a:gd name="connsiteX10" fmla="*/ 5154514 w 6618691"/>
              <a:gd name="connsiteY10" fmla="*/ 412628 h 2260558"/>
              <a:gd name="connsiteX11" fmla="*/ 5487279 w 6618691"/>
              <a:gd name="connsiteY11" fmla="*/ 1414853 h 2260558"/>
              <a:gd name="connsiteX12" fmla="*/ 5830180 w 6618691"/>
              <a:gd name="connsiteY12" fmla="*/ 1840532 h 2260558"/>
              <a:gd name="connsiteX13" fmla="*/ 6618691 w 6618691"/>
              <a:gd name="connsiteY13" fmla="*/ 2178630 h 2260558"/>
              <a:gd name="connsiteX0" fmla="*/ 0 w 6618691"/>
              <a:gd name="connsiteY0" fmla="*/ 2254511 h 2260571"/>
              <a:gd name="connsiteX1" fmla="*/ 737612 w 6618691"/>
              <a:gd name="connsiteY1" fmla="*/ 1998575 h 2260571"/>
              <a:gd name="connsiteX2" fmla="*/ 1117833 w 6618691"/>
              <a:gd name="connsiteY2" fmla="*/ 1146252 h 2260571"/>
              <a:gd name="connsiteX3" fmla="*/ 1521492 w 6618691"/>
              <a:gd name="connsiteY3" fmla="*/ 758254 h 2260571"/>
              <a:gd name="connsiteX4" fmla="*/ 2118732 w 6618691"/>
              <a:gd name="connsiteY4" fmla="*/ 696231 h 2260571"/>
              <a:gd name="connsiteX5" fmla="*/ 2482968 w 6618691"/>
              <a:gd name="connsiteY5" fmla="*/ 1456041 h 2260571"/>
              <a:gd name="connsiteX6" fmla="*/ 3218931 w 6618691"/>
              <a:gd name="connsiteY6" fmla="*/ 1561646 h 2260571"/>
              <a:gd name="connsiteX7" fmla="*/ 4077346 w 6618691"/>
              <a:gd name="connsiteY7" fmla="*/ 1375484 h 2260571"/>
              <a:gd name="connsiteX8" fmla="*/ 4387065 w 6618691"/>
              <a:gd name="connsiteY8" fmla="*/ 442272 h 2260571"/>
              <a:gd name="connsiteX9" fmla="*/ 4846605 w 6618691"/>
              <a:gd name="connsiteY9" fmla="*/ 96 h 2260571"/>
              <a:gd name="connsiteX10" fmla="*/ 5154514 w 6618691"/>
              <a:gd name="connsiteY10" fmla="*/ 412641 h 2260571"/>
              <a:gd name="connsiteX11" fmla="*/ 5487279 w 6618691"/>
              <a:gd name="connsiteY11" fmla="*/ 1414866 h 2260571"/>
              <a:gd name="connsiteX12" fmla="*/ 5830180 w 6618691"/>
              <a:gd name="connsiteY12" fmla="*/ 1840545 h 2260571"/>
              <a:gd name="connsiteX13" fmla="*/ 6618691 w 6618691"/>
              <a:gd name="connsiteY13" fmla="*/ 2178643 h 2260571"/>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3218931 w 6618691"/>
              <a:gd name="connsiteY6" fmla="*/ 1564760 h 2263685"/>
              <a:gd name="connsiteX7" fmla="*/ 4077346 w 6618691"/>
              <a:gd name="connsiteY7" fmla="*/ 1378598 h 2263685"/>
              <a:gd name="connsiteX8" fmla="*/ 4387065 w 6618691"/>
              <a:gd name="connsiteY8" fmla="*/ 445386 h 2263685"/>
              <a:gd name="connsiteX9" fmla="*/ 4846605 w 6618691"/>
              <a:gd name="connsiteY9" fmla="*/ 3210 h 2263685"/>
              <a:gd name="connsiteX10" fmla="*/ 5154514 w 6618691"/>
              <a:gd name="connsiteY10" fmla="*/ 415755 h 2263685"/>
              <a:gd name="connsiteX11" fmla="*/ 5487279 w 6618691"/>
              <a:gd name="connsiteY11" fmla="*/ 1417980 h 2263685"/>
              <a:gd name="connsiteX12" fmla="*/ 5830180 w 6618691"/>
              <a:gd name="connsiteY12" fmla="*/ 1843659 h 2263685"/>
              <a:gd name="connsiteX13" fmla="*/ 6618691 w 6618691"/>
              <a:gd name="connsiteY13"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3218931 w 6618691"/>
              <a:gd name="connsiteY6" fmla="*/ 1564760 h 2263685"/>
              <a:gd name="connsiteX7" fmla="*/ 4077346 w 6618691"/>
              <a:gd name="connsiteY7" fmla="*/ 1378598 h 2263685"/>
              <a:gd name="connsiteX8" fmla="*/ 4387065 w 6618691"/>
              <a:gd name="connsiteY8" fmla="*/ 445386 h 2263685"/>
              <a:gd name="connsiteX9" fmla="*/ 4846605 w 6618691"/>
              <a:gd name="connsiteY9" fmla="*/ 3210 h 2263685"/>
              <a:gd name="connsiteX10" fmla="*/ 5154514 w 6618691"/>
              <a:gd name="connsiteY10" fmla="*/ 415755 h 2263685"/>
              <a:gd name="connsiteX11" fmla="*/ 5487279 w 6618691"/>
              <a:gd name="connsiteY11" fmla="*/ 1417980 h 2263685"/>
              <a:gd name="connsiteX12" fmla="*/ 5830180 w 6618691"/>
              <a:gd name="connsiteY12" fmla="*/ 1843659 h 2263685"/>
              <a:gd name="connsiteX13" fmla="*/ 6618691 w 6618691"/>
              <a:gd name="connsiteY13"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3218931 w 6618691"/>
              <a:gd name="connsiteY6" fmla="*/ 1564760 h 2263685"/>
              <a:gd name="connsiteX7" fmla="*/ 4077346 w 6618691"/>
              <a:gd name="connsiteY7" fmla="*/ 1378598 h 2263685"/>
              <a:gd name="connsiteX8" fmla="*/ 4387065 w 6618691"/>
              <a:gd name="connsiteY8" fmla="*/ 445386 h 2263685"/>
              <a:gd name="connsiteX9" fmla="*/ 4846605 w 6618691"/>
              <a:gd name="connsiteY9" fmla="*/ 3210 h 2263685"/>
              <a:gd name="connsiteX10" fmla="*/ 5154514 w 6618691"/>
              <a:gd name="connsiteY10" fmla="*/ 415755 h 2263685"/>
              <a:gd name="connsiteX11" fmla="*/ 5487279 w 6618691"/>
              <a:gd name="connsiteY11" fmla="*/ 1417980 h 2263685"/>
              <a:gd name="connsiteX12" fmla="*/ 5830180 w 6618691"/>
              <a:gd name="connsiteY12" fmla="*/ 1843659 h 2263685"/>
              <a:gd name="connsiteX13" fmla="*/ 6618691 w 6618691"/>
              <a:gd name="connsiteY13"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3218931 w 6618691"/>
              <a:gd name="connsiteY6" fmla="*/ 1564760 h 2263685"/>
              <a:gd name="connsiteX7" fmla="*/ 4077346 w 6618691"/>
              <a:gd name="connsiteY7" fmla="*/ 1378598 h 2263685"/>
              <a:gd name="connsiteX8" fmla="*/ 4387065 w 6618691"/>
              <a:gd name="connsiteY8" fmla="*/ 445386 h 2263685"/>
              <a:gd name="connsiteX9" fmla="*/ 4846605 w 6618691"/>
              <a:gd name="connsiteY9" fmla="*/ 3210 h 2263685"/>
              <a:gd name="connsiteX10" fmla="*/ 5154514 w 6618691"/>
              <a:gd name="connsiteY10" fmla="*/ 415755 h 2263685"/>
              <a:gd name="connsiteX11" fmla="*/ 5487279 w 6618691"/>
              <a:gd name="connsiteY11" fmla="*/ 1417980 h 2263685"/>
              <a:gd name="connsiteX12" fmla="*/ 5830180 w 6618691"/>
              <a:gd name="connsiteY12" fmla="*/ 1843659 h 2263685"/>
              <a:gd name="connsiteX13" fmla="*/ 6618691 w 6618691"/>
              <a:gd name="connsiteY13"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3218931 w 6618691"/>
              <a:gd name="connsiteY6" fmla="*/ 1564760 h 2263685"/>
              <a:gd name="connsiteX7" fmla="*/ 4077346 w 6618691"/>
              <a:gd name="connsiteY7" fmla="*/ 1378598 h 2263685"/>
              <a:gd name="connsiteX8" fmla="*/ 4387065 w 6618691"/>
              <a:gd name="connsiteY8" fmla="*/ 445386 h 2263685"/>
              <a:gd name="connsiteX9" fmla="*/ 4846605 w 6618691"/>
              <a:gd name="connsiteY9" fmla="*/ 3210 h 2263685"/>
              <a:gd name="connsiteX10" fmla="*/ 5154514 w 6618691"/>
              <a:gd name="connsiteY10" fmla="*/ 415755 h 2263685"/>
              <a:gd name="connsiteX11" fmla="*/ 5487279 w 6618691"/>
              <a:gd name="connsiteY11" fmla="*/ 1417980 h 2263685"/>
              <a:gd name="connsiteX12" fmla="*/ 5830180 w 6618691"/>
              <a:gd name="connsiteY12" fmla="*/ 1843659 h 2263685"/>
              <a:gd name="connsiteX13" fmla="*/ 6618691 w 6618691"/>
              <a:gd name="connsiteY13"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4077346 w 6618691"/>
              <a:gd name="connsiteY6" fmla="*/ 1378598 h 2263685"/>
              <a:gd name="connsiteX7" fmla="*/ 4387065 w 6618691"/>
              <a:gd name="connsiteY7" fmla="*/ 445386 h 2263685"/>
              <a:gd name="connsiteX8" fmla="*/ 4846605 w 6618691"/>
              <a:gd name="connsiteY8" fmla="*/ 3210 h 2263685"/>
              <a:gd name="connsiteX9" fmla="*/ 5154514 w 6618691"/>
              <a:gd name="connsiteY9" fmla="*/ 415755 h 2263685"/>
              <a:gd name="connsiteX10" fmla="*/ 5487279 w 6618691"/>
              <a:gd name="connsiteY10" fmla="*/ 1417980 h 2263685"/>
              <a:gd name="connsiteX11" fmla="*/ 5830180 w 6618691"/>
              <a:gd name="connsiteY11" fmla="*/ 1843659 h 2263685"/>
              <a:gd name="connsiteX12" fmla="*/ 6618691 w 6618691"/>
              <a:gd name="connsiteY12"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4077346 w 6618691"/>
              <a:gd name="connsiteY6" fmla="*/ 1378598 h 2263685"/>
              <a:gd name="connsiteX7" fmla="*/ 4387065 w 6618691"/>
              <a:gd name="connsiteY7" fmla="*/ 445386 h 2263685"/>
              <a:gd name="connsiteX8" fmla="*/ 4846605 w 6618691"/>
              <a:gd name="connsiteY8" fmla="*/ 3210 h 2263685"/>
              <a:gd name="connsiteX9" fmla="*/ 5154514 w 6618691"/>
              <a:gd name="connsiteY9" fmla="*/ 415755 h 2263685"/>
              <a:gd name="connsiteX10" fmla="*/ 5487279 w 6618691"/>
              <a:gd name="connsiteY10" fmla="*/ 1417980 h 2263685"/>
              <a:gd name="connsiteX11" fmla="*/ 5830180 w 6618691"/>
              <a:gd name="connsiteY11" fmla="*/ 1843659 h 2263685"/>
              <a:gd name="connsiteX12" fmla="*/ 6618691 w 6618691"/>
              <a:gd name="connsiteY12" fmla="*/ 2181757 h 2263685"/>
              <a:gd name="connsiteX0" fmla="*/ 0 w 6618691"/>
              <a:gd name="connsiteY0" fmla="*/ 2257625 h 2263685"/>
              <a:gd name="connsiteX1" fmla="*/ 737612 w 6618691"/>
              <a:gd name="connsiteY1" fmla="*/ 2001689 h 2263685"/>
              <a:gd name="connsiteX2" fmla="*/ 1117833 w 6618691"/>
              <a:gd name="connsiteY2" fmla="*/ 1149366 h 2263685"/>
              <a:gd name="connsiteX3" fmla="*/ 1521492 w 6618691"/>
              <a:gd name="connsiteY3" fmla="*/ 761368 h 2263685"/>
              <a:gd name="connsiteX4" fmla="*/ 2118732 w 6618691"/>
              <a:gd name="connsiteY4" fmla="*/ 699345 h 2263685"/>
              <a:gd name="connsiteX5" fmla="*/ 2482968 w 6618691"/>
              <a:gd name="connsiteY5" fmla="*/ 1459155 h 2263685"/>
              <a:gd name="connsiteX6" fmla="*/ 4077346 w 6618691"/>
              <a:gd name="connsiteY6" fmla="*/ 1378598 h 2263685"/>
              <a:gd name="connsiteX7" fmla="*/ 4387065 w 6618691"/>
              <a:gd name="connsiteY7" fmla="*/ 445386 h 2263685"/>
              <a:gd name="connsiteX8" fmla="*/ 4846605 w 6618691"/>
              <a:gd name="connsiteY8" fmla="*/ 3210 h 2263685"/>
              <a:gd name="connsiteX9" fmla="*/ 5154514 w 6618691"/>
              <a:gd name="connsiteY9" fmla="*/ 415755 h 2263685"/>
              <a:gd name="connsiteX10" fmla="*/ 5487279 w 6618691"/>
              <a:gd name="connsiteY10" fmla="*/ 1417980 h 2263685"/>
              <a:gd name="connsiteX11" fmla="*/ 5830180 w 6618691"/>
              <a:gd name="connsiteY11" fmla="*/ 1843659 h 2263685"/>
              <a:gd name="connsiteX12" fmla="*/ 6618691 w 6618691"/>
              <a:gd name="connsiteY12" fmla="*/ 2181757 h 2263685"/>
              <a:gd name="connsiteX0" fmla="*/ 0 w 6618691"/>
              <a:gd name="connsiteY0" fmla="*/ 2254512 h 2260572"/>
              <a:gd name="connsiteX1" fmla="*/ 737612 w 6618691"/>
              <a:gd name="connsiteY1" fmla="*/ 1998576 h 2260572"/>
              <a:gd name="connsiteX2" fmla="*/ 1117833 w 6618691"/>
              <a:gd name="connsiteY2" fmla="*/ 1146253 h 2260572"/>
              <a:gd name="connsiteX3" fmla="*/ 1521492 w 6618691"/>
              <a:gd name="connsiteY3" fmla="*/ 758255 h 2260572"/>
              <a:gd name="connsiteX4" fmla="*/ 2118732 w 6618691"/>
              <a:gd name="connsiteY4" fmla="*/ 696232 h 2260572"/>
              <a:gd name="connsiteX5" fmla="*/ 2482968 w 6618691"/>
              <a:gd name="connsiteY5" fmla="*/ 1456042 h 2260572"/>
              <a:gd name="connsiteX6" fmla="*/ 4077346 w 6618691"/>
              <a:gd name="connsiteY6" fmla="*/ 1375485 h 2260572"/>
              <a:gd name="connsiteX7" fmla="*/ 4495172 w 6618691"/>
              <a:gd name="connsiteY7" fmla="*/ 442273 h 2260572"/>
              <a:gd name="connsiteX8" fmla="*/ 4846605 w 6618691"/>
              <a:gd name="connsiteY8" fmla="*/ 97 h 2260572"/>
              <a:gd name="connsiteX9" fmla="*/ 5154514 w 6618691"/>
              <a:gd name="connsiteY9" fmla="*/ 412642 h 2260572"/>
              <a:gd name="connsiteX10" fmla="*/ 5487279 w 6618691"/>
              <a:gd name="connsiteY10" fmla="*/ 1414867 h 2260572"/>
              <a:gd name="connsiteX11" fmla="*/ 5830180 w 6618691"/>
              <a:gd name="connsiteY11" fmla="*/ 1840546 h 2260572"/>
              <a:gd name="connsiteX12" fmla="*/ 6618691 w 6618691"/>
              <a:gd name="connsiteY12" fmla="*/ 2178644 h 2260572"/>
              <a:gd name="connsiteX0" fmla="*/ 0 w 6618691"/>
              <a:gd name="connsiteY0" fmla="*/ 2254682 h 2260742"/>
              <a:gd name="connsiteX1" fmla="*/ 737612 w 6618691"/>
              <a:gd name="connsiteY1" fmla="*/ 1998746 h 2260742"/>
              <a:gd name="connsiteX2" fmla="*/ 1117833 w 6618691"/>
              <a:gd name="connsiteY2" fmla="*/ 1146423 h 2260742"/>
              <a:gd name="connsiteX3" fmla="*/ 1521492 w 6618691"/>
              <a:gd name="connsiteY3" fmla="*/ 758425 h 2260742"/>
              <a:gd name="connsiteX4" fmla="*/ 2118732 w 6618691"/>
              <a:gd name="connsiteY4" fmla="*/ 696402 h 2260742"/>
              <a:gd name="connsiteX5" fmla="*/ 2482968 w 6618691"/>
              <a:gd name="connsiteY5" fmla="*/ 1456212 h 2260742"/>
              <a:gd name="connsiteX6" fmla="*/ 4077346 w 6618691"/>
              <a:gd name="connsiteY6" fmla="*/ 1375655 h 2260742"/>
              <a:gd name="connsiteX7" fmla="*/ 4495172 w 6618691"/>
              <a:gd name="connsiteY7" fmla="*/ 442443 h 2260742"/>
              <a:gd name="connsiteX8" fmla="*/ 4846605 w 6618691"/>
              <a:gd name="connsiteY8" fmla="*/ 267 h 2260742"/>
              <a:gd name="connsiteX9" fmla="*/ 5109469 w 6618691"/>
              <a:gd name="connsiteY9" fmla="*/ 394795 h 2260742"/>
              <a:gd name="connsiteX10" fmla="*/ 5487279 w 6618691"/>
              <a:gd name="connsiteY10" fmla="*/ 1415037 h 2260742"/>
              <a:gd name="connsiteX11" fmla="*/ 5830180 w 6618691"/>
              <a:gd name="connsiteY11" fmla="*/ 1840716 h 2260742"/>
              <a:gd name="connsiteX12" fmla="*/ 6618691 w 6618691"/>
              <a:gd name="connsiteY12" fmla="*/ 2178814 h 2260742"/>
              <a:gd name="connsiteX0" fmla="*/ 0 w 6618691"/>
              <a:gd name="connsiteY0" fmla="*/ 2281673 h 2287733"/>
              <a:gd name="connsiteX1" fmla="*/ 737612 w 6618691"/>
              <a:gd name="connsiteY1" fmla="*/ 2025737 h 2287733"/>
              <a:gd name="connsiteX2" fmla="*/ 1117833 w 6618691"/>
              <a:gd name="connsiteY2" fmla="*/ 1173414 h 2287733"/>
              <a:gd name="connsiteX3" fmla="*/ 1521492 w 6618691"/>
              <a:gd name="connsiteY3" fmla="*/ 785416 h 2287733"/>
              <a:gd name="connsiteX4" fmla="*/ 2118732 w 6618691"/>
              <a:gd name="connsiteY4" fmla="*/ 723393 h 2287733"/>
              <a:gd name="connsiteX5" fmla="*/ 2482968 w 6618691"/>
              <a:gd name="connsiteY5" fmla="*/ 1483203 h 2287733"/>
              <a:gd name="connsiteX6" fmla="*/ 4077346 w 6618691"/>
              <a:gd name="connsiteY6" fmla="*/ 1402646 h 2287733"/>
              <a:gd name="connsiteX7" fmla="*/ 4495172 w 6618691"/>
              <a:gd name="connsiteY7" fmla="*/ 469434 h 2287733"/>
              <a:gd name="connsiteX8" fmla="*/ 4851109 w 6618691"/>
              <a:gd name="connsiteY8" fmla="*/ 232 h 2287733"/>
              <a:gd name="connsiteX9" fmla="*/ 5109469 w 6618691"/>
              <a:gd name="connsiteY9" fmla="*/ 421786 h 2287733"/>
              <a:gd name="connsiteX10" fmla="*/ 5487279 w 6618691"/>
              <a:gd name="connsiteY10" fmla="*/ 1442028 h 2287733"/>
              <a:gd name="connsiteX11" fmla="*/ 5830180 w 6618691"/>
              <a:gd name="connsiteY11" fmla="*/ 1867707 h 2287733"/>
              <a:gd name="connsiteX12" fmla="*/ 6618691 w 6618691"/>
              <a:gd name="connsiteY12" fmla="*/ 2205805 h 2287733"/>
              <a:gd name="connsiteX0" fmla="*/ 0 w 6618691"/>
              <a:gd name="connsiteY0" fmla="*/ 2297144 h 2303204"/>
              <a:gd name="connsiteX1" fmla="*/ 737612 w 6618691"/>
              <a:gd name="connsiteY1" fmla="*/ 2041208 h 2303204"/>
              <a:gd name="connsiteX2" fmla="*/ 1117833 w 6618691"/>
              <a:gd name="connsiteY2" fmla="*/ 1188885 h 2303204"/>
              <a:gd name="connsiteX3" fmla="*/ 1521492 w 6618691"/>
              <a:gd name="connsiteY3" fmla="*/ 800887 h 2303204"/>
              <a:gd name="connsiteX4" fmla="*/ 2118732 w 6618691"/>
              <a:gd name="connsiteY4" fmla="*/ 738864 h 2303204"/>
              <a:gd name="connsiteX5" fmla="*/ 2482968 w 6618691"/>
              <a:gd name="connsiteY5" fmla="*/ 1498674 h 2303204"/>
              <a:gd name="connsiteX6" fmla="*/ 4077346 w 6618691"/>
              <a:gd name="connsiteY6" fmla="*/ 1418117 h 2303204"/>
              <a:gd name="connsiteX7" fmla="*/ 4495172 w 6618691"/>
              <a:gd name="connsiteY7" fmla="*/ 484905 h 2303204"/>
              <a:gd name="connsiteX8" fmla="*/ 4851109 w 6618691"/>
              <a:gd name="connsiteY8" fmla="*/ 15703 h 2303204"/>
              <a:gd name="connsiteX9" fmla="*/ 5109469 w 6618691"/>
              <a:gd name="connsiteY9" fmla="*/ 437257 h 2303204"/>
              <a:gd name="connsiteX10" fmla="*/ 5487279 w 6618691"/>
              <a:gd name="connsiteY10" fmla="*/ 1457499 h 2303204"/>
              <a:gd name="connsiteX11" fmla="*/ 5830180 w 6618691"/>
              <a:gd name="connsiteY11" fmla="*/ 1883178 h 2303204"/>
              <a:gd name="connsiteX12" fmla="*/ 6618691 w 6618691"/>
              <a:gd name="connsiteY12" fmla="*/ 2221276 h 2303204"/>
              <a:gd name="connsiteX0" fmla="*/ 0 w 6618691"/>
              <a:gd name="connsiteY0" fmla="*/ 2297337 h 2303397"/>
              <a:gd name="connsiteX1" fmla="*/ 737612 w 6618691"/>
              <a:gd name="connsiteY1" fmla="*/ 2041401 h 2303397"/>
              <a:gd name="connsiteX2" fmla="*/ 1117833 w 6618691"/>
              <a:gd name="connsiteY2" fmla="*/ 1189078 h 2303397"/>
              <a:gd name="connsiteX3" fmla="*/ 1521492 w 6618691"/>
              <a:gd name="connsiteY3" fmla="*/ 801080 h 2303397"/>
              <a:gd name="connsiteX4" fmla="*/ 2118732 w 6618691"/>
              <a:gd name="connsiteY4" fmla="*/ 739057 h 2303397"/>
              <a:gd name="connsiteX5" fmla="*/ 2482968 w 6618691"/>
              <a:gd name="connsiteY5" fmla="*/ 1498867 h 2303397"/>
              <a:gd name="connsiteX6" fmla="*/ 4077346 w 6618691"/>
              <a:gd name="connsiteY6" fmla="*/ 1418310 h 2303397"/>
              <a:gd name="connsiteX7" fmla="*/ 4495172 w 6618691"/>
              <a:gd name="connsiteY7" fmla="*/ 485098 h 2303397"/>
              <a:gd name="connsiteX8" fmla="*/ 4851109 w 6618691"/>
              <a:gd name="connsiteY8" fmla="*/ 15896 h 2303397"/>
              <a:gd name="connsiteX9" fmla="*/ 5109469 w 6618691"/>
              <a:gd name="connsiteY9" fmla="*/ 437450 h 2303397"/>
              <a:gd name="connsiteX10" fmla="*/ 5487279 w 6618691"/>
              <a:gd name="connsiteY10" fmla="*/ 1457692 h 2303397"/>
              <a:gd name="connsiteX11" fmla="*/ 5830180 w 6618691"/>
              <a:gd name="connsiteY11" fmla="*/ 1883371 h 2303397"/>
              <a:gd name="connsiteX12" fmla="*/ 6618691 w 6618691"/>
              <a:gd name="connsiteY12" fmla="*/ 2221469 h 2303397"/>
              <a:gd name="connsiteX0" fmla="*/ 0 w 6618691"/>
              <a:gd name="connsiteY0" fmla="*/ 2297337 h 2303397"/>
              <a:gd name="connsiteX1" fmla="*/ 737612 w 6618691"/>
              <a:gd name="connsiteY1" fmla="*/ 2041401 h 2303397"/>
              <a:gd name="connsiteX2" fmla="*/ 1117833 w 6618691"/>
              <a:gd name="connsiteY2" fmla="*/ 1189078 h 2303397"/>
              <a:gd name="connsiteX3" fmla="*/ 1521492 w 6618691"/>
              <a:gd name="connsiteY3" fmla="*/ 801080 h 2303397"/>
              <a:gd name="connsiteX4" fmla="*/ 2118732 w 6618691"/>
              <a:gd name="connsiteY4" fmla="*/ 739057 h 2303397"/>
              <a:gd name="connsiteX5" fmla="*/ 2482968 w 6618691"/>
              <a:gd name="connsiteY5" fmla="*/ 1498867 h 2303397"/>
              <a:gd name="connsiteX6" fmla="*/ 4077346 w 6618691"/>
              <a:gd name="connsiteY6" fmla="*/ 1418310 h 2303397"/>
              <a:gd name="connsiteX7" fmla="*/ 4495172 w 6618691"/>
              <a:gd name="connsiteY7" fmla="*/ 485098 h 2303397"/>
              <a:gd name="connsiteX8" fmla="*/ 4851109 w 6618691"/>
              <a:gd name="connsiteY8" fmla="*/ 15896 h 2303397"/>
              <a:gd name="connsiteX9" fmla="*/ 5109469 w 6618691"/>
              <a:gd name="connsiteY9" fmla="*/ 437450 h 2303397"/>
              <a:gd name="connsiteX10" fmla="*/ 5487279 w 6618691"/>
              <a:gd name="connsiteY10" fmla="*/ 1457692 h 2303397"/>
              <a:gd name="connsiteX11" fmla="*/ 5830180 w 6618691"/>
              <a:gd name="connsiteY11" fmla="*/ 1883371 h 2303397"/>
              <a:gd name="connsiteX12" fmla="*/ 6618691 w 6618691"/>
              <a:gd name="connsiteY12" fmla="*/ 2221469 h 2303397"/>
              <a:gd name="connsiteX0" fmla="*/ 0 w 6618691"/>
              <a:gd name="connsiteY0" fmla="*/ 2281999 h 2288059"/>
              <a:gd name="connsiteX1" fmla="*/ 737612 w 6618691"/>
              <a:gd name="connsiteY1" fmla="*/ 2026063 h 2288059"/>
              <a:gd name="connsiteX2" fmla="*/ 1117833 w 6618691"/>
              <a:gd name="connsiteY2" fmla="*/ 1173740 h 2288059"/>
              <a:gd name="connsiteX3" fmla="*/ 1521492 w 6618691"/>
              <a:gd name="connsiteY3" fmla="*/ 785742 h 2288059"/>
              <a:gd name="connsiteX4" fmla="*/ 2118732 w 6618691"/>
              <a:gd name="connsiteY4" fmla="*/ 723719 h 2288059"/>
              <a:gd name="connsiteX5" fmla="*/ 2482968 w 6618691"/>
              <a:gd name="connsiteY5" fmla="*/ 1483529 h 2288059"/>
              <a:gd name="connsiteX6" fmla="*/ 4077346 w 6618691"/>
              <a:gd name="connsiteY6" fmla="*/ 1402972 h 2288059"/>
              <a:gd name="connsiteX7" fmla="*/ 4495172 w 6618691"/>
              <a:gd name="connsiteY7" fmla="*/ 469760 h 2288059"/>
              <a:gd name="connsiteX8" fmla="*/ 4851109 w 6618691"/>
              <a:gd name="connsiteY8" fmla="*/ 558 h 2288059"/>
              <a:gd name="connsiteX9" fmla="*/ 5145505 w 6618691"/>
              <a:gd name="connsiteY9" fmla="*/ 399590 h 2288059"/>
              <a:gd name="connsiteX10" fmla="*/ 5487279 w 6618691"/>
              <a:gd name="connsiteY10" fmla="*/ 1442354 h 2288059"/>
              <a:gd name="connsiteX11" fmla="*/ 5830180 w 6618691"/>
              <a:gd name="connsiteY11" fmla="*/ 1868033 h 2288059"/>
              <a:gd name="connsiteX12" fmla="*/ 6618691 w 6618691"/>
              <a:gd name="connsiteY12" fmla="*/ 2206131 h 2288059"/>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7279 w 6618691"/>
              <a:gd name="connsiteY10" fmla="*/ 1442289 h 2287994"/>
              <a:gd name="connsiteX11" fmla="*/ 5830180 w 6618691"/>
              <a:gd name="connsiteY11" fmla="*/ 1867968 h 2287994"/>
              <a:gd name="connsiteX12" fmla="*/ 6618691 w 6618691"/>
              <a:gd name="connsiteY12"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5830180 w 6618691"/>
              <a:gd name="connsiteY11" fmla="*/ 1867968 h 2287994"/>
              <a:gd name="connsiteX12" fmla="*/ 6618691 w 6618691"/>
              <a:gd name="connsiteY12"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6618691 w 6618691"/>
              <a:gd name="connsiteY11"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6618691 w 6618691"/>
              <a:gd name="connsiteY11"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6618691 w 6618691"/>
              <a:gd name="connsiteY11"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6618691 w 6618691"/>
              <a:gd name="connsiteY11"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6618691 w 6618691"/>
              <a:gd name="connsiteY11" fmla="*/ 2206066 h 2287994"/>
              <a:gd name="connsiteX0" fmla="*/ 0 w 6618691"/>
              <a:gd name="connsiteY0" fmla="*/ 2281934 h 2287994"/>
              <a:gd name="connsiteX1" fmla="*/ 737612 w 6618691"/>
              <a:gd name="connsiteY1" fmla="*/ 2025998 h 2287994"/>
              <a:gd name="connsiteX2" fmla="*/ 1117833 w 6618691"/>
              <a:gd name="connsiteY2" fmla="*/ 1173675 h 2287994"/>
              <a:gd name="connsiteX3" fmla="*/ 1521492 w 6618691"/>
              <a:gd name="connsiteY3" fmla="*/ 785677 h 2287994"/>
              <a:gd name="connsiteX4" fmla="*/ 2118732 w 6618691"/>
              <a:gd name="connsiteY4" fmla="*/ 723654 h 2287994"/>
              <a:gd name="connsiteX5" fmla="*/ 2482968 w 6618691"/>
              <a:gd name="connsiteY5" fmla="*/ 1483464 h 2287994"/>
              <a:gd name="connsiteX6" fmla="*/ 4077346 w 6618691"/>
              <a:gd name="connsiteY6" fmla="*/ 1402907 h 2287994"/>
              <a:gd name="connsiteX7" fmla="*/ 4522199 w 6618691"/>
              <a:gd name="connsiteY7" fmla="*/ 465191 h 2287994"/>
              <a:gd name="connsiteX8" fmla="*/ 4851109 w 6618691"/>
              <a:gd name="connsiteY8" fmla="*/ 493 h 2287994"/>
              <a:gd name="connsiteX9" fmla="*/ 5145505 w 6618691"/>
              <a:gd name="connsiteY9" fmla="*/ 399525 h 2287994"/>
              <a:gd name="connsiteX10" fmla="*/ 5482775 w 6618691"/>
              <a:gd name="connsiteY10" fmla="*/ 1753095 h 2287994"/>
              <a:gd name="connsiteX11" fmla="*/ 6618691 w 6618691"/>
              <a:gd name="connsiteY11" fmla="*/ 2206066 h 2287994"/>
              <a:gd name="connsiteX0" fmla="*/ 0 w 6618691"/>
              <a:gd name="connsiteY0" fmla="*/ 2109555 h 2115615"/>
              <a:gd name="connsiteX1" fmla="*/ 737612 w 6618691"/>
              <a:gd name="connsiteY1" fmla="*/ 1853619 h 2115615"/>
              <a:gd name="connsiteX2" fmla="*/ 1117833 w 6618691"/>
              <a:gd name="connsiteY2" fmla="*/ 1001296 h 2115615"/>
              <a:gd name="connsiteX3" fmla="*/ 1521492 w 6618691"/>
              <a:gd name="connsiteY3" fmla="*/ 613298 h 2115615"/>
              <a:gd name="connsiteX4" fmla="*/ 2118732 w 6618691"/>
              <a:gd name="connsiteY4" fmla="*/ 551275 h 2115615"/>
              <a:gd name="connsiteX5" fmla="*/ 2482968 w 6618691"/>
              <a:gd name="connsiteY5" fmla="*/ 1311085 h 2115615"/>
              <a:gd name="connsiteX6" fmla="*/ 4077346 w 6618691"/>
              <a:gd name="connsiteY6" fmla="*/ 1230528 h 2115615"/>
              <a:gd name="connsiteX7" fmla="*/ 4522199 w 6618691"/>
              <a:gd name="connsiteY7" fmla="*/ 292812 h 2115615"/>
              <a:gd name="connsiteX8" fmla="*/ 4905162 w 6618691"/>
              <a:gd name="connsiteY8" fmla="*/ 3787 h 2115615"/>
              <a:gd name="connsiteX9" fmla="*/ 5145505 w 6618691"/>
              <a:gd name="connsiteY9" fmla="*/ 227146 h 2115615"/>
              <a:gd name="connsiteX10" fmla="*/ 5482775 w 6618691"/>
              <a:gd name="connsiteY10" fmla="*/ 1580716 h 2115615"/>
              <a:gd name="connsiteX11" fmla="*/ 6618691 w 6618691"/>
              <a:gd name="connsiteY11" fmla="*/ 2033687 h 2115615"/>
              <a:gd name="connsiteX0" fmla="*/ 0 w 6618691"/>
              <a:gd name="connsiteY0" fmla="*/ 2161194 h 2167254"/>
              <a:gd name="connsiteX1" fmla="*/ 737612 w 6618691"/>
              <a:gd name="connsiteY1" fmla="*/ 1905258 h 2167254"/>
              <a:gd name="connsiteX2" fmla="*/ 1117833 w 6618691"/>
              <a:gd name="connsiteY2" fmla="*/ 1052935 h 2167254"/>
              <a:gd name="connsiteX3" fmla="*/ 1521492 w 6618691"/>
              <a:gd name="connsiteY3" fmla="*/ 664937 h 2167254"/>
              <a:gd name="connsiteX4" fmla="*/ 2118732 w 6618691"/>
              <a:gd name="connsiteY4" fmla="*/ 602914 h 2167254"/>
              <a:gd name="connsiteX5" fmla="*/ 2482968 w 6618691"/>
              <a:gd name="connsiteY5" fmla="*/ 1362724 h 2167254"/>
              <a:gd name="connsiteX6" fmla="*/ 4077346 w 6618691"/>
              <a:gd name="connsiteY6" fmla="*/ 1282167 h 2167254"/>
              <a:gd name="connsiteX7" fmla="*/ 4522199 w 6618691"/>
              <a:gd name="connsiteY7" fmla="*/ 344451 h 2167254"/>
              <a:gd name="connsiteX8" fmla="*/ 4855613 w 6618691"/>
              <a:gd name="connsiteY8" fmla="*/ 1373 h 2167254"/>
              <a:gd name="connsiteX9" fmla="*/ 5145505 w 6618691"/>
              <a:gd name="connsiteY9" fmla="*/ 278785 h 2167254"/>
              <a:gd name="connsiteX10" fmla="*/ 5482775 w 6618691"/>
              <a:gd name="connsiteY10" fmla="*/ 1632355 h 2167254"/>
              <a:gd name="connsiteX11" fmla="*/ 6618691 w 6618691"/>
              <a:gd name="connsiteY11" fmla="*/ 2085326 h 2167254"/>
              <a:gd name="connsiteX0" fmla="*/ 0 w 6618691"/>
              <a:gd name="connsiteY0" fmla="*/ 2160969 h 2167029"/>
              <a:gd name="connsiteX1" fmla="*/ 737612 w 6618691"/>
              <a:gd name="connsiteY1" fmla="*/ 1905033 h 2167029"/>
              <a:gd name="connsiteX2" fmla="*/ 1117833 w 6618691"/>
              <a:gd name="connsiteY2" fmla="*/ 1052710 h 2167029"/>
              <a:gd name="connsiteX3" fmla="*/ 1521492 w 6618691"/>
              <a:gd name="connsiteY3" fmla="*/ 664712 h 2167029"/>
              <a:gd name="connsiteX4" fmla="*/ 2118732 w 6618691"/>
              <a:gd name="connsiteY4" fmla="*/ 602689 h 2167029"/>
              <a:gd name="connsiteX5" fmla="*/ 2482968 w 6618691"/>
              <a:gd name="connsiteY5" fmla="*/ 1362499 h 2167029"/>
              <a:gd name="connsiteX6" fmla="*/ 4077346 w 6618691"/>
              <a:gd name="connsiteY6" fmla="*/ 1281942 h 2167029"/>
              <a:gd name="connsiteX7" fmla="*/ 4522199 w 6618691"/>
              <a:gd name="connsiteY7" fmla="*/ 344226 h 2167029"/>
              <a:gd name="connsiteX8" fmla="*/ 4855613 w 6618691"/>
              <a:gd name="connsiteY8" fmla="*/ 1148 h 2167029"/>
              <a:gd name="connsiteX9" fmla="*/ 5086947 w 6618691"/>
              <a:gd name="connsiteY9" fmla="*/ 283065 h 2167029"/>
              <a:gd name="connsiteX10" fmla="*/ 5482775 w 6618691"/>
              <a:gd name="connsiteY10" fmla="*/ 1632130 h 2167029"/>
              <a:gd name="connsiteX11" fmla="*/ 6618691 w 6618691"/>
              <a:gd name="connsiteY11" fmla="*/ 2085101 h 2167029"/>
              <a:gd name="connsiteX0" fmla="*/ 0 w 6618691"/>
              <a:gd name="connsiteY0" fmla="*/ 2160969 h 2167029"/>
              <a:gd name="connsiteX1" fmla="*/ 737612 w 6618691"/>
              <a:gd name="connsiteY1" fmla="*/ 1905033 h 2167029"/>
              <a:gd name="connsiteX2" fmla="*/ 1117833 w 6618691"/>
              <a:gd name="connsiteY2" fmla="*/ 1052710 h 2167029"/>
              <a:gd name="connsiteX3" fmla="*/ 1521492 w 6618691"/>
              <a:gd name="connsiteY3" fmla="*/ 664712 h 2167029"/>
              <a:gd name="connsiteX4" fmla="*/ 2118732 w 6618691"/>
              <a:gd name="connsiteY4" fmla="*/ 602689 h 2167029"/>
              <a:gd name="connsiteX5" fmla="*/ 2482968 w 6618691"/>
              <a:gd name="connsiteY5" fmla="*/ 1362499 h 2167029"/>
              <a:gd name="connsiteX6" fmla="*/ 4077346 w 6618691"/>
              <a:gd name="connsiteY6" fmla="*/ 1281942 h 2167029"/>
              <a:gd name="connsiteX7" fmla="*/ 4522199 w 6618691"/>
              <a:gd name="connsiteY7" fmla="*/ 344226 h 2167029"/>
              <a:gd name="connsiteX8" fmla="*/ 4855613 w 6618691"/>
              <a:gd name="connsiteY8" fmla="*/ 1148 h 2167029"/>
              <a:gd name="connsiteX9" fmla="*/ 5086947 w 6618691"/>
              <a:gd name="connsiteY9" fmla="*/ 283065 h 2167029"/>
              <a:gd name="connsiteX10" fmla="*/ 5482775 w 6618691"/>
              <a:gd name="connsiteY10" fmla="*/ 1632130 h 2167029"/>
              <a:gd name="connsiteX11" fmla="*/ 6618691 w 6618691"/>
              <a:gd name="connsiteY11" fmla="*/ 2085101 h 2167029"/>
              <a:gd name="connsiteX0" fmla="*/ 0 w 6618691"/>
              <a:gd name="connsiteY0" fmla="*/ 2160969 h 2167029"/>
              <a:gd name="connsiteX1" fmla="*/ 737612 w 6618691"/>
              <a:gd name="connsiteY1" fmla="*/ 1905033 h 2167029"/>
              <a:gd name="connsiteX2" fmla="*/ 1117833 w 6618691"/>
              <a:gd name="connsiteY2" fmla="*/ 1052710 h 2167029"/>
              <a:gd name="connsiteX3" fmla="*/ 1521492 w 6618691"/>
              <a:gd name="connsiteY3" fmla="*/ 664712 h 2167029"/>
              <a:gd name="connsiteX4" fmla="*/ 2118732 w 6618691"/>
              <a:gd name="connsiteY4" fmla="*/ 602689 h 2167029"/>
              <a:gd name="connsiteX5" fmla="*/ 2482968 w 6618691"/>
              <a:gd name="connsiteY5" fmla="*/ 1362499 h 2167029"/>
              <a:gd name="connsiteX6" fmla="*/ 4077346 w 6618691"/>
              <a:gd name="connsiteY6" fmla="*/ 1281942 h 2167029"/>
              <a:gd name="connsiteX7" fmla="*/ 4522199 w 6618691"/>
              <a:gd name="connsiteY7" fmla="*/ 344226 h 2167029"/>
              <a:gd name="connsiteX8" fmla="*/ 4855613 w 6618691"/>
              <a:gd name="connsiteY8" fmla="*/ 1148 h 2167029"/>
              <a:gd name="connsiteX9" fmla="*/ 5086947 w 6618691"/>
              <a:gd name="connsiteY9" fmla="*/ 283065 h 2167029"/>
              <a:gd name="connsiteX10" fmla="*/ 5482775 w 6618691"/>
              <a:gd name="connsiteY10" fmla="*/ 1632130 h 2167029"/>
              <a:gd name="connsiteX11" fmla="*/ 6618691 w 6618691"/>
              <a:gd name="connsiteY11" fmla="*/ 2085101 h 2167029"/>
              <a:gd name="connsiteX0" fmla="*/ 0 w 6618691"/>
              <a:gd name="connsiteY0" fmla="*/ 2162824 h 2168884"/>
              <a:gd name="connsiteX1" fmla="*/ 737612 w 6618691"/>
              <a:gd name="connsiteY1" fmla="*/ 1906888 h 2168884"/>
              <a:gd name="connsiteX2" fmla="*/ 1117833 w 6618691"/>
              <a:gd name="connsiteY2" fmla="*/ 1054565 h 2168884"/>
              <a:gd name="connsiteX3" fmla="*/ 1521492 w 6618691"/>
              <a:gd name="connsiteY3" fmla="*/ 666567 h 2168884"/>
              <a:gd name="connsiteX4" fmla="*/ 2118732 w 6618691"/>
              <a:gd name="connsiteY4" fmla="*/ 604544 h 2168884"/>
              <a:gd name="connsiteX5" fmla="*/ 2482968 w 6618691"/>
              <a:gd name="connsiteY5" fmla="*/ 1364354 h 2168884"/>
              <a:gd name="connsiteX6" fmla="*/ 4077346 w 6618691"/>
              <a:gd name="connsiteY6" fmla="*/ 1283797 h 2168884"/>
              <a:gd name="connsiteX7" fmla="*/ 4522199 w 6618691"/>
              <a:gd name="connsiteY7" fmla="*/ 346081 h 2168884"/>
              <a:gd name="connsiteX8" fmla="*/ 4855613 w 6618691"/>
              <a:gd name="connsiteY8" fmla="*/ 3003 h 2168884"/>
              <a:gd name="connsiteX9" fmla="*/ 5154514 w 6618691"/>
              <a:gd name="connsiteY9" fmla="*/ 257894 h 2168884"/>
              <a:gd name="connsiteX10" fmla="*/ 5482775 w 6618691"/>
              <a:gd name="connsiteY10" fmla="*/ 1633985 h 2168884"/>
              <a:gd name="connsiteX11" fmla="*/ 6618691 w 6618691"/>
              <a:gd name="connsiteY11" fmla="*/ 2086956 h 2168884"/>
              <a:gd name="connsiteX0" fmla="*/ 0 w 6618691"/>
              <a:gd name="connsiteY0" fmla="*/ 2161103 h 2167163"/>
              <a:gd name="connsiteX1" fmla="*/ 737612 w 6618691"/>
              <a:gd name="connsiteY1" fmla="*/ 1905167 h 2167163"/>
              <a:gd name="connsiteX2" fmla="*/ 1117833 w 6618691"/>
              <a:gd name="connsiteY2" fmla="*/ 1052844 h 2167163"/>
              <a:gd name="connsiteX3" fmla="*/ 1521492 w 6618691"/>
              <a:gd name="connsiteY3" fmla="*/ 664846 h 2167163"/>
              <a:gd name="connsiteX4" fmla="*/ 2118732 w 6618691"/>
              <a:gd name="connsiteY4" fmla="*/ 602823 h 2167163"/>
              <a:gd name="connsiteX5" fmla="*/ 2482968 w 6618691"/>
              <a:gd name="connsiteY5" fmla="*/ 1362633 h 2167163"/>
              <a:gd name="connsiteX6" fmla="*/ 4077346 w 6618691"/>
              <a:gd name="connsiteY6" fmla="*/ 1282076 h 2167163"/>
              <a:gd name="connsiteX7" fmla="*/ 4522199 w 6618691"/>
              <a:gd name="connsiteY7" fmla="*/ 344360 h 2167163"/>
              <a:gd name="connsiteX8" fmla="*/ 4855613 w 6618691"/>
              <a:gd name="connsiteY8" fmla="*/ 1282 h 2167163"/>
              <a:gd name="connsiteX9" fmla="*/ 5154514 w 6618691"/>
              <a:gd name="connsiteY9" fmla="*/ 256173 h 2167163"/>
              <a:gd name="connsiteX10" fmla="*/ 5482775 w 6618691"/>
              <a:gd name="connsiteY10" fmla="*/ 1632264 h 2167163"/>
              <a:gd name="connsiteX11" fmla="*/ 6618691 w 6618691"/>
              <a:gd name="connsiteY11" fmla="*/ 2085235 h 2167163"/>
              <a:gd name="connsiteX0" fmla="*/ 0 w 6618691"/>
              <a:gd name="connsiteY0" fmla="*/ 2161103 h 2167163"/>
              <a:gd name="connsiteX1" fmla="*/ 737612 w 6618691"/>
              <a:gd name="connsiteY1" fmla="*/ 1905167 h 2167163"/>
              <a:gd name="connsiteX2" fmla="*/ 1117833 w 6618691"/>
              <a:gd name="connsiteY2" fmla="*/ 1052844 h 2167163"/>
              <a:gd name="connsiteX3" fmla="*/ 1521492 w 6618691"/>
              <a:gd name="connsiteY3" fmla="*/ 664846 h 2167163"/>
              <a:gd name="connsiteX4" fmla="*/ 2118732 w 6618691"/>
              <a:gd name="connsiteY4" fmla="*/ 602823 h 2167163"/>
              <a:gd name="connsiteX5" fmla="*/ 2482968 w 6618691"/>
              <a:gd name="connsiteY5" fmla="*/ 1362633 h 2167163"/>
              <a:gd name="connsiteX6" fmla="*/ 4077346 w 6618691"/>
              <a:gd name="connsiteY6" fmla="*/ 1282076 h 2167163"/>
              <a:gd name="connsiteX7" fmla="*/ 4522199 w 6618691"/>
              <a:gd name="connsiteY7" fmla="*/ 344360 h 2167163"/>
              <a:gd name="connsiteX8" fmla="*/ 4855613 w 6618691"/>
              <a:gd name="connsiteY8" fmla="*/ 1282 h 2167163"/>
              <a:gd name="connsiteX9" fmla="*/ 5154514 w 6618691"/>
              <a:gd name="connsiteY9" fmla="*/ 256173 h 2167163"/>
              <a:gd name="connsiteX10" fmla="*/ 5482775 w 6618691"/>
              <a:gd name="connsiteY10" fmla="*/ 1632264 h 2167163"/>
              <a:gd name="connsiteX11" fmla="*/ 6618691 w 6618691"/>
              <a:gd name="connsiteY11" fmla="*/ 2085235 h 2167163"/>
              <a:gd name="connsiteX0" fmla="*/ 0 w 6618691"/>
              <a:gd name="connsiteY0" fmla="*/ 2166404 h 2172464"/>
              <a:gd name="connsiteX1" fmla="*/ 737612 w 6618691"/>
              <a:gd name="connsiteY1" fmla="*/ 1910468 h 2172464"/>
              <a:gd name="connsiteX2" fmla="*/ 1117833 w 6618691"/>
              <a:gd name="connsiteY2" fmla="*/ 1058145 h 2172464"/>
              <a:gd name="connsiteX3" fmla="*/ 1521492 w 6618691"/>
              <a:gd name="connsiteY3" fmla="*/ 670147 h 2172464"/>
              <a:gd name="connsiteX4" fmla="*/ 2118732 w 6618691"/>
              <a:gd name="connsiteY4" fmla="*/ 608124 h 2172464"/>
              <a:gd name="connsiteX5" fmla="*/ 2482968 w 6618691"/>
              <a:gd name="connsiteY5" fmla="*/ 1367934 h 2172464"/>
              <a:gd name="connsiteX6" fmla="*/ 4077346 w 6618691"/>
              <a:gd name="connsiteY6" fmla="*/ 1287377 h 2172464"/>
              <a:gd name="connsiteX7" fmla="*/ 4522199 w 6618691"/>
              <a:gd name="connsiteY7" fmla="*/ 349661 h 2172464"/>
              <a:gd name="connsiteX8" fmla="*/ 4855613 w 6618691"/>
              <a:gd name="connsiteY8" fmla="*/ 6583 h 2172464"/>
              <a:gd name="connsiteX9" fmla="*/ 5145505 w 6618691"/>
              <a:gd name="connsiteY9" fmla="*/ 189403 h 2172464"/>
              <a:gd name="connsiteX10" fmla="*/ 5482775 w 6618691"/>
              <a:gd name="connsiteY10" fmla="*/ 1637565 h 2172464"/>
              <a:gd name="connsiteX11" fmla="*/ 6618691 w 6618691"/>
              <a:gd name="connsiteY11" fmla="*/ 2090536 h 2172464"/>
              <a:gd name="connsiteX0" fmla="*/ 0 w 6618691"/>
              <a:gd name="connsiteY0" fmla="*/ 2162631 h 2168691"/>
              <a:gd name="connsiteX1" fmla="*/ 737612 w 6618691"/>
              <a:gd name="connsiteY1" fmla="*/ 1906695 h 2168691"/>
              <a:gd name="connsiteX2" fmla="*/ 1117833 w 6618691"/>
              <a:gd name="connsiteY2" fmla="*/ 1054372 h 2168691"/>
              <a:gd name="connsiteX3" fmla="*/ 1521492 w 6618691"/>
              <a:gd name="connsiteY3" fmla="*/ 666374 h 2168691"/>
              <a:gd name="connsiteX4" fmla="*/ 2118732 w 6618691"/>
              <a:gd name="connsiteY4" fmla="*/ 604351 h 2168691"/>
              <a:gd name="connsiteX5" fmla="*/ 2482968 w 6618691"/>
              <a:gd name="connsiteY5" fmla="*/ 1364161 h 2168691"/>
              <a:gd name="connsiteX6" fmla="*/ 4077346 w 6618691"/>
              <a:gd name="connsiteY6" fmla="*/ 1283604 h 2168691"/>
              <a:gd name="connsiteX7" fmla="*/ 4522199 w 6618691"/>
              <a:gd name="connsiteY7" fmla="*/ 345888 h 2168691"/>
              <a:gd name="connsiteX8" fmla="*/ 4855613 w 6618691"/>
              <a:gd name="connsiteY8" fmla="*/ 2810 h 2168691"/>
              <a:gd name="connsiteX9" fmla="*/ 5145505 w 6618691"/>
              <a:gd name="connsiteY9" fmla="*/ 185630 h 2168691"/>
              <a:gd name="connsiteX10" fmla="*/ 5482775 w 6618691"/>
              <a:gd name="connsiteY10" fmla="*/ 1633792 h 2168691"/>
              <a:gd name="connsiteX11" fmla="*/ 6618691 w 6618691"/>
              <a:gd name="connsiteY11" fmla="*/ 2086763 h 2168691"/>
              <a:gd name="connsiteX0" fmla="*/ 0 w 6618691"/>
              <a:gd name="connsiteY0" fmla="*/ 2162429 h 2168489"/>
              <a:gd name="connsiteX1" fmla="*/ 737612 w 6618691"/>
              <a:gd name="connsiteY1" fmla="*/ 1906493 h 2168489"/>
              <a:gd name="connsiteX2" fmla="*/ 1117833 w 6618691"/>
              <a:gd name="connsiteY2" fmla="*/ 1054170 h 2168489"/>
              <a:gd name="connsiteX3" fmla="*/ 1521492 w 6618691"/>
              <a:gd name="connsiteY3" fmla="*/ 666172 h 2168489"/>
              <a:gd name="connsiteX4" fmla="*/ 2118732 w 6618691"/>
              <a:gd name="connsiteY4" fmla="*/ 604149 h 2168489"/>
              <a:gd name="connsiteX5" fmla="*/ 2482968 w 6618691"/>
              <a:gd name="connsiteY5" fmla="*/ 1363959 h 2168489"/>
              <a:gd name="connsiteX6" fmla="*/ 4077346 w 6618691"/>
              <a:gd name="connsiteY6" fmla="*/ 1283402 h 2168489"/>
              <a:gd name="connsiteX7" fmla="*/ 4522199 w 6618691"/>
              <a:gd name="connsiteY7" fmla="*/ 345686 h 2168489"/>
              <a:gd name="connsiteX8" fmla="*/ 4855613 w 6618691"/>
              <a:gd name="connsiteY8" fmla="*/ 2608 h 2168489"/>
              <a:gd name="connsiteX9" fmla="*/ 5090914 w 6618691"/>
              <a:gd name="connsiteY9" fmla="*/ 189977 h 2168489"/>
              <a:gd name="connsiteX10" fmla="*/ 5482775 w 6618691"/>
              <a:gd name="connsiteY10" fmla="*/ 1633590 h 2168489"/>
              <a:gd name="connsiteX11" fmla="*/ 6618691 w 6618691"/>
              <a:gd name="connsiteY11" fmla="*/ 2086561 h 2168489"/>
              <a:gd name="connsiteX0" fmla="*/ 0 w 6618691"/>
              <a:gd name="connsiteY0" fmla="*/ 2162429 h 2168489"/>
              <a:gd name="connsiteX1" fmla="*/ 737612 w 6618691"/>
              <a:gd name="connsiteY1" fmla="*/ 1906493 h 2168489"/>
              <a:gd name="connsiteX2" fmla="*/ 1117833 w 6618691"/>
              <a:gd name="connsiteY2" fmla="*/ 1054170 h 2168489"/>
              <a:gd name="connsiteX3" fmla="*/ 1521492 w 6618691"/>
              <a:gd name="connsiteY3" fmla="*/ 666172 h 2168489"/>
              <a:gd name="connsiteX4" fmla="*/ 2118732 w 6618691"/>
              <a:gd name="connsiteY4" fmla="*/ 604149 h 2168489"/>
              <a:gd name="connsiteX5" fmla="*/ 2482968 w 6618691"/>
              <a:gd name="connsiteY5" fmla="*/ 1363959 h 2168489"/>
              <a:gd name="connsiteX6" fmla="*/ 4077346 w 6618691"/>
              <a:gd name="connsiteY6" fmla="*/ 1283402 h 2168489"/>
              <a:gd name="connsiteX7" fmla="*/ 4522199 w 6618691"/>
              <a:gd name="connsiteY7" fmla="*/ 345686 h 2168489"/>
              <a:gd name="connsiteX8" fmla="*/ 4855613 w 6618691"/>
              <a:gd name="connsiteY8" fmla="*/ 2608 h 2168489"/>
              <a:gd name="connsiteX9" fmla="*/ 5090914 w 6618691"/>
              <a:gd name="connsiteY9" fmla="*/ 189977 h 2168489"/>
              <a:gd name="connsiteX10" fmla="*/ 5482775 w 6618691"/>
              <a:gd name="connsiteY10" fmla="*/ 1633590 h 2168489"/>
              <a:gd name="connsiteX11" fmla="*/ 6618691 w 6618691"/>
              <a:gd name="connsiteY11" fmla="*/ 2086561 h 2168489"/>
              <a:gd name="connsiteX0" fmla="*/ 0 w 6618691"/>
              <a:gd name="connsiteY0" fmla="*/ 2162558 h 2168618"/>
              <a:gd name="connsiteX1" fmla="*/ 737612 w 6618691"/>
              <a:gd name="connsiteY1" fmla="*/ 1906622 h 2168618"/>
              <a:gd name="connsiteX2" fmla="*/ 1117833 w 6618691"/>
              <a:gd name="connsiteY2" fmla="*/ 1054299 h 2168618"/>
              <a:gd name="connsiteX3" fmla="*/ 1521492 w 6618691"/>
              <a:gd name="connsiteY3" fmla="*/ 666301 h 2168618"/>
              <a:gd name="connsiteX4" fmla="*/ 2118732 w 6618691"/>
              <a:gd name="connsiteY4" fmla="*/ 604278 h 2168618"/>
              <a:gd name="connsiteX5" fmla="*/ 2482968 w 6618691"/>
              <a:gd name="connsiteY5" fmla="*/ 1364088 h 2168618"/>
              <a:gd name="connsiteX6" fmla="*/ 4077346 w 6618691"/>
              <a:gd name="connsiteY6" fmla="*/ 1283531 h 2168618"/>
              <a:gd name="connsiteX7" fmla="*/ 4522199 w 6618691"/>
              <a:gd name="connsiteY7" fmla="*/ 345815 h 2168618"/>
              <a:gd name="connsiteX8" fmla="*/ 4855613 w 6618691"/>
              <a:gd name="connsiteY8" fmla="*/ 2737 h 2168618"/>
              <a:gd name="connsiteX9" fmla="*/ 5090914 w 6618691"/>
              <a:gd name="connsiteY9" fmla="*/ 190106 h 2168618"/>
              <a:gd name="connsiteX10" fmla="*/ 5482775 w 6618691"/>
              <a:gd name="connsiteY10" fmla="*/ 1633719 h 2168618"/>
              <a:gd name="connsiteX11" fmla="*/ 6618691 w 6618691"/>
              <a:gd name="connsiteY11" fmla="*/ 2086690 h 2168618"/>
              <a:gd name="connsiteX0" fmla="*/ 0 w 6618691"/>
              <a:gd name="connsiteY0" fmla="*/ 2165599 h 2171659"/>
              <a:gd name="connsiteX1" fmla="*/ 737612 w 6618691"/>
              <a:gd name="connsiteY1" fmla="*/ 1909663 h 2171659"/>
              <a:gd name="connsiteX2" fmla="*/ 1117833 w 6618691"/>
              <a:gd name="connsiteY2" fmla="*/ 1057340 h 2171659"/>
              <a:gd name="connsiteX3" fmla="*/ 1521492 w 6618691"/>
              <a:gd name="connsiteY3" fmla="*/ 669342 h 2171659"/>
              <a:gd name="connsiteX4" fmla="*/ 2118732 w 6618691"/>
              <a:gd name="connsiteY4" fmla="*/ 607319 h 2171659"/>
              <a:gd name="connsiteX5" fmla="*/ 2482968 w 6618691"/>
              <a:gd name="connsiteY5" fmla="*/ 1367129 h 2171659"/>
              <a:gd name="connsiteX6" fmla="*/ 4077346 w 6618691"/>
              <a:gd name="connsiteY6" fmla="*/ 1286572 h 2171659"/>
              <a:gd name="connsiteX7" fmla="*/ 4522199 w 6618691"/>
              <a:gd name="connsiteY7" fmla="*/ 348856 h 2171659"/>
              <a:gd name="connsiteX8" fmla="*/ 4855613 w 6618691"/>
              <a:gd name="connsiteY8" fmla="*/ 5778 h 2171659"/>
              <a:gd name="connsiteX9" fmla="*/ 5090914 w 6618691"/>
              <a:gd name="connsiteY9" fmla="*/ 193147 h 2171659"/>
              <a:gd name="connsiteX10" fmla="*/ 5482775 w 6618691"/>
              <a:gd name="connsiteY10" fmla="*/ 1636760 h 2171659"/>
              <a:gd name="connsiteX11" fmla="*/ 6618691 w 6618691"/>
              <a:gd name="connsiteY11" fmla="*/ 2089731 h 2171659"/>
              <a:gd name="connsiteX0" fmla="*/ 0 w 6618691"/>
              <a:gd name="connsiteY0" fmla="*/ 2163458 h 2169518"/>
              <a:gd name="connsiteX1" fmla="*/ 737612 w 6618691"/>
              <a:gd name="connsiteY1" fmla="*/ 1907522 h 2169518"/>
              <a:gd name="connsiteX2" fmla="*/ 1117833 w 6618691"/>
              <a:gd name="connsiteY2" fmla="*/ 1055199 h 2169518"/>
              <a:gd name="connsiteX3" fmla="*/ 1521492 w 6618691"/>
              <a:gd name="connsiteY3" fmla="*/ 667201 h 2169518"/>
              <a:gd name="connsiteX4" fmla="*/ 2118732 w 6618691"/>
              <a:gd name="connsiteY4" fmla="*/ 605178 h 2169518"/>
              <a:gd name="connsiteX5" fmla="*/ 2482968 w 6618691"/>
              <a:gd name="connsiteY5" fmla="*/ 1364988 h 2169518"/>
              <a:gd name="connsiteX6" fmla="*/ 4077346 w 6618691"/>
              <a:gd name="connsiteY6" fmla="*/ 1284431 h 2169518"/>
              <a:gd name="connsiteX7" fmla="*/ 4522199 w 6618691"/>
              <a:gd name="connsiteY7" fmla="*/ 346715 h 2169518"/>
              <a:gd name="connsiteX8" fmla="*/ 4855613 w 6618691"/>
              <a:gd name="connsiteY8" fmla="*/ 3637 h 2169518"/>
              <a:gd name="connsiteX9" fmla="*/ 5172800 w 6618691"/>
              <a:gd name="connsiteY9" fmla="*/ 213752 h 2169518"/>
              <a:gd name="connsiteX10" fmla="*/ 5482775 w 6618691"/>
              <a:gd name="connsiteY10" fmla="*/ 1634619 h 2169518"/>
              <a:gd name="connsiteX11" fmla="*/ 6618691 w 6618691"/>
              <a:gd name="connsiteY11" fmla="*/ 2087590 h 2169518"/>
              <a:gd name="connsiteX0" fmla="*/ 0 w 6618691"/>
              <a:gd name="connsiteY0" fmla="*/ 2164643 h 2170703"/>
              <a:gd name="connsiteX1" fmla="*/ 737612 w 6618691"/>
              <a:gd name="connsiteY1" fmla="*/ 1908707 h 2170703"/>
              <a:gd name="connsiteX2" fmla="*/ 1117833 w 6618691"/>
              <a:gd name="connsiteY2" fmla="*/ 1056384 h 2170703"/>
              <a:gd name="connsiteX3" fmla="*/ 1521492 w 6618691"/>
              <a:gd name="connsiteY3" fmla="*/ 668386 h 2170703"/>
              <a:gd name="connsiteX4" fmla="*/ 2118732 w 6618691"/>
              <a:gd name="connsiteY4" fmla="*/ 606363 h 2170703"/>
              <a:gd name="connsiteX5" fmla="*/ 2482968 w 6618691"/>
              <a:gd name="connsiteY5" fmla="*/ 1366173 h 2170703"/>
              <a:gd name="connsiteX6" fmla="*/ 4077346 w 6618691"/>
              <a:gd name="connsiteY6" fmla="*/ 1285616 h 2170703"/>
              <a:gd name="connsiteX7" fmla="*/ 4522199 w 6618691"/>
              <a:gd name="connsiteY7" fmla="*/ 347900 h 2170703"/>
              <a:gd name="connsiteX8" fmla="*/ 4855613 w 6618691"/>
              <a:gd name="connsiteY8" fmla="*/ 4822 h 2170703"/>
              <a:gd name="connsiteX9" fmla="*/ 5059068 w 6618691"/>
              <a:gd name="connsiteY9" fmla="*/ 201289 h 2170703"/>
              <a:gd name="connsiteX10" fmla="*/ 5482775 w 6618691"/>
              <a:gd name="connsiteY10" fmla="*/ 1635804 h 2170703"/>
              <a:gd name="connsiteX11" fmla="*/ 6618691 w 6618691"/>
              <a:gd name="connsiteY11" fmla="*/ 2088775 h 2170703"/>
              <a:gd name="connsiteX0" fmla="*/ 0 w 6618691"/>
              <a:gd name="connsiteY0" fmla="*/ 2161967 h 2168027"/>
              <a:gd name="connsiteX1" fmla="*/ 737612 w 6618691"/>
              <a:gd name="connsiteY1" fmla="*/ 1906031 h 2168027"/>
              <a:gd name="connsiteX2" fmla="*/ 1117833 w 6618691"/>
              <a:gd name="connsiteY2" fmla="*/ 1053708 h 2168027"/>
              <a:gd name="connsiteX3" fmla="*/ 1521492 w 6618691"/>
              <a:gd name="connsiteY3" fmla="*/ 665710 h 2168027"/>
              <a:gd name="connsiteX4" fmla="*/ 2118732 w 6618691"/>
              <a:gd name="connsiteY4" fmla="*/ 603687 h 2168027"/>
              <a:gd name="connsiteX5" fmla="*/ 2482968 w 6618691"/>
              <a:gd name="connsiteY5" fmla="*/ 1363497 h 2168027"/>
              <a:gd name="connsiteX6" fmla="*/ 4077346 w 6618691"/>
              <a:gd name="connsiteY6" fmla="*/ 1282940 h 2168027"/>
              <a:gd name="connsiteX7" fmla="*/ 4522199 w 6618691"/>
              <a:gd name="connsiteY7" fmla="*/ 345224 h 2168027"/>
              <a:gd name="connsiteX8" fmla="*/ 4855613 w 6618691"/>
              <a:gd name="connsiteY8" fmla="*/ 2146 h 2168027"/>
              <a:gd name="connsiteX9" fmla="*/ 5059068 w 6618691"/>
              <a:gd name="connsiteY9" fmla="*/ 198613 h 2168027"/>
              <a:gd name="connsiteX10" fmla="*/ 5482775 w 6618691"/>
              <a:gd name="connsiteY10" fmla="*/ 1633128 h 2168027"/>
              <a:gd name="connsiteX11" fmla="*/ 6618691 w 6618691"/>
              <a:gd name="connsiteY11" fmla="*/ 2086099 h 2168027"/>
              <a:gd name="connsiteX0" fmla="*/ 0 w 6618691"/>
              <a:gd name="connsiteY0" fmla="*/ 2170329 h 2176389"/>
              <a:gd name="connsiteX1" fmla="*/ 737612 w 6618691"/>
              <a:gd name="connsiteY1" fmla="*/ 1914393 h 2176389"/>
              <a:gd name="connsiteX2" fmla="*/ 1117833 w 6618691"/>
              <a:gd name="connsiteY2" fmla="*/ 1062070 h 2176389"/>
              <a:gd name="connsiteX3" fmla="*/ 1521492 w 6618691"/>
              <a:gd name="connsiteY3" fmla="*/ 674072 h 2176389"/>
              <a:gd name="connsiteX4" fmla="*/ 2118732 w 6618691"/>
              <a:gd name="connsiteY4" fmla="*/ 612049 h 2176389"/>
              <a:gd name="connsiteX5" fmla="*/ 2482968 w 6618691"/>
              <a:gd name="connsiteY5" fmla="*/ 1371859 h 2176389"/>
              <a:gd name="connsiteX6" fmla="*/ 4077346 w 6618691"/>
              <a:gd name="connsiteY6" fmla="*/ 1291302 h 2176389"/>
              <a:gd name="connsiteX7" fmla="*/ 4522199 w 6618691"/>
              <a:gd name="connsiteY7" fmla="*/ 353586 h 2176389"/>
              <a:gd name="connsiteX8" fmla="*/ 4855613 w 6618691"/>
              <a:gd name="connsiteY8" fmla="*/ 10508 h 2176389"/>
              <a:gd name="connsiteX9" fmla="*/ 5145504 w 6618691"/>
              <a:gd name="connsiteY9" fmla="*/ 698295 h 2176389"/>
              <a:gd name="connsiteX10" fmla="*/ 5482775 w 6618691"/>
              <a:gd name="connsiteY10" fmla="*/ 1641490 h 2176389"/>
              <a:gd name="connsiteX11" fmla="*/ 6618691 w 6618691"/>
              <a:gd name="connsiteY11" fmla="*/ 2094461 h 2176389"/>
              <a:gd name="connsiteX0" fmla="*/ 0 w 6618691"/>
              <a:gd name="connsiteY0" fmla="*/ 2170329 h 2176389"/>
              <a:gd name="connsiteX1" fmla="*/ 737612 w 6618691"/>
              <a:gd name="connsiteY1" fmla="*/ 1914393 h 2176389"/>
              <a:gd name="connsiteX2" fmla="*/ 1117833 w 6618691"/>
              <a:gd name="connsiteY2" fmla="*/ 1062070 h 2176389"/>
              <a:gd name="connsiteX3" fmla="*/ 1521492 w 6618691"/>
              <a:gd name="connsiteY3" fmla="*/ 674072 h 2176389"/>
              <a:gd name="connsiteX4" fmla="*/ 2118732 w 6618691"/>
              <a:gd name="connsiteY4" fmla="*/ 612049 h 2176389"/>
              <a:gd name="connsiteX5" fmla="*/ 2482968 w 6618691"/>
              <a:gd name="connsiteY5" fmla="*/ 1371859 h 2176389"/>
              <a:gd name="connsiteX6" fmla="*/ 4077346 w 6618691"/>
              <a:gd name="connsiteY6" fmla="*/ 1291302 h 2176389"/>
              <a:gd name="connsiteX7" fmla="*/ 4522199 w 6618691"/>
              <a:gd name="connsiteY7" fmla="*/ 353586 h 2176389"/>
              <a:gd name="connsiteX8" fmla="*/ 4855613 w 6618691"/>
              <a:gd name="connsiteY8" fmla="*/ 10508 h 2176389"/>
              <a:gd name="connsiteX9" fmla="*/ 5145504 w 6618691"/>
              <a:gd name="connsiteY9" fmla="*/ 698295 h 2176389"/>
              <a:gd name="connsiteX10" fmla="*/ 5482775 w 6618691"/>
              <a:gd name="connsiteY10" fmla="*/ 1641490 h 2176389"/>
              <a:gd name="connsiteX11" fmla="*/ 6618691 w 6618691"/>
              <a:gd name="connsiteY11" fmla="*/ 2094461 h 2176389"/>
              <a:gd name="connsiteX0" fmla="*/ 0 w 6618691"/>
              <a:gd name="connsiteY0" fmla="*/ 2170329 h 2176389"/>
              <a:gd name="connsiteX1" fmla="*/ 737612 w 6618691"/>
              <a:gd name="connsiteY1" fmla="*/ 1914393 h 2176389"/>
              <a:gd name="connsiteX2" fmla="*/ 1117833 w 6618691"/>
              <a:gd name="connsiteY2" fmla="*/ 1062070 h 2176389"/>
              <a:gd name="connsiteX3" fmla="*/ 1521492 w 6618691"/>
              <a:gd name="connsiteY3" fmla="*/ 674072 h 2176389"/>
              <a:gd name="connsiteX4" fmla="*/ 2118732 w 6618691"/>
              <a:gd name="connsiteY4" fmla="*/ 612049 h 2176389"/>
              <a:gd name="connsiteX5" fmla="*/ 2482968 w 6618691"/>
              <a:gd name="connsiteY5" fmla="*/ 1371859 h 2176389"/>
              <a:gd name="connsiteX6" fmla="*/ 4077346 w 6618691"/>
              <a:gd name="connsiteY6" fmla="*/ 1291302 h 2176389"/>
              <a:gd name="connsiteX7" fmla="*/ 4522199 w 6618691"/>
              <a:gd name="connsiteY7" fmla="*/ 353586 h 2176389"/>
              <a:gd name="connsiteX8" fmla="*/ 4855613 w 6618691"/>
              <a:gd name="connsiteY8" fmla="*/ 10508 h 2176389"/>
              <a:gd name="connsiteX9" fmla="*/ 5145504 w 6618691"/>
              <a:gd name="connsiteY9" fmla="*/ 698295 h 2176389"/>
              <a:gd name="connsiteX10" fmla="*/ 5482775 w 6618691"/>
              <a:gd name="connsiteY10" fmla="*/ 1641490 h 2176389"/>
              <a:gd name="connsiteX11" fmla="*/ 6618691 w 6618691"/>
              <a:gd name="connsiteY11" fmla="*/ 2094461 h 2176389"/>
              <a:gd name="connsiteX0" fmla="*/ 0 w 6618691"/>
              <a:gd name="connsiteY0" fmla="*/ 2170329 h 2176389"/>
              <a:gd name="connsiteX1" fmla="*/ 737612 w 6618691"/>
              <a:gd name="connsiteY1" fmla="*/ 1914393 h 2176389"/>
              <a:gd name="connsiteX2" fmla="*/ 1117833 w 6618691"/>
              <a:gd name="connsiteY2" fmla="*/ 1062070 h 2176389"/>
              <a:gd name="connsiteX3" fmla="*/ 1521492 w 6618691"/>
              <a:gd name="connsiteY3" fmla="*/ 674072 h 2176389"/>
              <a:gd name="connsiteX4" fmla="*/ 2118732 w 6618691"/>
              <a:gd name="connsiteY4" fmla="*/ 612049 h 2176389"/>
              <a:gd name="connsiteX5" fmla="*/ 2482968 w 6618691"/>
              <a:gd name="connsiteY5" fmla="*/ 1371859 h 2176389"/>
              <a:gd name="connsiteX6" fmla="*/ 4077346 w 6618691"/>
              <a:gd name="connsiteY6" fmla="*/ 1291302 h 2176389"/>
              <a:gd name="connsiteX7" fmla="*/ 4522199 w 6618691"/>
              <a:gd name="connsiteY7" fmla="*/ 353586 h 2176389"/>
              <a:gd name="connsiteX8" fmla="*/ 4855613 w 6618691"/>
              <a:gd name="connsiteY8" fmla="*/ 10508 h 2176389"/>
              <a:gd name="connsiteX9" fmla="*/ 5145504 w 6618691"/>
              <a:gd name="connsiteY9" fmla="*/ 698295 h 2176389"/>
              <a:gd name="connsiteX10" fmla="*/ 5482775 w 6618691"/>
              <a:gd name="connsiteY10" fmla="*/ 1641490 h 2176389"/>
              <a:gd name="connsiteX11" fmla="*/ 6618691 w 6618691"/>
              <a:gd name="connsiteY11" fmla="*/ 2094461 h 2176389"/>
              <a:gd name="connsiteX0" fmla="*/ 0 w 6618691"/>
              <a:gd name="connsiteY0" fmla="*/ 2170329 h 2176389"/>
              <a:gd name="connsiteX1" fmla="*/ 737612 w 6618691"/>
              <a:gd name="connsiteY1" fmla="*/ 1914393 h 2176389"/>
              <a:gd name="connsiteX2" fmla="*/ 1117833 w 6618691"/>
              <a:gd name="connsiteY2" fmla="*/ 1062070 h 2176389"/>
              <a:gd name="connsiteX3" fmla="*/ 1521492 w 6618691"/>
              <a:gd name="connsiteY3" fmla="*/ 674072 h 2176389"/>
              <a:gd name="connsiteX4" fmla="*/ 2118732 w 6618691"/>
              <a:gd name="connsiteY4" fmla="*/ 612049 h 2176389"/>
              <a:gd name="connsiteX5" fmla="*/ 2482968 w 6618691"/>
              <a:gd name="connsiteY5" fmla="*/ 1371859 h 2176389"/>
              <a:gd name="connsiteX6" fmla="*/ 4077346 w 6618691"/>
              <a:gd name="connsiteY6" fmla="*/ 1291302 h 2176389"/>
              <a:gd name="connsiteX7" fmla="*/ 4522199 w 6618691"/>
              <a:gd name="connsiteY7" fmla="*/ 353586 h 2176389"/>
              <a:gd name="connsiteX8" fmla="*/ 4855613 w 6618691"/>
              <a:gd name="connsiteY8" fmla="*/ 10508 h 2176389"/>
              <a:gd name="connsiteX9" fmla="*/ 5145504 w 6618691"/>
              <a:gd name="connsiteY9" fmla="*/ 698295 h 2176389"/>
              <a:gd name="connsiteX10" fmla="*/ 5482775 w 6618691"/>
              <a:gd name="connsiteY10" fmla="*/ 1641490 h 2176389"/>
              <a:gd name="connsiteX11" fmla="*/ 6618691 w 6618691"/>
              <a:gd name="connsiteY11" fmla="*/ 2094461 h 21763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618691" h="2176389">
                <a:moveTo>
                  <a:pt x="0" y="2170329"/>
                </a:moveTo>
                <a:cubicBezTo>
                  <a:pt x="90593" y="2203349"/>
                  <a:pt x="551307" y="2099103"/>
                  <a:pt x="737612" y="1914393"/>
                </a:cubicBezTo>
                <a:cubicBezTo>
                  <a:pt x="923917" y="1729683"/>
                  <a:pt x="987186" y="1268790"/>
                  <a:pt x="1117833" y="1062070"/>
                </a:cubicBezTo>
                <a:cubicBezTo>
                  <a:pt x="1248480" y="855350"/>
                  <a:pt x="1354676" y="749076"/>
                  <a:pt x="1521492" y="674072"/>
                </a:cubicBezTo>
                <a:cubicBezTo>
                  <a:pt x="1688309" y="599069"/>
                  <a:pt x="1958486" y="495751"/>
                  <a:pt x="2118732" y="612049"/>
                </a:cubicBezTo>
                <a:cubicBezTo>
                  <a:pt x="2278978" y="728347"/>
                  <a:pt x="2188063" y="1195587"/>
                  <a:pt x="2482968" y="1371859"/>
                </a:cubicBezTo>
                <a:cubicBezTo>
                  <a:pt x="2777873" y="1548131"/>
                  <a:pt x="3845580" y="1636686"/>
                  <a:pt x="4077346" y="1291302"/>
                </a:cubicBezTo>
                <a:cubicBezTo>
                  <a:pt x="4309112" y="945918"/>
                  <a:pt x="4392488" y="567052"/>
                  <a:pt x="4522199" y="353586"/>
                </a:cubicBezTo>
                <a:cubicBezTo>
                  <a:pt x="4651910" y="140120"/>
                  <a:pt x="4751729" y="-46943"/>
                  <a:pt x="4855613" y="10508"/>
                </a:cubicBezTo>
                <a:cubicBezTo>
                  <a:pt x="4959497" y="67959"/>
                  <a:pt x="5048405" y="450736"/>
                  <a:pt x="5145504" y="698295"/>
                </a:cubicBezTo>
                <a:cubicBezTo>
                  <a:pt x="5242603" y="945854"/>
                  <a:pt x="5210217" y="1489047"/>
                  <a:pt x="5482775" y="1641490"/>
                </a:cubicBezTo>
                <a:cubicBezTo>
                  <a:pt x="5755333" y="1793933"/>
                  <a:pt x="5999165" y="2067659"/>
                  <a:pt x="6618691" y="2094461"/>
                </a:cubicBezTo>
              </a:path>
            </a:pathLst>
          </a:custGeom>
          <a:noFill/>
          <a:ln w="31750">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19179484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48</a:t>
            </a:fld>
            <a:endParaRPr lang="en-US"/>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9400458-AB81-BDE9-7488-DA1010731433}"/>
                  </a:ext>
                </a:extLst>
              </p:cNvPr>
              <p:cNvSpPr/>
              <p:nvPr/>
            </p:nvSpPr>
            <p:spPr>
              <a:xfrm>
                <a:off x="749805" y="90961"/>
                <a:ext cx="4813497" cy="2029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4800" i="1" smtClean="0">
                              <a:latin typeface="Cambria Math" panose="02040503050406030204" pitchFamily="18" charset="0"/>
                            </a:rPr>
                          </m:ctrlPr>
                        </m:naryPr>
                        <m:sub/>
                        <m:sup/>
                        <m:e>
                          <m:d>
                            <m:dPr>
                              <m:ctrlPr>
                                <a:rPr lang="en-US" sz="4800" i="1">
                                  <a:latin typeface="Cambria Math" panose="02040503050406030204" pitchFamily="18" charset="0"/>
                                </a:rPr>
                              </m:ctrlPr>
                            </m:dPr>
                            <m:e>
                              <m:sSup>
                                <m:sSupPr>
                                  <m:ctrlPr>
                                    <a:rPr lang="en-US" sz="4800" i="1">
                                      <a:latin typeface="Cambria Math" panose="02040503050406030204" pitchFamily="18" charset="0"/>
                                    </a:rPr>
                                  </m:ctrlPr>
                                </m:sSupPr>
                                <m:e>
                                  <m:r>
                                    <a:rPr lang="en-US" sz="4800" i="1">
                                      <a:latin typeface="Cambria Math" panose="02040503050406030204" pitchFamily="18" charset="0"/>
                                    </a:rPr>
                                    <m:t>𝑆</m:t>
                                  </m:r>
                                </m:e>
                                <m:sup>
                                  <m:r>
                                    <a:rPr lang="en-US" sz="4800" i="1">
                                      <a:latin typeface="Cambria Math" panose="02040503050406030204" pitchFamily="18" charset="0"/>
                                    </a:rPr>
                                    <m:t>𝑞</m:t>
                                  </m:r>
                                </m:sup>
                              </m:sSup>
                              <m:r>
                                <a:rPr lang="en-US" sz="4800" i="1">
                                  <a:latin typeface="Cambria Math" panose="02040503050406030204" pitchFamily="18" charset="0"/>
                                </a:rPr>
                                <m:t>𝑑𝑝</m:t>
                              </m:r>
                              <m:r>
                                <a:rPr lang="en-US" sz="4800" i="1">
                                  <a:latin typeface="Cambria Math" panose="02040503050406030204" pitchFamily="18" charset="0"/>
                                </a:rPr>
                                <m:t>−</m:t>
                              </m:r>
                              <m:sSup>
                                <m:sSupPr>
                                  <m:ctrlPr>
                                    <a:rPr lang="en-US" sz="4800" i="1">
                                      <a:latin typeface="Cambria Math" panose="02040503050406030204" pitchFamily="18" charset="0"/>
                                    </a:rPr>
                                  </m:ctrlPr>
                                </m:sSupPr>
                                <m:e>
                                  <m:r>
                                    <a:rPr lang="en-US" sz="4800" i="1">
                                      <a:latin typeface="Cambria Math" panose="02040503050406030204" pitchFamily="18" charset="0"/>
                                    </a:rPr>
                                    <m:t>𝑆</m:t>
                                  </m:r>
                                </m:e>
                                <m:sup>
                                  <m:r>
                                    <a:rPr lang="en-US" sz="4800" i="1">
                                      <a:latin typeface="Cambria Math" panose="02040503050406030204" pitchFamily="18" charset="0"/>
                                    </a:rPr>
                                    <m:t>𝑝</m:t>
                                  </m:r>
                                </m:sup>
                              </m:sSup>
                              <m:r>
                                <a:rPr lang="en-US" sz="4800" i="1">
                                  <a:latin typeface="Cambria Math" panose="02040503050406030204" pitchFamily="18" charset="0"/>
                                </a:rPr>
                                <m:t>𝑑𝑞</m:t>
                              </m:r>
                            </m:e>
                          </m:d>
                        </m:e>
                      </m:nary>
                    </m:oMath>
                  </m:oMathPara>
                </a14:m>
                <a:endParaRPr lang="en-US" sz="4800" i="1" dirty="0">
                  <a:latin typeface="Cambria Math" panose="02040503050406030204" pitchFamily="18" charset="0"/>
                </a:endParaRPr>
              </a:p>
            </p:txBody>
          </p:sp>
        </mc:Choice>
        <mc:Fallback xmlns="">
          <p:sp>
            <p:nvSpPr>
              <p:cNvPr id="4" name="Rectangle 3">
                <a:extLst>
                  <a:ext uri="{FF2B5EF4-FFF2-40B4-BE49-F238E27FC236}">
                    <a16:creationId xmlns:a16="http://schemas.microsoft.com/office/drawing/2014/main" id="{C9400458-AB81-BDE9-7488-DA1010731433}"/>
                  </a:ext>
                </a:extLst>
              </p:cNvPr>
              <p:cNvSpPr>
                <a:spLocks noRot="1" noChangeAspect="1" noMove="1" noResize="1" noEditPoints="1" noAdjustHandles="1" noChangeArrowheads="1" noChangeShapeType="1" noTextEdit="1"/>
              </p:cNvSpPr>
              <p:nvPr/>
            </p:nvSpPr>
            <p:spPr>
              <a:xfrm>
                <a:off x="749805" y="90961"/>
                <a:ext cx="4813497" cy="202972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7" name="TextBox 20">
                <a:extLst>
                  <a:ext uri="{FF2B5EF4-FFF2-40B4-BE49-F238E27FC236}">
                    <a16:creationId xmlns:a16="http://schemas.microsoft.com/office/drawing/2014/main" id="{BA94D4C2-E65D-2349-350E-2E94B7B78203}"/>
                  </a:ext>
                </a:extLst>
              </p:cNvPr>
              <p:cNvSpPr txBox="1"/>
              <p:nvPr/>
            </p:nvSpPr>
            <p:spPr>
              <a:xfrm>
                <a:off x="3510333" y="4045288"/>
                <a:ext cx="5790368" cy="1754326"/>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14:m>
                  <m:oMath xmlns:m="http://schemas.openxmlformats.org/officeDocument/2006/math">
                    <m:r>
                      <a:rPr lang="en-US" sz="5400" b="0" i="1" smtClean="0">
                        <a:solidFill>
                          <a:schemeClr val="accent6">
                            <a:lumMod val="75000"/>
                          </a:schemeClr>
                        </a:solidFill>
                        <a:latin typeface="Cambria Math" panose="02040503050406030204" pitchFamily="18" charset="0"/>
                      </a:rPr>
                      <m:t>𝐻</m:t>
                    </m:r>
                  </m:oMath>
                </a14:m>
                <a:r>
                  <a:rPr lang="en-US" sz="5400" dirty="0">
                    <a:solidFill>
                      <a:schemeClr val="accent6">
                        <a:lumMod val="75000"/>
                      </a:schemeClr>
                    </a:solidFill>
                  </a:rPr>
                  <a:t> is the potential</a:t>
                </a:r>
                <a:br>
                  <a:rPr lang="en-US" sz="5400" dirty="0">
                    <a:solidFill>
                      <a:schemeClr val="accent6">
                        <a:lumMod val="75000"/>
                      </a:schemeClr>
                    </a:solidFill>
                  </a:rPr>
                </a:br>
                <a:r>
                  <a:rPr lang="en-US" sz="5400" dirty="0">
                    <a:solidFill>
                      <a:schemeClr val="accent6">
                        <a:lumMod val="75000"/>
                      </a:schemeClr>
                    </a:solidFill>
                  </a:rPr>
                  <a:t>of the displacement</a:t>
                </a:r>
              </a:p>
            </p:txBody>
          </p:sp>
        </mc:Choice>
        <mc:Fallback xmlns="">
          <p:sp>
            <p:nvSpPr>
              <p:cNvPr id="257" name="TextBox 20">
                <a:extLst>
                  <a:ext uri="{FF2B5EF4-FFF2-40B4-BE49-F238E27FC236}">
                    <a16:creationId xmlns:a16="http://schemas.microsoft.com/office/drawing/2014/main" id="{BA94D4C2-E65D-2349-350E-2E94B7B78203}"/>
                  </a:ext>
                </a:extLst>
              </p:cNvPr>
              <p:cNvSpPr txBox="1">
                <a:spLocks noRot="1" noChangeAspect="1" noMove="1" noResize="1" noEditPoints="1" noAdjustHandles="1" noChangeArrowheads="1" noChangeShapeType="1" noTextEdit="1"/>
              </p:cNvSpPr>
              <p:nvPr/>
            </p:nvSpPr>
            <p:spPr>
              <a:xfrm>
                <a:off x="3510333" y="4045288"/>
                <a:ext cx="5790368" cy="1754326"/>
              </a:xfrm>
              <a:prstGeom prst="rect">
                <a:avLst/>
              </a:prstGeom>
              <a:blipFill>
                <a:blip r:embed="rId3"/>
                <a:stretch>
                  <a:fillRect l="-5263" t="-9408" r="-5158" b="-20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4" name="Rectangle 293">
                <a:extLst>
                  <a:ext uri="{FF2B5EF4-FFF2-40B4-BE49-F238E27FC236}">
                    <a16:creationId xmlns:a16="http://schemas.microsoft.com/office/drawing/2014/main" id="{7C042D0C-1FAD-415A-9B0E-060CB485BDE9}"/>
                  </a:ext>
                </a:extLst>
              </p:cNvPr>
              <p:cNvSpPr/>
              <p:nvPr/>
            </p:nvSpPr>
            <p:spPr>
              <a:xfrm>
                <a:off x="116393" y="1895844"/>
                <a:ext cx="6380529" cy="2029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m:t>
                      </m:r>
                      <m:nary>
                        <m:naryPr>
                          <m:chr m:val="∮"/>
                          <m:limLoc m:val="undOvr"/>
                          <m:subHide m:val="on"/>
                          <m:supHide m:val="on"/>
                          <m:ctrlPr>
                            <a:rPr lang="en-US" sz="4800" i="1" smtClean="0">
                              <a:latin typeface="Cambria Math" panose="02040503050406030204" pitchFamily="18" charset="0"/>
                            </a:rPr>
                          </m:ctrlPr>
                        </m:naryPr>
                        <m:sub/>
                        <m:sup/>
                        <m:e>
                          <m:r>
                            <a:rPr lang="en-US" sz="4800" i="1">
                              <a:latin typeface="Cambria Math" panose="02040503050406030204" pitchFamily="18" charset="0"/>
                            </a:rPr>
                            <m:t>(</m:t>
                          </m:r>
                          <m:sSub>
                            <m:sSubPr>
                              <m:ctrlPr>
                                <a:rPr lang="en-US" sz="4800" i="1">
                                  <a:latin typeface="Cambria Math" panose="02040503050406030204" pitchFamily="18" charset="0"/>
                                </a:rPr>
                              </m:ctrlPr>
                            </m:sSubPr>
                            <m:e>
                              <m:r>
                                <a:rPr lang="en-US" sz="4800" i="1">
                                  <a:latin typeface="Cambria Math" panose="02040503050406030204" pitchFamily="18" charset="0"/>
                                </a:rPr>
                                <m:t>𝜕</m:t>
                              </m:r>
                            </m:e>
                            <m:sub>
                              <m:r>
                                <a:rPr lang="en-US" sz="4800" i="1">
                                  <a:latin typeface="Cambria Math" panose="02040503050406030204" pitchFamily="18" charset="0"/>
                                </a:rPr>
                                <m:t>𝑝</m:t>
                              </m:r>
                            </m:sub>
                          </m:sSub>
                          <m:r>
                            <a:rPr lang="en-US" sz="4800" i="1">
                              <a:latin typeface="Cambria Math" panose="02040503050406030204" pitchFamily="18" charset="0"/>
                            </a:rPr>
                            <m:t>𝐻𝑑𝑝</m:t>
                          </m:r>
                          <m:r>
                            <a:rPr lang="en-US" sz="4800" i="1">
                              <a:latin typeface="Cambria Math" panose="02040503050406030204" pitchFamily="18" charset="0"/>
                            </a:rPr>
                            <m:t>+</m:t>
                          </m:r>
                          <m:sSub>
                            <m:sSubPr>
                              <m:ctrlPr>
                                <a:rPr lang="en-US" sz="4800" i="1">
                                  <a:latin typeface="Cambria Math" panose="02040503050406030204" pitchFamily="18" charset="0"/>
                                </a:rPr>
                              </m:ctrlPr>
                            </m:sSubPr>
                            <m:e>
                              <m:r>
                                <a:rPr lang="en-US" sz="4800" i="1">
                                  <a:latin typeface="Cambria Math" panose="02040503050406030204" pitchFamily="18" charset="0"/>
                                </a:rPr>
                                <m:t>𝜕</m:t>
                              </m:r>
                            </m:e>
                            <m:sub>
                              <m:r>
                                <a:rPr lang="en-US" sz="4800" i="1">
                                  <a:latin typeface="Cambria Math" panose="02040503050406030204" pitchFamily="18" charset="0"/>
                                </a:rPr>
                                <m:t>𝑞</m:t>
                              </m:r>
                            </m:sub>
                          </m:sSub>
                          <m:r>
                            <a:rPr lang="en-US" sz="4800" i="1">
                              <a:latin typeface="Cambria Math" panose="02040503050406030204" pitchFamily="18" charset="0"/>
                            </a:rPr>
                            <m:t>𝐻𝑑𝑞</m:t>
                          </m:r>
                          <m:r>
                            <a:rPr lang="en-US" sz="4800" i="1">
                              <a:latin typeface="Cambria Math" panose="02040503050406030204" pitchFamily="18" charset="0"/>
                            </a:rPr>
                            <m:t>)</m:t>
                          </m:r>
                        </m:e>
                      </m:nary>
                      <m:r>
                        <a:rPr lang="en-US" sz="4800" i="1">
                          <a:latin typeface="Cambria Math" panose="02040503050406030204" pitchFamily="18" charset="0"/>
                        </a:rPr>
                        <m:t> </m:t>
                      </m:r>
                    </m:oMath>
                  </m:oMathPara>
                </a14:m>
                <a:endParaRPr lang="en-US" sz="4800" dirty="0"/>
              </a:p>
            </p:txBody>
          </p:sp>
        </mc:Choice>
        <mc:Fallback xmlns="">
          <p:sp>
            <p:nvSpPr>
              <p:cNvPr id="294" name="Rectangle 293">
                <a:extLst>
                  <a:ext uri="{FF2B5EF4-FFF2-40B4-BE49-F238E27FC236}">
                    <a16:creationId xmlns:a16="http://schemas.microsoft.com/office/drawing/2014/main" id="{7C042D0C-1FAD-415A-9B0E-060CB485BDE9}"/>
                  </a:ext>
                </a:extLst>
              </p:cNvPr>
              <p:cNvSpPr>
                <a:spLocks noRot="1" noChangeAspect="1" noMove="1" noResize="1" noEditPoints="1" noAdjustHandles="1" noChangeArrowheads="1" noChangeShapeType="1" noTextEdit="1"/>
              </p:cNvSpPr>
              <p:nvPr/>
            </p:nvSpPr>
            <p:spPr>
              <a:xfrm>
                <a:off x="116393" y="1895844"/>
                <a:ext cx="6380529" cy="2029723"/>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5" name="Rectangle 294">
                <a:extLst>
                  <a:ext uri="{FF2B5EF4-FFF2-40B4-BE49-F238E27FC236}">
                    <a16:creationId xmlns:a16="http://schemas.microsoft.com/office/drawing/2014/main" id="{BDB29905-22A4-1C33-FF96-51BE95C22DDD}"/>
                  </a:ext>
                </a:extLst>
              </p:cNvPr>
              <p:cNvSpPr/>
              <p:nvPr/>
            </p:nvSpPr>
            <p:spPr>
              <a:xfrm>
                <a:off x="95212" y="3700727"/>
                <a:ext cx="3522183" cy="2029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4800" b="0" i="1" smtClean="0">
                          <a:latin typeface="Cambria Math" panose="02040503050406030204" pitchFamily="18" charset="0"/>
                        </a:rPr>
                        <m:t>=</m:t>
                      </m:r>
                      <m:nary>
                        <m:naryPr>
                          <m:chr m:val="∮"/>
                          <m:limLoc m:val="undOvr"/>
                          <m:subHide m:val="on"/>
                          <m:supHide m:val="on"/>
                          <m:ctrlPr>
                            <a:rPr lang="en-US" sz="4800" i="1">
                              <a:latin typeface="Cambria Math" panose="02040503050406030204" pitchFamily="18" charset="0"/>
                            </a:rPr>
                          </m:ctrlPr>
                        </m:naryPr>
                        <m:sub/>
                        <m:sup/>
                        <m:e>
                          <m:r>
                            <a:rPr lang="en-US" sz="4800" i="1">
                              <a:latin typeface="Cambria Math" panose="02040503050406030204" pitchFamily="18" charset="0"/>
                            </a:rPr>
                            <m:t>𝑑𝐻</m:t>
                          </m:r>
                          <m:r>
                            <a:rPr lang="en-US" sz="4800" i="1">
                              <a:latin typeface="Cambria Math" panose="02040503050406030204" pitchFamily="18" charset="0"/>
                            </a:rPr>
                            <m:t>=0</m:t>
                          </m:r>
                        </m:e>
                      </m:nary>
                    </m:oMath>
                  </m:oMathPara>
                </a14:m>
                <a:endParaRPr lang="en-US" sz="4800" dirty="0"/>
              </a:p>
            </p:txBody>
          </p:sp>
        </mc:Choice>
        <mc:Fallback xmlns="">
          <p:sp>
            <p:nvSpPr>
              <p:cNvPr id="295" name="Rectangle 294">
                <a:extLst>
                  <a:ext uri="{FF2B5EF4-FFF2-40B4-BE49-F238E27FC236}">
                    <a16:creationId xmlns:a16="http://schemas.microsoft.com/office/drawing/2014/main" id="{BDB29905-22A4-1C33-FF96-51BE95C22DDD}"/>
                  </a:ext>
                </a:extLst>
              </p:cNvPr>
              <p:cNvSpPr>
                <a:spLocks noRot="1" noChangeAspect="1" noMove="1" noResize="1" noEditPoints="1" noAdjustHandles="1" noChangeArrowheads="1" noChangeShapeType="1" noTextEdit="1"/>
              </p:cNvSpPr>
              <p:nvPr/>
            </p:nvSpPr>
            <p:spPr>
              <a:xfrm>
                <a:off x="95212" y="3700727"/>
                <a:ext cx="3522183" cy="2029723"/>
              </a:xfrm>
              <a:prstGeom prst="rect">
                <a:avLst/>
              </a:prstGeom>
              <a:blipFill>
                <a:blip r:embed="rId10"/>
                <a:stretch>
                  <a:fillRect/>
                </a:stretch>
              </a:blipFill>
            </p:spPr>
            <p:txBody>
              <a:bodyPr/>
              <a:lstStyle/>
              <a:p>
                <a:r>
                  <a:rPr lang="en-US">
                    <a:noFill/>
                  </a:rPr>
                  <a:t> </a:t>
                </a:r>
              </a:p>
            </p:txBody>
          </p:sp>
        </mc:Fallback>
      </mc:AlternateContent>
      <p:grpSp>
        <p:nvGrpSpPr>
          <p:cNvPr id="5" name="Group 4">
            <a:extLst>
              <a:ext uri="{FF2B5EF4-FFF2-40B4-BE49-F238E27FC236}">
                <a16:creationId xmlns:a16="http://schemas.microsoft.com/office/drawing/2014/main" id="{F814B7B7-A095-B36E-9E84-82376266E06B}"/>
              </a:ext>
            </a:extLst>
          </p:cNvPr>
          <p:cNvGrpSpPr/>
          <p:nvPr/>
        </p:nvGrpSpPr>
        <p:grpSpPr>
          <a:xfrm>
            <a:off x="8722760" y="220894"/>
            <a:ext cx="3333866" cy="3655255"/>
            <a:chOff x="8722760" y="220894"/>
            <a:chExt cx="3333866" cy="3655255"/>
          </a:xfrm>
        </p:grpSpPr>
        <p:grpSp>
          <p:nvGrpSpPr>
            <p:cNvPr id="6" name="Group 5">
              <a:extLst>
                <a:ext uri="{FF2B5EF4-FFF2-40B4-BE49-F238E27FC236}">
                  <a16:creationId xmlns:a16="http://schemas.microsoft.com/office/drawing/2014/main" id="{0C4C8764-BD79-1FE4-9347-50F5781CBA6E}"/>
                </a:ext>
              </a:extLst>
            </p:cNvPr>
            <p:cNvGrpSpPr/>
            <p:nvPr/>
          </p:nvGrpSpPr>
          <p:grpSpPr>
            <a:xfrm>
              <a:off x="8838988" y="980103"/>
              <a:ext cx="3070159" cy="2656300"/>
              <a:chOff x="1020547" y="1534369"/>
              <a:chExt cx="4102711" cy="3549668"/>
            </a:xfrm>
          </p:grpSpPr>
          <p:sp>
            <p:nvSpPr>
              <p:cNvPr id="45" name="Freeform 16">
                <a:extLst>
                  <a:ext uri="{FF2B5EF4-FFF2-40B4-BE49-F238E27FC236}">
                    <a16:creationId xmlns:a16="http://schemas.microsoft.com/office/drawing/2014/main" id="{E4D05798-C283-08E9-E706-F712321BD4AB}"/>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46" name="TextBox 45">
                    <a:extLst>
                      <a:ext uri="{FF2B5EF4-FFF2-40B4-BE49-F238E27FC236}">
                        <a16:creationId xmlns:a16="http://schemas.microsoft.com/office/drawing/2014/main" id="{D691732D-BE33-9B46-ABD7-177F17320784}"/>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04" name="TextBox 203">
                    <a:extLst>
                      <a:ext uri="{FF2B5EF4-FFF2-40B4-BE49-F238E27FC236}">
                        <a16:creationId xmlns:a16="http://schemas.microsoft.com/office/drawing/2014/main" id="{75E0D9D2-5E0F-0A69-279C-F1D5DCC94BF4}"/>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a:extLst>
                      <a:ext uri="{FF2B5EF4-FFF2-40B4-BE49-F238E27FC236}">
                        <a16:creationId xmlns:a16="http://schemas.microsoft.com/office/drawing/2014/main" id="{6F684013-C6A0-1557-170A-9637BB71B81C}"/>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05" name="TextBox 204">
                    <a:extLst>
                      <a:ext uri="{FF2B5EF4-FFF2-40B4-BE49-F238E27FC236}">
                        <a16:creationId xmlns:a16="http://schemas.microsoft.com/office/drawing/2014/main" id="{51A2053D-6088-C070-743C-0CF41CBE1A81}"/>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12"/>
                    <a:stretch>
                      <a:fillRect/>
                    </a:stretch>
                  </a:blipFill>
                </p:spPr>
                <p:txBody>
                  <a:bodyPr/>
                  <a:lstStyle/>
                  <a:p>
                    <a:r>
                      <a:rPr lang="en-US">
                        <a:noFill/>
                      </a:rPr>
                      <a:t> </a:t>
                    </a:r>
                  </a:p>
                </p:txBody>
              </p:sp>
            </mc:Fallback>
          </mc:AlternateContent>
          <p:sp>
            <p:nvSpPr>
              <p:cNvPr id="48" name="Freeform 19">
                <a:extLst>
                  <a:ext uri="{FF2B5EF4-FFF2-40B4-BE49-F238E27FC236}">
                    <a16:creationId xmlns:a16="http://schemas.microsoft.com/office/drawing/2014/main" id="{37F75712-910D-ACE6-71E1-E85266DAA02B}"/>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9" name="Oval 48">
                <a:extLst>
                  <a:ext uri="{FF2B5EF4-FFF2-40B4-BE49-F238E27FC236}">
                    <a16:creationId xmlns:a16="http://schemas.microsoft.com/office/drawing/2014/main" id="{8F36ABA6-5A13-A198-4071-A6218DF63571}"/>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Oval 49">
                <a:extLst>
                  <a:ext uri="{FF2B5EF4-FFF2-40B4-BE49-F238E27FC236}">
                    <a16:creationId xmlns:a16="http://schemas.microsoft.com/office/drawing/2014/main" id="{77BA0BA7-2BFF-E6E3-F50E-E51161350EC2}"/>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 name="Group 6">
              <a:extLst>
                <a:ext uri="{FF2B5EF4-FFF2-40B4-BE49-F238E27FC236}">
                  <a16:creationId xmlns:a16="http://schemas.microsoft.com/office/drawing/2014/main" id="{B48E6673-55B3-D3D4-D18D-7E417A53D84A}"/>
                </a:ext>
              </a:extLst>
            </p:cNvPr>
            <p:cNvGrpSpPr/>
            <p:nvPr/>
          </p:nvGrpSpPr>
          <p:grpSpPr>
            <a:xfrm>
              <a:off x="8956694" y="806932"/>
              <a:ext cx="2825673" cy="2779278"/>
              <a:chOff x="1177839" y="1302957"/>
              <a:chExt cx="3775999" cy="3714006"/>
            </a:xfrm>
          </p:grpSpPr>
          <p:cxnSp>
            <p:nvCxnSpPr>
              <p:cNvPr id="13" name="Straight Arrow Connector 12">
                <a:extLst>
                  <a:ext uri="{FF2B5EF4-FFF2-40B4-BE49-F238E27FC236}">
                    <a16:creationId xmlns:a16="http://schemas.microsoft.com/office/drawing/2014/main" id="{C0958745-1367-4E8D-8319-DF5366C8DA38}"/>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0470960D-B318-2AB3-9370-2C23BBBA292F}"/>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39418988-74AC-2B64-5C6D-E9EC80D94A75}"/>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F8EBEB77-C6AF-13DF-AFED-9EF35B67B87B}"/>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F6C21020-E79E-12EB-F91E-5B0F31F38A34}"/>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E866692F-7D8A-4D7D-711F-7F9C6E1D06F5}"/>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35C1A74C-E8A3-6D7C-0177-DD5B3F7144BE}"/>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AC47B61-B5A0-3C8C-7FE4-835844417259}"/>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8F58A1C-039E-451A-D65E-8C2F3E7C46F3}"/>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8974BB1C-5761-F480-CEA5-74C7914A026B}"/>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0BF53B12-74E5-D0CC-15C7-674F3AC0D7D1}"/>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49D05699-CDBD-B14D-7BCD-66D2FA9DEF5E}"/>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E42F0F70-A221-0BDF-5438-7713729519D2}"/>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4A8AB085-AC3D-F135-E6F5-A3178791CCCF}"/>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5B99DC3B-3AC1-5867-6375-040AD1CF0BD8}"/>
                  </a:ext>
                </a:extLst>
              </p:cNvPr>
              <p:cNvCxnSpPr>
                <a:cxnSpLocks noChangeAspect="1"/>
              </p:cNvCxnSpPr>
              <p:nvPr/>
            </p:nvCxnSpPr>
            <p:spPr>
              <a:xfrm rot="5400000">
                <a:off x="3943564" y="3791824"/>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4AAA8F6D-256A-E737-F853-CE3D2A5C9434}"/>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E34F982F-5615-65BE-7791-65B436E85D03}"/>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137C9D23-F687-1A49-003A-DBA4645FA1F5}"/>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A0C7AD20-AE03-E705-59A9-23CBE5C2535B}"/>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839F3A80-1D4A-B968-837B-F61C070B80EE}"/>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14DFBBE5-85A5-3FA6-48C5-76B33369A655}"/>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7D03874A-B874-657F-08D4-61F8E94C93A6}"/>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EC0A402C-3FF7-C98F-5FF2-BD4757D16E0D}"/>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1678AD2C-CBE8-4FAA-5B24-EFBD23718CF1}"/>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AA836B85-6EA6-27CB-6A8A-7740571EF0DF}"/>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8C2E5D8-B12F-AA71-67E7-0A466D9CA49F}"/>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23F00F79-F72E-8A16-7644-A2782CC04FF2}"/>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5ACD4396-02E8-14A1-69F9-B46D26415285}"/>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B353FF60-FD0F-15E2-E585-FB3F9C911468}"/>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FC821234-447C-AA7C-71E0-9BD9C85535FD}"/>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3A8146E6-8CA2-3C8F-F4AD-3E7ED2E7A5C6}"/>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B382E5E-7351-3D85-99E3-E79F2863351C}"/>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8" name="Group 7">
              <a:extLst>
                <a:ext uri="{FF2B5EF4-FFF2-40B4-BE49-F238E27FC236}">
                  <a16:creationId xmlns:a16="http://schemas.microsoft.com/office/drawing/2014/main" id="{76EB1701-1870-2FCA-C756-75E8F6A37D30}"/>
                </a:ext>
              </a:extLst>
            </p:cNvPr>
            <p:cNvGrpSpPr/>
            <p:nvPr/>
          </p:nvGrpSpPr>
          <p:grpSpPr>
            <a:xfrm>
              <a:off x="8722760" y="220894"/>
              <a:ext cx="3333866" cy="3655255"/>
              <a:chOff x="8722760" y="220894"/>
              <a:chExt cx="3333866" cy="3655255"/>
            </a:xfrm>
          </p:grpSpPr>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BE50A9D-6A3F-DD82-4EF9-86CF7143A8BB}"/>
                      </a:ext>
                    </a:extLst>
                  </p:cNvPr>
                  <p:cNvSpPr txBox="1"/>
                  <p:nvPr/>
                </p:nvSpPr>
                <p:spPr>
                  <a:xfrm>
                    <a:off x="10142058" y="220894"/>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9" name="TextBox 8">
                    <a:extLst>
                      <a:ext uri="{FF2B5EF4-FFF2-40B4-BE49-F238E27FC236}">
                        <a16:creationId xmlns:a16="http://schemas.microsoft.com/office/drawing/2014/main" id="{ABE50A9D-6A3F-DD82-4EF9-86CF7143A8BB}"/>
                      </a:ext>
                    </a:extLst>
                  </p:cNvPr>
                  <p:cNvSpPr txBox="1">
                    <a:spLocks noRot="1" noChangeAspect="1" noMove="1" noResize="1" noEditPoints="1" noAdjustHandles="1" noChangeArrowheads="1" noChangeShapeType="1" noTextEdit="1"/>
                  </p:cNvSpPr>
                  <p:nvPr/>
                </p:nvSpPr>
                <p:spPr>
                  <a:xfrm>
                    <a:off x="10142058" y="220894"/>
                    <a:ext cx="187158" cy="369332"/>
                  </a:xfrm>
                  <a:prstGeom prst="rect">
                    <a:avLst/>
                  </a:prstGeom>
                  <a:blipFill>
                    <a:blip r:embed="rId13"/>
                    <a:stretch>
                      <a:fillRect l="-56667" r="-5666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09E99BB9-78A5-CF5D-A5D3-853ABAC61B1F}"/>
                      </a:ext>
                    </a:extLst>
                  </p:cNvPr>
                  <p:cNvSpPr txBox="1"/>
                  <p:nvPr/>
                </p:nvSpPr>
                <p:spPr>
                  <a:xfrm>
                    <a:off x="11836925" y="2147421"/>
                    <a:ext cx="187158"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0" name="TextBox 9">
                    <a:extLst>
                      <a:ext uri="{FF2B5EF4-FFF2-40B4-BE49-F238E27FC236}">
                        <a16:creationId xmlns:a16="http://schemas.microsoft.com/office/drawing/2014/main" id="{09E99BB9-78A5-CF5D-A5D3-853ABAC61B1F}"/>
                      </a:ext>
                    </a:extLst>
                  </p:cNvPr>
                  <p:cNvSpPr txBox="1">
                    <a:spLocks noRot="1" noChangeAspect="1" noMove="1" noResize="1" noEditPoints="1" noAdjustHandles="1" noChangeArrowheads="1" noChangeShapeType="1" noTextEdit="1"/>
                  </p:cNvSpPr>
                  <p:nvPr/>
                </p:nvSpPr>
                <p:spPr>
                  <a:xfrm>
                    <a:off x="11836925" y="2147421"/>
                    <a:ext cx="187158" cy="369332"/>
                  </a:xfrm>
                  <a:prstGeom prst="rect">
                    <a:avLst/>
                  </a:prstGeom>
                  <a:blipFill>
                    <a:blip r:embed="rId14"/>
                    <a:stretch>
                      <a:fillRect l="-56667" r="-53333" b="-24590"/>
                    </a:stretch>
                  </a:blipFill>
                </p:spPr>
                <p:txBody>
                  <a:bodyPr/>
                  <a:lstStyle/>
                  <a:p>
                    <a:r>
                      <a:rPr lang="en-US">
                        <a:noFill/>
                      </a:rPr>
                      <a:t> </a:t>
                    </a:r>
                  </a:p>
                </p:txBody>
              </p:sp>
            </mc:Fallback>
          </mc:AlternateContent>
          <p:cxnSp>
            <p:nvCxnSpPr>
              <p:cNvPr id="11" name="Straight Connector 10">
                <a:extLst>
                  <a:ext uri="{FF2B5EF4-FFF2-40B4-BE49-F238E27FC236}">
                    <a16:creationId xmlns:a16="http://schemas.microsoft.com/office/drawing/2014/main" id="{61DB9B20-E355-5ADA-ED5A-6FDB69982C61}"/>
                  </a:ext>
                </a:extLst>
              </p:cNvPr>
              <p:cNvCxnSpPr>
                <a:cxnSpLocks/>
              </p:cNvCxnSpPr>
              <p:nvPr/>
            </p:nvCxnSpPr>
            <p:spPr>
              <a:xfrm flipH="1">
                <a:off x="8722760" y="2199004"/>
                <a:ext cx="3333866"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BBA0782-8477-12E9-1700-5E64CCD8884A}"/>
                  </a:ext>
                </a:extLst>
              </p:cNvPr>
              <p:cNvCxnSpPr>
                <a:cxnSpLocks/>
              </p:cNvCxnSpPr>
              <p:nvPr/>
            </p:nvCxnSpPr>
            <p:spPr>
              <a:xfrm rot="5400000" flipH="1">
                <a:off x="8696039" y="2202817"/>
                <a:ext cx="3333864" cy="128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6" name="TextBox 255">
            <a:extLst>
              <a:ext uri="{FF2B5EF4-FFF2-40B4-BE49-F238E27FC236}">
                <a16:creationId xmlns:a16="http://schemas.microsoft.com/office/drawing/2014/main" id="{012B1B03-8626-CA32-3658-2D5B102762E4}"/>
              </a:ext>
            </a:extLst>
          </p:cNvPr>
          <p:cNvSpPr txBox="1"/>
          <p:nvPr/>
        </p:nvSpPr>
        <p:spPr>
          <a:xfrm>
            <a:off x="6525382" y="3461290"/>
            <a:ext cx="1674689" cy="369332"/>
          </a:xfrm>
          <a:prstGeom prst="rect">
            <a:avLst/>
          </a:prstGeom>
          <a:noFill/>
        </p:spPr>
        <p:txBody>
          <a:bodyPr wrap="none" rtlCol="0">
            <a:spAutoFit/>
          </a:bodyPr>
          <a:lstStyle/>
          <a:p>
            <a:r>
              <a:rPr lang="en-US" dirty="0"/>
              <a:t>stream function</a:t>
            </a:r>
          </a:p>
        </p:txBody>
      </p:sp>
      <p:cxnSp>
        <p:nvCxnSpPr>
          <p:cNvPr id="259" name="Straight Arrow Connector 258">
            <a:extLst>
              <a:ext uri="{FF2B5EF4-FFF2-40B4-BE49-F238E27FC236}">
                <a16:creationId xmlns:a16="http://schemas.microsoft.com/office/drawing/2014/main" id="{A828CDBB-E126-143A-2ECD-AFC7F8F13D71}"/>
              </a:ext>
            </a:extLst>
          </p:cNvPr>
          <p:cNvCxnSpPr/>
          <p:nvPr/>
        </p:nvCxnSpPr>
        <p:spPr>
          <a:xfrm flipH="1">
            <a:off x="6901011" y="3876149"/>
            <a:ext cx="156068" cy="409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64771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5</a:t>
            </a:fld>
            <a:endParaRPr lang="en-US"/>
          </a:p>
        </p:txBody>
      </p:sp>
      <mc:AlternateContent xmlns:mc="http://schemas.openxmlformats.org/markup-compatibility/2006" xmlns:a14="http://schemas.microsoft.com/office/drawing/2010/main">
        <mc:Choice Requires="a14">
          <p:sp>
            <p:nvSpPr>
              <p:cNvPr id="60" name="TextBox 59">
                <a:extLst>
                  <a:ext uri="{FF2B5EF4-FFF2-40B4-BE49-F238E27FC236}">
                    <a16:creationId xmlns:a16="http://schemas.microsoft.com/office/drawing/2014/main" id="{CA48AF23-3180-60ED-538F-BF9667DB775D}"/>
                  </a:ext>
                </a:extLst>
              </p:cNvPr>
              <p:cNvSpPr txBox="1"/>
              <p:nvPr/>
            </p:nvSpPr>
            <p:spPr>
              <a:xfrm>
                <a:off x="6014753" y="65553"/>
                <a:ext cx="6152710" cy="2147063"/>
              </a:xfrm>
              <a:prstGeom prst="rect">
                <a:avLst/>
              </a:prstGeom>
              <a:noFill/>
            </p:spPr>
            <p:txBody>
              <a:bodyPr wrap="none" rtlCol="0">
                <a:spAutoFit/>
              </a:bodyPr>
              <a:lstStyle/>
              <a:p>
                <a:pPr algn="ctr"/>
                <a14:m>
                  <m:oMath xmlns:m="http://schemas.openxmlformats.org/officeDocument/2006/math">
                    <m:acc>
                      <m:accPr>
                        <m:chr m:val="⃗"/>
                        <m:ctrlPr>
                          <a:rPr lang="en-US" sz="6000" i="1" smtClean="0">
                            <a:latin typeface="Cambria Math" panose="02040503050406030204" pitchFamily="18" charset="0"/>
                          </a:rPr>
                        </m:ctrlPr>
                      </m:accPr>
                      <m:e>
                        <m:r>
                          <m:rPr>
                            <m:sty m:val="p"/>
                          </m:rPr>
                          <a:rPr lang="en-US" sz="6000" i="1">
                            <a:latin typeface="Cambria Math" panose="02040503050406030204" pitchFamily="18" charset="0"/>
                            <a:ea typeface="Cambria Math" panose="02040503050406030204" pitchFamily="18" charset="0"/>
                          </a:rPr>
                          <m:t>∇</m:t>
                        </m:r>
                      </m:e>
                    </m:acc>
                    <m:r>
                      <a:rPr lang="en-US" sz="6000" i="1">
                        <a:latin typeface="Cambria Math" panose="02040503050406030204" pitchFamily="18" charset="0"/>
                      </a:rPr>
                      <m:t>𝐻</m:t>
                    </m:r>
                    <m:d>
                      <m:dPr>
                        <m:ctrlPr>
                          <a:rPr lang="en-US" sz="6000" i="1">
                            <a:latin typeface="Cambria Math" panose="02040503050406030204" pitchFamily="18" charset="0"/>
                          </a:rPr>
                        </m:ctrlPr>
                      </m:dPr>
                      <m:e>
                        <m:r>
                          <a:rPr lang="en-US" sz="6000" i="1">
                            <a:latin typeface="Cambria Math" panose="02040503050406030204" pitchFamily="18" charset="0"/>
                          </a:rPr>
                          <m:t>𝑞</m:t>
                        </m:r>
                        <m:r>
                          <a:rPr lang="en-US" sz="6000" i="1">
                            <a:latin typeface="Cambria Math"/>
                          </a:rPr>
                          <m:t>,</m:t>
                        </m:r>
                        <m:r>
                          <a:rPr lang="en-US" sz="6000" i="1">
                            <a:latin typeface="Cambria Math"/>
                          </a:rPr>
                          <m:t>𝑝</m:t>
                        </m:r>
                      </m:e>
                    </m:d>
                    <m:r>
                      <a:rPr lang="en-US" sz="6000" i="1">
                        <a:latin typeface="Cambria Math"/>
                      </a:rPr>
                      <m:t>=</m:t>
                    </m:r>
                    <m:d>
                      <m:dPr>
                        <m:begChr m:val="["/>
                        <m:endChr m:val="]"/>
                        <m:ctrlPr>
                          <a:rPr lang="en-US" sz="6000" i="1">
                            <a:latin typeface="Cambria Math" panose="02040503050406030204" pitchFamily="18" charset="0"/>
                          </a:rPr>
                        </m:ctrlPr>
                      </m:dPr>
                      <m:e>
                        <m:m>
                          <m:mPr>
                            <m:mcs>
                              <m:mc>
                                <m:mcPr>
                                  <m:count m:val="1"/>
                                  <m:mcJc m:val="center"/>
                                </m:mcPr>
                              </m:mc>
                            </m:mcs>
                            <m:ctrlPr>
                              <a:rPr lang="en-US" sz="6000" i="1">
                                <a:latin typeface="Cambria Math" panose="02040503050406030204" pitchFamily="18" charset="0"/>
                              </a:rPr>
                            </m:ctrlPr>
                          </m:mPr>
                          <m:mr>
                            <m:e>
                              <m:sSub>
                                <m:sSubPr>
                                  <m:ctrlPr>
                                    <a:rPr lang="en-US" sz="6000" i="1">
                                      <a:latin typeface="Cambria Math" panose="02040503050406030204" pitchFamily="18" charset="0"/>
                                    </a:rPr>
                                  </m:ctrlPr>
                                </m:sSubPr>
                                <m:e>
                                  <m:r>
                                    <a:rPr lang="en-US" sz="6000" i="1">
                                      <a:latin typeface="Cambria Math" panose="02040503050406030204" pitchFamily="18" charset="0"/>
                                    </a:rPr>
                                    <m:t>𝜕</m:t>
                                  </m:r>
                                </m:e>
                                <m:sub>
                                  <m:r>
                                    <a:rPr lang="en-US" sz="6000" b="0" i="1" smtClean="0">
                                      <a:latin typeface="Cambria Math" panose="02040503050406030204" pitchFamily="18" charset="0"/>
                                    </a:rPr>
                                    <m:t>𝑞</m:t>
                                  </m:r>
                                </m:sub>
                              </m:sSub>
                              <m:r>
                                <a:rPr lang="en-US" sz="6000" i="1">
                                  <a:latin typeface="Cambria Math" panose="02040503050406030204" pitchFamily="18" charset="0"/>
                                </a:rPr>
                                <m:t>𝐻</m:t>
                              </m:r>
                            </m:e>
                          </m:mr>
                          <m:mr>
                            <m:e>
                              <m:sSub>
                                <m:sSubPr>
                                  <m:ctrlPr>
                                    <a:rPr lang="en-US" sz="6000" i="1">
                                      <a:latin typeface="Cambria Math" panose="02040503050406030204" pitchFamily="18" charset="0"/>
                                    </a:rPr>
                                  </m:ctrlPr>
                                </m:sSubPr>
                                <m:e>
                                  <m:r>
                                    <a:rPr lang="en-US" sz="6000" i="1">
                                      <a:latin typeface="Cambria Math" panose="02040503050406030204" pitchFamily="18" charset="0"/>
                                    </a:rPr>
                                    <m:t>𝜕</m:t>
                                  </m:r>
                                </m:e>
                                <m:sub>
                                  <m:r>
                                    <a:rPr lang="en-US" sz="6000" b="0" i="1" smtClean="0">
                                      <a:latin typeface="Cambria Math" panose="02040503050406030204" pitchFamily="18" charset="0"/>
                                    </a:rPr>
                                    <m:t>𝑝</m:t>
                                  </m:r>
                                </m:sub>
                              </m:sSub>
                              <m:r>
                                <a:rPr lang="en-US" sz="6000" i="1">
                                  <a:latin typeface="Cambria Math" panose="02040503050406030204" pitchFamily="18" charset="0"/>
                                </a:rPr>
                                <m:t>𝐻</m:t>
                              </m:r>
                            </m:e>
                          </m:mr>
                        </m:m>
                      </m:e>
                    </m:d>
                  </m:oMath>
                </a14:m>
                <a:r>
                  <a:rPr lang="en-US" sz="6000" dirty="0"/>
                  <a:t> </a:t>
                </a:r>
              </a:p>
            </p:txBody>
          </p:sp>
        </mc:Choice>
        <mc:Fallback xmlns="">
          <p:sp>
            <p:nvSpPr>
              <p:cNvPr id="60" name="TextBox 59">
                <a:extLst>
                  <a:ext uri="{FF2B5EF4-FFF2-40B4-BE49-F238E27FC236}">
                    <a16:creationId xmlns:a16="http://schemas.microsoft.com/office/drawing/2014/main" id="{CA48AF23-3180-60ED-538F-BF9667DB775D}"/>
                  </a:ext>
                </a:extLst>
              </p:cNvPr>
              <p:cNvSpPr txBox="1">
                <a:spLocks noRot="1" noChangeAspect="1" noMove="1" noResize="1" noEditPoints="1" noAdjustHandles="1" noChangeArrowheads="1" noChangeShapeType="1" noTextEdit="1"/>
              </p:cNvSpPr>
              <p:nvPr/>
            </p:nvSpPr>
            <p:spPr>
              <a:xfrm>
                <a:off x="6014753" y="65553"/>
                <a:ext cx="6152710" cy="214706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49A9BD8C-6956-F6FB-565D-929D605D83F8}"/>
                  </a:ext>
                </a:extLst>
              </p:cNvPr>
              <p:cNvSpPr txBox="1"/>
              <p:nvPr/>
            </p:nvSpPr>
            <p:spPr>
              <a:xfrm>
                <a:off x="6849002" y="2035275"/>
                <a:ext cx="3203506" cy="2271969"/>
              </a:xfrm>
              <a:prstGeom prst="rect">
                <a:avLst/>
              </a:prstGeom>
              <a:noFill/>
            </p:spPr>
            <p:txBody>
              <a:bodyPr wrap="none" rtlCol="0">
                <a:spAutoFit/>
              </a:bodyPr>
              <a:lstStyle/>
              <a:p>
                <a:pPr algn="ctr"/>
                <a14:m>
                  <m:oMath xmlns:m="http://schemas.openxmlformats.org/officeDocument/2006/math">
                    <m:r>
                      <a:rPr lang="en-US" sz="6000" i="1" smtClean="0">
                        <a:latin typeface="Cambria Math"/>
                      </a:rPr>
                      <m:t>=</m:t>
                    </m:r>
                    <m:d>
                      <m:dPr>
                        <m:begChr m:val="["/>
                        <m:endChr m:val="]"/>
                        <m:ctrlPr>
                          <a:rPr lang="en-US" sz="6000" i="1">
                            <a:latin typeface="Cambria Math" panose="02040503050406030204" pitchFamily="18" charset="0"/>
                          </a:rPr>
                        </m:ctrlPr>
                      </m:dPr>
                      <m:e>
                        <m:m>
                          <m:mPr>
                            <m:mcs>
                              <m:mc>
                                <m:mcPr>
                                  <m:count m:val="1"/>
                                  <m:mcJc m:val="center"/>
                                </m:mcPr>
                              </m:mc>
                            </m:mcs>
                            <m:ctrlPr>
                              <a:rPr lang="en-US" sz="6000" i="1">
                                <a:latin typeface="Cambria Math" panose="02040503050406030204" pitchFamily="18" charset="0"/>
                              </a:rPr>
                            </m:ctrlPr>
                          </m:mPr>
                          <m:mr>
                            <m:e>
                              <m:r>
                                <a:rPr lang="en-US" sz="6000" i="1">
                                  <a:latin typeface="Cambria Math" panose="02040503050406030204" pitchFamily="18" charset="0"/>
                                </a:rPr>
                                <m:t>2</m:t>
                              </m:r>
                              <m:r>
                                <a:rPr lang="en-US" sz="6000" i="1">
                                  <a:latin typeface="Cambria Math" panose="02040503050406030204" pitchFamily="18" charset="0"/>
                                </a:rPr>
                                <m:t>𝑘𝑞</m:t>
                              </m:r>
                            </m:e>
                          </m:mr>
                          <m:mr>
                            <m:e>
                              <m:f>
                                <m:fPr>
                                  <m:ctrlPr>
                                    <a:rPr lang="en-US" sz="6000" i="1">
                                      <a:latin typeface="Cambria Math" panose="02040503050406030204" pitchFamily="18" charset="0"/>
                                    </a:rPr>
                                  </m:ctrlPr>
                                </m:fPr>
                                <m:num>
                                  <m:r>
                                    <a:rPr lang="en-US" sz="6000" i="1">
                                      <a:latin typeface="Cambria Math" panose="02040503050406030204" pitchFamily="18" charset="0"/>
                                    </a:rPr>
                                    <m:t>𝑝</m:t>
                                  </m:r>
                                </m:num>
                                <m:den>
                                  <m:r>
                                    <a:rPr lang="en-US" sz="6000" i="1">
                                      <a:latin typeface="Cambria Math" panose="02040503050406030204" pitchFamily="18" charset="0"/>
                                    </a:rPr>
                                    <m:t>𝑚</m:t>
                                  </m:r>
                                </m:den>
                              </m:f>
                            </m:e>
                          </m:mr>
                        </m:m>
                      </m:e>
                    </m:d>
                  </m:oMath>
                </a14:m>
                <a:r>
                  <a:rPr lang="en-US" sz="6000" dirty="0"/>
                  <a:t>  </a:t>
                </a:r>
              </a:p>
            </p:txBody>
          </p:sp>
        </mc:Choice>
        <mc:Fallback xmlns="">
          <p:sp>
            <p:nvSpPr>
              <p:cNvPr id="61" name="TextBox 60">
                <a:extLst>
                  <a:ext uri="{FF2B5EF4-FFF2-40B4-BE49-F238E27FC236}">
                    <a16:creationId xmlns:a16="http://schemas.microsoft.com/office/drawing/2014/main" id="{49A9BD8C-6956-F6FB-565D-929D605D83F8}"/>
                  </a:ext>
                </a:extLst>
              </p:cNvPr>
              <p:cNvSpPr txBox="1">
                <a:spLocks noRot="1" noChangeAspect="1" noMove="1" noResize="1" noEditPoints="1" noAdjustHandles="1" noChangeArrowheads="1" noChangeShapeType="1" noTextEdit="1"/>
              </p:cNvSpPr>
              <p:nvPr/>
            </p:nvSpPr>
            <p:spPr>
              <a:xfrm>
                <a:off x="6849002" y="2035275"/>
                <a:ext cx="3203506" cy="2271969"/>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F4F8B367-B9C4-B99E-44D8-56C4D9A97465}"/>
                  </a:ext>
                </a:extLst>
              </p:cNvPr>
              <p:cNvSpPr txBox="1"/>
              <p:nvPr/>
            </p:nvSpPr>
            <p:spPr>
              <a:xfrm>
                <a:off x="6096000" y="4938984"/>
                <a:ext cx="3052695" cy="956352"/>
              </a:xfrm>
              <a:prstGeom prst="rect">
                <a:avLst/>
              </a:prstGeom>
              <a:noFill/>
            </p:spPr>
            <p:txBody>
              <a:bodyPr wrap="none" rtlCol="0">
                <a:spAutoFit/>
              </a:bodyPr>
              <a:lstStyle/>
              <a:p>
                <a:pPr algn="ctr"/>
                <a14:m>
                  <m:oMath xmlns:m="http://schemas.openxmlformats.org/officeDocument/2006/math">
                    <m:r>
                      <a:rPr lang="en-US" sz="3600" b="0" i="1" smtClean="0">
                        <a:latin typeface="Cambria Math" panose="02040503050406030204" pitchFamily="18" charset="0"/>
                      </a:rPr>
                      <m:t>𝐻</m:t>
                    </m:r>
                    <m:r>
                      <a:rPr lang="en-US" sz="3600" b="0" i="1" smtClean="0">
                        <a:latin typeface="Cambria Math" panose="02040503050406030204" pitchFamily="18" charset="0"/>
                      </a:rPr>
                      <m:t>=</m:t>
                    </m:r>
                    <m:f>
                      <m:fPr>
                        <m:ctrlPr>
                          <a:rPr lang="en-US" sz="3600" b="0" i="1" smtClean="0">
                            <a:latin typeface="Cambria Math" panose="02040503050406030204" pitchFamily="18" charset="0"/>
                          </a:rPr>
                        </m:ctrlPr>
                      </m:fPr>
                      <m:num>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𝑝</m:t>
                            </m:r>
                          </m:e>
                          <m:sup>
                            <m:r>
                              <a:rPr lang="en-US" sz="3600" b="0" i="1" smtClean="0">
                                <a:latin typeface="Cambria Math" panose="02040503050406030204" pitchFamily="18" charset="0"/>
                              </a:rPr>
                              <m:t>2</m:t>
                            </m:r>
                          </m:sup>
                        </m:sSup>
                      </m:num>
                      <m:den>
                        <m:r>
                          <a:rPr lang="en-US" sz="3600" b="0" i="1" smtClean="0">
                            <a:latin typeface="Cambria Math" panose="02040503050406030204" pitchFamily="18" charset="0"/>
                          </a:rPr>
                          <m:t>2</m:t>
                        </m:r>
                        <m:r>
                          <a:rPr lang="en-US" sz="3600" b="0" i="1" smtClean="0">
                            <a:latin typeface="Cambria Math" panose="02040503050406030204" pitchFamily="18" charset="0"/>
                          </a:rPr>
                          <m:t>𝑚</m:t>
                        </m:r>
                      </m:den>
                    </m:f>
                    <m:r>
                      <a:rPr lang="en-US" sz="3600" b="0" i="1" smtClean="0">
                        <a:latin typeface="Cambria Math" panose="02040503050406030204" pitchFamily="18" charset="0"/>
                      </a:rPr>
                      <m:t>+</m:t>
                    </m:r>
                    <m:r>
                      <a:rPr lang="en-US" sz="3600" b="0" i="1" smtClean="0">
                        <a:latin typeface="Cambria Math" panose="02040503050406030204" pitchFamily="18" charset="0"/>
                      </a:rPr>
                      <m:t>𝑘</m:t>
                    </m:r>
                    <m:sSup>
                      <m:sSupPr>
                        <m:ctrlPr>
                          <a:rPr lang="en-US" sz="3600" b="0" i="1" smtClean="0">
                            <a:latin typeface="Cambria Math" panose="02040503050406030204" pitchFamily="18" charset="0"/>
                          </a:rPr>
                        </m:ctrlPr>
                      </m:sSupPr>
                      <m:e>
                        <m:r>
                          <a:rPr lang="en-US" sz="3600" b="0" i="1" smtClean="0">
                            <a:latin typeface="Cambria Math" panose="02040503050406030204" pitchFamily="18" charset="0"/>
                          </a:rPr>
                          <m:t>𝑞</m:t>
                        </m:r>
                      </m:e>
                      <m:sup>
                        <m:r>
                          <a:rPr lang="en-US" sz="3600" b="0" i="1" smtClean="0">
                            <a:latin typeface="Cambria Math" panose="02040503050406030204" pitchFamily="18" charset="0"/>
                          </a:rPr>
                          <m:t>2</m:t>
                        </m:r>
                      </m:sup>
                    </m:sSup>
                  </m:oMath>
                </a14:m>
                <a:r>
                  <a:rPr lang="en-US" sz="3600" dirty="0"/>
                  <a:t> </a:t>
                </a:r>
              </a:p>
            </p:txBody>
          </p:sp>
        </mc:Choice>
        <mc:Fallback xmlns="">
          <p:sp>
            <p:nvSpPr>
              <p:cNvPr id="62" name="TextBox 61">
                <a:extLst>
                  <a:ext uri="{FF2B5EF4-FFF2-40B4-BE49-F238E27FC236}">
                    <a16:creationId xmlns:a16="http://schemas.microsoft.com/office/drawing/2014/main" id="{F4F8B367-B9C4-B99E-44D8-56C4D9A97465}"/>
                  </a:ext>
                </a:extLst>
              </p:cNvPr>
              <p:cNvSpPr txBox="1">
                <a:spLocks noRot="1" noChangeAspect="1" noMove="1" noResize="1" noEditPoints="1" noAdjustHandles="1" noChangeArrowheads="1" noChangeShapeType="1" noTextEdit="1"/>
              </p:cNvSpPr>
              <p:nvPr/>
            </p:nvSpPr>
            <p:spPr>
              <a:xfrm>
                <a:off x="6096000" y="4938984"/>
                <a:ext cx="3052695" cy="956352"/>
              </a:xfrm>
              <a:prstGeom prst="rect">
                <a:avLst/>
              </a:prstGeom>
              <a:blipFill>
                <a:blip r:embed="rId11"/>
                <a:stretch>
                  <a:fillRect/>
                </a:stretch>
              </a:blipFill>
            </p:spPr>
            <p:txBody>
              <a:bodyPr/>
              <a:lstStyle/>
              <a:p>
                <a:r>
                  <a:rPr lang="en-US">
                    <a:noFill/>
                  </a:rPr>
                  <a:t> </a:t>
                </a:r>
              </a:p>
            </p:txBody>
          </p:sp>
        </mc:Fallback>
      </mc:AlternateContent>
      <p:grpSp>
        <p:nvGrpSpPr>
          <p:cNvPr id="8" name="Group 7">
            <a:extLst>
              <a:ext uri="{FF2B5EF4-FFF2-40B4-BE49-F238E27FC236}">
                <a16:creationId xmlns:a16="http://schemas.microsoft.com/office/drawing/2014/main" id="{9C23FFBB-09E8-A6C0-F66A-B00407742E8A}"/>
              </a:ext>
            </a:extLst>
          </p:cNvPr>
          <p:cNvGrpSpPr/>
          <p:nvPr/>
        </p:nvGrpSpPr>
        <p:grpSpPr>
          <a:xfrm>
            <a:off x="306878" y="401810"/>
            <a:ext cx="5488029" cy="5514878"/>
            <a:chOff x="306878" y="401810"/>
            <a:chExt cx="5488029" cy="5514878"/>
          </a:xfrm>
        </p:grpSpPr>
        <p:sp>
          <p:nvSpPr>
            <p:cNvPr id="95" name="Rectangle 94">
              <a:extLst>
                <a:ext uri="{FF2B5EF4-FFF2-40B4-BE49-F238E27FC236}">
                  <a16:creationId xmlns:a16="http://schemas.microsoft.com/office/drawing/2014/main" id="{374A6D9B-386B-3C6C-DF3B-34EBF304026D}"/>
                </a:ext>
              </a:extLst>
            </p:cNvPr>
            <p:cNvSpPr>
              <a:spLocks noChangeAspect="1"/>
            </p:cNvSpPr>
            <p:nvPr/>
          </p:nvSpPr>
          <p:spPr>
            <a:xfrm>
              <a:off x="306878" y="430288"/>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96" name="Group 95">
              <a:extLst>
                <a:ext uri="{FF2B5EF4-FFF2-40B4-BE49-F238E27FC236}">
                  <a16:creationId xmlns:a16="http://schemas.microsoft.com/office/drawing/2014/main" id="{769F0898-56D2-6FFC-39F4-B0AB7BCD1E84}"/>
                </a:ext>
              </a:extLst>
            </p:cNvPr>
            <p:cNvGrpSpPr/>
            <p:nvPr/>
          </p:nvGrpSpPr>
          <p:grpSpPr>
            <a:xfrm>
              <a:off x="308507" y="401810"/>
              <a:ext cx="5486400" cy="5514878"/>
              <a:chOff x="565964" y="854578"/>
              <a:chExt cx="5486400" cy="5514878"/>
            </a:xfrm>
          </p:grpSpPr>
          <p:grpSp>
            <p:nvGrpSpPr>
              <p:cNvPr id="97" name="Group 96">
                <a:extLst>
                  <a:ext uri="{FF2B5EF4-FFF2-40B4-BE49-F238E27FC236}">
                    <a16:creationId xmlns:a16="http://schemas.microsoft.com/office/drawing/2014/main" id="{03D55AC8-E7CE-98AB-07E8-166197FB78F0}"/>
                  </a:ext>
                </a:extLst>
              </p:cNvPr>
              <p:cNvGrpSpPr/>
              <p:nvPr/>
            </p:nvGrpSpPr>
            <p:grpSpPr>
              <a:xfrm>
                <a:off x="565964" y="854578"/>
                <a:ext cx="5486400" cy="5514878"/>
                <a:chOff x="565964" y="854578"/>
                <a:chExt cx="5486400" cy="5514878"/>
              </a:xfrm>
            </p:grpSpPr>
            <mc:AlternateContent xmlns:mc="http://schemas.openxmlformats.org/markup-compatibility/2006" xmlns:a14="http://schemas.microsoft.com/office/drawing/2010/main">
              <mc:Choice Requires="a14">
                <p:sp>
                  <p:nvSpPr>
                    <p:cNvPr id="108" name="TextBox 107">
                      <a:extLst>
                        <a:ext uri="{FF2B5EF4-FFF2-40B4-BE49-F238E27FC236}">
                          <a16:creationId xmlns:a16="http://schemas.microsoft.com/office/drawing/2014/main" id="{1428C732-98C9-C689-5CC9-E0A4E35D7DF1}"/>
                        </a:ext>
                      </a:extLst>
                    </p:cNvPr>
                    <p:cNvSpPr txBox="1"/>
                    <p:nvPr/>
                  </p:nvSpPr>
                  <p:spPr>
                    <a:xfrm>
                      <a:off x="3015299" y="854578"/>
                      <a:ext cx="25010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𝑝</m:t>
                            </m:r>
                          </m:oMath>
                        </m:oMathPara>
                      </a14:m>
                      <a:endParaRPr lang="en-US" sz="3200" dirty="0"/>
                    </a:p>
                  </p:txBody>
                </p:sp>
              </mc:Choice>
              <mc:Fallback xmlns="">
                <p:sp>
                  <p:nvSpPr>
                    <p:cNvPr id="108" name="TextBox 107">
                      <a:extLst>
                        <a:ext uri="{FF2B5EF4-FFF2-40B4-BE49-F238E27FC236}">
                          <a16:creationId xmlns:a16="http://schemas.microsoft.com/office/drawing/2014/main" id="{1428C732-98C9-C689-5CC9-E0A4E35D7DF1}"/>
                        </a:ext>
                      </a:extLst>
                    </p:cNvPr>
                    <p:cNvSpPr txBox="1">
                      <a:spLocks noRot="1" noChangeAspect="1" noMove="1" noResize="1" noEditPoints="1" noAdjustHandles="1" noChangeArrowheads="1" noChangeShapeType="1" noTextEdit="1"/>
                    </p:cNvSpPr>
                    <p:nvPr/>
                  </p:nvSpPr>
                  <p:spPr>
                    <a:xfrm>
                      <a:off x="3015299" y="854578"/>
                      <a:ext cx="250103" cy="492443"/>
                    </a:xfrm>
                    <a:prstGeom prst="rect">
                      <a:avLst/>
                    </a:prstGeom>
                    <a:blipFill>
                      <a:blip r:embed="rId10"/>
                      <a:stretch>
                        <a:fillRect/>
                      </a:stretch>
                    </a:blipFill>
                  </p:spPr>
                  <p:txBody>
                    <a:bodyPr/>
                    <a:lstStyle/>
                    <a:p>
                      <a:r>
                        <a:rPr lang="en-US">
                          <a:noFill/>
                        </a:rPr>
                        <a:t> </a:t>
                      </a:r>
                    </a:p>
                  </p:txBody>
                </p:sp>
              </mc:Fallback>
            </mc:AlternateContent>
            <p:grpSp>
              <p:nvGrpSpPr>
                <p:cNvPr id="110" name="Group 109">
                  <a:extLst>
                    <a:ext uri="{FF2B5EF4-FFF2-40B4-BE49-F238E27FC236}">
                      <a16:creationId xmlns:a16="http://schemas.microsoft.com/office/drawing/2014/main" id="{7CB18B75-573B-40A4-0EA4-883227A5629D}"/>
                    </a:ext>
                  </a:extLst>
                </p:cNvPr>
                <p:cNvGrpSpPr/>
                <p:nvPr/>
              </p:nvGrpSpPr>
              <p:grpSpPr>
                <a:xfrm>
                  <a:off x="565964" y="883621"/>
                  <a:ext cx="5486400" cy="5485835"/>
                  <a:chOff x="3878442" y="1338439"/>
                  <a:chExt cx="3840480" cy="3840480"/>
                </a:xfrm>
              </p:grpSpPr>
              <p:cxnSp>
                <p:nvCxnSpPr>
                  <p:cNvPr id="111" name="Straight Connector 110">
                    <a:extLst>
                      <a:ext uri="{FF2B5EF4-FFF2-40B4-BE49-F238E27FC236}">
                        <a16:creationId xmlns:a16="http://schemas.microsoft.com/office/drawing/2014/main" id="{9924EE27-1618-A022-E3FB-AED74459206D}"/>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2" name="Straight Connector 111">
                    <a:extLst>
                      <a:ext uri="{FF2B5EF4-FFF2-40B4-BE49-F238E27FC236}">
                        <a16:creationId xmlns:a16="http://schemas.microsoft.com/office/drawing/2014/main" id="{6FF0C0F0-C438-BC62-0526-FC2D93E49924}"/>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98" name="Group 97">
                <a:extLst>
                  <a:ext uri="{FF2B5EF4-FFF2-40B4-BE49-F238E27FC236}">
                    <a16:creationId xmlns:a16="http://schemas.microsoft.com/office/drawing/2014/main" id="{D99A47B4-65B7-C1AB-9893-DB61564E6464}"/>
                  </a:ext>
                </a:extLst>
              </p:cNvPr>
              <p:cNvGrpSpPr/>
              <p:nvPr/>
            </p:nvGrpSpPr>
            <p:grpSpPr>
              <a:xfrm>
                <a:off x="1396955" y="1727150"/>
                <a:ext cx="3821161" cy="3820765"/>
                <a:chOff x="1396955" y="1727150"/>
                <a:chExt cx="3821161" cy="3820765"/>
              </a:xfrm>
            </p:grpSpPr>
            <p:sp>
              <p:nvSpPr>
                <p:cNvPr id="104" name="Oval 103">
                  <a:extLst>
                    <a:ext uri="{FF2B5EF4-FFF2-40B4-BE49-F238E27FC236}">
                      <a16:creationId xmlns:a16="http://schemas.microsoft.com/office/drawing/2014/main" id="{3646C583-970C-DEBA-850A-D3EAAAF7E892}"/>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105" name="Oval 104">
                  <a:extLst>
                    <a:ext uri="{FF2B5EF4-FFF2-40B4-BE49-F238E27FC236}">
                      <a16:creationId xmlns:a16="http://schemas.microsoft.com/office/drawing/2014/main" id="{3D279FC2-C405-B1ED-C229-38C7805B4A3B}"/>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106" name="Oval 105">
                  <a:extLst>
                    <a:ext uri="{FF2B5EF4-FFF2-40B4-BE49-F238E27FC236}">
                      <a16:creationId xmlns:a16="http://schemas.microsoft.com/office/drawing/2014/main" id="{F6EF0616-7353-D64B-9330-17F68A23D3F8}"/>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107" name="Oval 106">
                  <a:extLst>
                    <a:ext uri="{FF2B5EF4-FFF2-40B4-BE49-F238E27FC236}">
                      <a16:creationId xmlns:a16="http://schemas.microsoft.com/office/drawing/2014/main" id="{A1B189DD-C82F-8BAF-4B7B-4CF4F9DCEDA5}"/>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99" name="Group 98">
                <a:extLst>
                  <a:ext uri="{FF2B5EF4-FFF2-40B4-BE49-F238E27FC236}">
                    <a16:creationId xmlns:a16="http://schemas.microsoft.com/office/drawing/2014/main" id="{9AEBA56C-4632-78E0-C8EB-B97E9908ACC2}"/>
                  </a:ext>
                </a:extLst>
              </p:cNvPr>
              <p:cNvGrpSpPr/>
              <p:nvPr/>
            </p:nvGrpSpPr>
            <p:grpSpPr>
              <a:xfrm>
                <a:off x="2985810" y="2345105"/>
                <a:ext cx="2238039" cy="1235301"/>
                <a:chOff x="2985810" y="2345105"/>
                <a:chExt cx="2238039" cy="1235301"/>
              </a:xfrm>
            </p:grpSpPr>
            <mc:AlternateContent xmlns:mc="http://schemas.openxmlformats.org/markup-compatibility/2006" xmlns:a14="http://schemas.microsoft.com/office/drawing/2010/main">
              <mc:Choice Requires="a14">
                <p:sp>
                  <p:nvSpPr>
                    <p:cNvPr id="100" name="TextBox 99">
                      <a:extLst>
                        <a:ext uri="{FF2B5EF4-FFF2-40B4-BE49-F238E27FC236}">
                          <a16:creationId xmlns:a16="http://schemas.microsoft.com/office/drawing/2014/main" id="{686BED2A-4806-FB16-20E0-690794A382F5}"/>
                        </a:ext>
                      </a:extLst>
                    </p:cNvPr>
                    <p:cNvSpPr txBox="1"/>
                    <p:nvPr/>
                  </p:nvSpPr>
                  <p:spPr>
                    <a:xfrm>
                      <a:off x="2985810" y="3211112"/>
                      <a:ext cx="872483"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1F35"/>
                                </a:solidFill>
                                <a:latin typeface="Cambria Math" panose="02040503050406030204" pitchFamily="18" charset="0"/>
                              </a:rPr>
                              <m:t>𝐻</m:t>
                            </m:r>
                            <m:r>
                              <a:rPr lang="en-US" sz="2400" b="0" i="1" smtClean="0">
                                <a:solidFill>
                                  <a:srgbClr val="001F35"/>
                                </a:solidFill>
                                <a:latin typeface="Cambria Math" panose="02040503050406030204" pitchFamily="18" charset="0"/>
                              </a:rPr>
                              <m:t>=1</m:t>
                            </m:r>
                          </m:oMath>
                        </m:oMathPara>
                      </a14:m>
                      <a:endParaRPr lang="en-US" sz="2400" dirty="0">
                        <a:solidFill>
                          <a:srgbClr val="001F35"/>
                        </a:solidFill>
                      </a:endParaRPr>
                    </a:p>
                  </p:txBody>
                </p:sp>
              </mc:Choice>
              <mc:Fallback xmlns="">
                <p:sp>
                  <p:nvSpPr>
                    <p:cNvPr id="344" name="TextBox 343">
                      <a:extLst>
                        <a:ext uri="{FF2B5EF4-FFF2-40B4-BE49-F238E27FC236}">
                          <a16:creationId xmlns:a16="http://schemas.microsoft.com/office/drawing/2014/main" id="{E0E1111B-4830-9125-070D-0FBC74555CEA}"/>
                        </a:ext>
                      </a:extLst>
                    </p:cNvPr>
                    <p:cNvSpPr txBox="1">
                      <a:spLocks noRot="1" noChangeAspect="1" noMove="1" noResize="1" noEditPoints="1" noAdjustHandles="1" noChangeArrowheads="1" noChangeShapeType="1" noTextEdit="1"/>
                    </p:cNvSpPr>
                    <p:nvPr/>
                  </p:nvSpPr>
                  <p:spPr>
                    <a:xfrm>
                      <a:off x="2985810" y="3211112"/>
                      <a:ext cx="872483" cy="369294"/>
                    </a:xfrm>
                    <a:prstGeom prst="rect">
                      <a:avLst/>
                    </a:prstGeom>
                    <a:blipFill>
                      <a:blip r:embed="rId15"/>
                      <a:stretch>
                        <a:fillRect l="-8392" r="-7692"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1" name="TextBox 100">
                      <a:extLst>
                        <a:ext uri="{FF2B5EF4-FFF2-40B4-BE49-F238E27FC236}">
                          <a16:creationId xmlns:a16="http://schemas.microsoft.com/office/drawing/2014/main" id="{449A459E-30E7-4653-375F-92FDA70CC48C}"/>
                        </a:ext>
                      </a:extLst>
                    </p:cNvPr>
                    <p:cNvSpPr txBox="1"/>
                    <p:nvPr/>
                  </p:nvSpPr>
                  <p:spPr>
                    <a:xfrm>
                      <a:off x="4383971" y="2714399"/>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4475"/>
                                </a:solidFill>
                                <a:latin typeface="Cambria Math" panose="02040503050406030204" pitchFamily="18" charset="0"/>
                              </a:rPr>
                              <m:t>2</m:t>
                            </m:r>
                          </m:oMath>
                        </m:oMathPara>
                      </a14:m>
                      <a:endParaRPr lang="en-US" sz="2400" dirty="0">
                        <a:solidFill>
                          <a:srgbClr val="004475"/>
                        </a:solidFill>
                      </a:endParaRPr>
                    </a:p>
                  </p:txBody>
                </p:sp>
              </mc:Choice>
              <mc:Fallback xmlns="">
                <p:sp>
                  <p:nvSpPr>
                    <p:cNvPr id="345" name="TextBox 344">
                      <a:extLst>
                        <a:ext uri="{FF2B5EF4-FFF2-40B4-BE49-F238E27FC236}">
                          <a16:creationId xmlns:a16="http://schemas.microsoft.com/office/drawing/2014/main" id="{0C46DE6B-A982-6BE2-B977-0D462AC477E7}"/>
                        </a:ext>
                      </a:extLst>
                    </p:cNvPr>
                    <p:cNvSpPr txBox="1">
                      <a:spLocks noRot="1" noChangeAspect="1" noMove="1" noResize="1" noEditPoints="1" noAdjustHandles="1" noChangeArrowheads="1" noChangeShapeType="1" noTextEdit="1"/>
                    </p:cNvSpPr>
                    <p:nvPr/>
                  </p:nvSpPr>
                  <p:spPr>
                    <a:xfrm>
                      <a:off x="4383971" y="2714399"/>
                      <a:ext cx="238847" cy="369294"/>
                    </a:xfrm>
                    <a:prstGeom prst="rect">
                      <a:avLst/>
                    </a:prstGeom>
                    <a:blipFill>
                      <a:blip r:embed="rId16"/>
                      <a:stretch>
                        <a:fillRect l="-30769" r="-30769"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2" name="TextBox 101">
                      <a:extLst>
                        <a:ext uri="{FF2B5EF4-FFF2-40B4-BE49-F238E27FC236}">
                          <a16:creationId xmlns:a16="http://schemas.microsoft.com/office/drawing/2014/main" id="{E8644C9C-01E8-3629-FF0A-599A5EB5AA3B}"/>
                        </a:ext>
                      </a:extLst>
                    </p:cNvPr>
                    <p:cNvSpPr txBox="1"/>
                    <p:nvPr/>
                  </p:nvSpPr>
                  <p:spPr>
                    <a:xfrm>
                      <a:off x="4681620" y="2529752"/>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5796"/>
                                </a:solidFill>
                                <a:latin typeface="Cambria Math" panose="02040503050406030204" pitchFamily="18" charset="0"/>
                              </a:rPr>
                              <m:t>3</m:t>
                            </m:r>
                          </m:oMath>
                        </m:oMathPara>
                      </a14:m>
                      <a:endParaRPr lang="en-US" sz="2400" dirty="0">
                        <a:solidFill>
                          <a:srgbClr val="005796"/>
                        </a:solidFill>
                      </a:endParaRPr>
                    </a:p>
                  </p:txBody>
                </p:sp>
              </mc:Choice>
              <mc:Fallback xmlns="">
                <p:sp>
                  <p:nvSpPr>
                    <p:cNvPr id="346" name="TextBox 345">
                      <a:extLst>
                        <a:ext uri="{FF2B5EF4-FFF2-40B4-BE49-F238E27FC236}">
                          <a16:creationId xmlns:a16="http://schemas.microsoft.com/office/drawing/2014/main" id="{C23917A6-46D5-4EA1-309A-38A820C31087}"/>
                        </a:ext>
                      </a:extLst>
                    </p:cNvPr>
                    <p:cNvSpPr txBox="1">
                      <a:spLocks noRot="1" noChangeAspect="1" noMove="1" noResize="1" noEditPoints="1" noAdjustHandles="1" noChangeArrowheads="1" noChangeShapeType="1" noTextEdit="1"/>
                    </p:cNvSpPr>
                    <p:nvPr/>
                  </p:nvSpPr>
                  <p:spPr>
                    <a:xfrm>
                      <a:off x="4681620" y="2529752"/>
                      <a:ext cx="238847" cy="369294"/>
                    </a:xfrm>
                    <a:prstGeom prst="rect">
                      <a:avLst/>
                    </a:prstGeom>
                    <a:blipFill>
                      <a:blip r:embed="rId17"/>
                      <a:stretch>
                        <a:fillRect l="-30769" r="-3076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TextBox 102">
                      <a:extLst>
                        <a:ext uri="{FF2B5EF4-FFF2-40B4-BE49-F238E27FC236}">
                          <a16:creationId xmlns:a16="http://schemas.microsoft.com/office/drawing/2014/main" id="{BDE3A412-AD7F-192A-D50C-77084B80F151}"/>
                        </a:ext>
                      </a:extLst>
                    </p:cNvPr>
                    <p:cNvSpPr txBox="1"/>
                    <p:nvPr/>
                  </p:nvSpPr>
                  <p:spPr>
                    <a:xfrm>
                      <a:off x="4985002" y="2345105"/>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6BB7"/>
                                </a:solidFill>
                                <a:latin typeface="Cambria Math" panose="02040503050406030204" pitchFamily="18" charset="0"/>
                              </a:rPr>
                              <m:t>4</m:t>
                            </m:r>
                          </m:oMath>
                        </m:oMathPara>
                      </a14:m>
                      <a:endParaRPr lang="en-US" sz="2400" dirty="0">
                        <a:solidFill>
                          <a:srgbClr val="006BB7"/>
                        </a:solidFill>
                      </a:endParaRPr>
                    </a:p>
                  </p:txBody>
                </p:sp>
              </mc:Choice>
              <mc:Fallback xmlns="">
                <p:sp>
                  <p:nvSpPr>
                    <p:cNvPr id="347" name="TextBox 346">
                      <a:extLst>
                        <a:ext uri="{FF2B5EF4-FFF2-40B4-BE49-F238E27FC236}">
                          <a16:creationId xmlns:a16="http://schemas.microsoft.com/office/drawing/2014/main" id="{92BB0709-C94A-E261-E2CF-6FBE04ABE5FF}"/>
                        </a:ext>
                      </a:extLst>
                    </p:cNvPr>
                    <p:cNvSpPr txBox="1">
                      <a:spLocks noRot="1" noChangeAspect="1" noMove="1" noResize="1" noEditPoints="1" noAdjustHandles="1" noChangeArrowheads="1" noChangeShapeType="1" noTextEdit="1"/>
                    </p:cNvSpPr>
                    <p:nvPr/>
                  </p:nvSpPr>
                  <p:spPr>
                    <a:xfrm>
                      <a:off x="4985002" y="2345105"/>
                      <a:ext cx="238847" cy="369294"/>
                    </a:xfrm>
                    <a:prstGeom prst="rect">
                      <a:avLst/>
                    </a:prstGeom>
                    <a:blipFill>
                      <a:blip r:embed="rId18"/>
                      <a:stretch>
                        <a:fillRect l="-30769" r="-30769" b="-6557"/>
                      </a:stretch>
                    </a:blipFill>
                  </p:spPr>
                  <p:txBody>
                    <a:bodyPr/>
                    <a:lstStyle/>
                    <a:p>
                      <a:r>
                        <a:rPr lang="en-US">
                          <a:noFill/>
                        </a:rPr>
                        <a:t> </a:t>
                      </a:r>
                    </a:p>
                  </p:txBody>
                </p:sp>
              </mc:Fallback>
            </mc:AlternateContent>
          </p:grpSp>
        </p:grpSp>
      </p:grpSp>
      <p:grpSp>
        <p:nvGrpSpPr>
          <p:cNvPr id="113" name="Group 112">
            <a:extLst>
              <a:ext uri="{FF2B5EF4-FFF2-40B4-BE49-F238E27FC236}">
                <a16:creationId xmlns:a16="http://schemas.microsoft.com/office/drawing/2014/main" id="{D0CAFBAC-1001-72D6-F65F-7A3B2452C253}"/>
              </a:ext>
            </a:extLst>
          </p:cNvPr>
          <p:cNvGrpSpPr/>
          <p:nvPr/>
        </p:nvGrpSpPr>
        <p:grpSpPr>
          <a:xfrm>
            <a:off x="667470" y="804296"/>
            <a:ext cx="4783257" cy="4770688"/>
            <a:chOff x="667470" y="804296"/>
            <a:chExt cx="4783257" cy="4770688"/>
          </a:xfrm>
        </p:grpSpPr>
        <p:cxnSp>
          <p:nvCxnSpPr>
            <p:cNvPr id="114" name="Straight Arrow Connector 113">
              <a:extLst>
                <a:ext uri="{FF2B5EF4-FFF2-40B4-BE49-F238E27FC236}">
                  <a16:creationId xmlns:a16="http://schemas.microsoft.com/office/drawing/2014/main" id="{A22C5753-FFA1-995C-6D4A-E8CC1C0EE9E1}"/>
                </a:ext>
              </a:extLst>
            </p:cNvPr>
            <p:cNvCxnSpPr>
              <a:cxnSpLocks/>
            </p:cNvCxnSpPr>
            <p:nvPr/>
          </p:nvCxnSpPr>
          <p:spPr>
            <a:xfrm flipV="1">
              <a:off x="3055091" y="2225705"/>
              <a:ext cx="0" cy="22699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74D445EC-5094-AF55-1EEC-6D9ACCB5157E}"/>
                </a:ext>
              </a:extLst>
            </p:cNvPr>
            <p:cNvCxnSpPr>
              <a:cxnSpLocks/>
            </p:cNvCxnSpPr>
            <p:nvPr/>
          </p:nvCxnSpPr>
          <p:spPr>
            <a:xfrm>
              <a:off x="3779209" y="3170074"/>
              <a:ext cx="225983" cy="414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4183B1E5-8EE5-64E3-1350-61B1F8AC1A9E}"/>
                </a:ext>
              </a:extLst>
            </p:cNvPr>
            <p:cNvCxnSpPr>
              <a:cxnSpLocks/>
            </p:cNvCxnSpPr>
            <p:nvPr/>
          </p:nvCxnSpPr>
          <p:spPr>
            <a:xfrm>
              <a:off x="3055091" y="3915067"/>
              <a:ext cx="0" cy="22699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953C4BBE-2910-F285-B62D-F19E8191C7CB}"/>
                </a:ext>
              </a:extLst>
            </p:cNvPr>
            <p:cNvCxnSpPr>
              <a:cxnSpLocks/>
            </p:cNvCxnSpPr>
            <p:nvPr/>
          </p:nvCxnSpPr>
          <p:spPr>
            <a:xfrm flipH="1">
              <a:off x="2089355" y="3174368"/>
              <a:ext cx="231251"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94D1C297-1D1C-F215-F33C-1DFDA31F7DAD}"/>
                </a:ext>
              </a:extLst>
            </p:cNvPr>
            <p:cNvCxnSpPr>
              <a:cxnSpLocks noChangeAspect="1"/>
            </p:cNvCxnSpPr>
            <p:nvPr/>
          </p:nvCxnSpPr>
          <p:spPr>
            <a:xfrm>
              <a:off x="3580804" y="3687806"/>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555BE163-4C53-9845-3773-DF2B34B119C8}"/>
                </a:ext>
              </a:extLst>
            </p:cNvPr>
            <p:cNvCxnSpPr>
              <a:cxnSpLocks/>
            </p:cNvCxnSpPr>
            <p:nvPr/>
          </p:nvCxnSpPr>
          <p:spPr>
            <a:xfrm flipH="1">
              <a:off x="2342772" y="3672790"/>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4E002158-29F3-5E1C-D4BA-EF0F6D072B71}"/>
                </a:ext>
              </a:extLst>
            </p:cNvPr>
            <p:cNvCxnSpPr>
              <a:cxnSpLocks/>
            </p:cNvCxnSpPr>
            <p:nvPr/>
          </p:nvCxnSpPr>
          <p:spPr>
            <a:xfrm flipH="1" flipV="1">
              <a:off x="2357112" y="2518116"/>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05194EC3-998D-A0EB-B518-4DBD2573D592}"/>
                </a:ext>
              </a:extLst>
            </p:cNvPr>
            <p:cNvCxnSpPr>
              <a:cxnSpLocks/>
            </p:cNvCxnSpPr>
            <p:nvPr/>
          </p:nvCxnSpPr>
          <p:spPr>
            <a:xfrm flipV="1">
              <a:off x="3575471" y="2514641"/>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7E4D5E87-3033-F012-4519-96E32B80B9D3}"/>
                </a:ext>
              </a:extLst>
            </p:cNvPr>
            <p:cNvCxnSpPr>
              <a:cxnSpLocks/>
            </p:cNvCxnSpPr>
            <p:nvPr/>
          </p:nvCxnSpPr>
          <p:spPr>
            <a:xfrm>
              <a:off x="4643455" y="3174308"/>
              <a:ext cx="497163"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456F97B0-2438-57FB-8446-5A10DC28A439}"/>
                </a:ext>
              </a:extLst>
            </p:cNvPr>
            <p:cNvCxnSpPr>
              <a:cxnSpLocks noChangeAspect="1"/>
            </p:cNvCxnSpPr>
            <p:nvPr/>
          </p:nvCxnSpPr>
          <p:spPr>
            <a:xfrm flipH="1">
              <a:off x="952930" y="3173567"/>
              <a:ext cx="508461" cy="21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1121850F-820A-452A-6F37-3D55312452FD}"/>
                </a:ext>
              </a:extLst>
            </p:cNvPr>
            <p:cNvCxnSpPr>
              <a:cxnSpLocks/>
            </p:cNvCxnSpPr>
            <p:nvPr/>
          </p:nvCxnSpPr>
          <p:spPr>
            <a:xfrm flipH="1">
              <a:off x="1557449" y="4318391"/>
              <a:ext cx="375561" cy="361534"/>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5051A2A0-F6F7-4849-889A-6540D7854B8A}"/>
                </a:ext>
              </a:extLst>
            </p:cNvPr>
            <p:cNvCxnSpPr>
              <a:cxnSpLocks noChangeAspect="1"/>
            </p:cNvCxnSpPr>
            <p:nvPr/>
          </p:nvCxnSpPr>
          <p:spPr>
            <a:xfrm flipH="1" flipV="1">
              <a:off x="1592716" y="1687506"/>
              <a:ext cx="336003" cy="36578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0F31DBFA-5E44-2E28-DF72-C2411A3844D2}"/>
                </a:ext>
              </a:extLst>
            </p:cNvPr>
            <p:cNvCxnSpPr>
              <a:cxnSpLocks noChangeAspect="1"/>
            </p:cNvCxnSpPr>
            <p:nvPr/>
          </p:nvCxnSpPr>
          <p:spPr>
            <a:xfrm flipV="1">
              <a:off x="4171234" y="1684541"/>
              <a:ext cx="337337" cy="36153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362AC2A8-3A9F-45B6-4AE3-37F2E1E2FA82}"/>
                </a:ext>
              </a:extLst>
            </p:cNvPr>
            <p:cNvCxnSpPr>
              <a:cxnSpLocks noChangeAspect="1"/>
            </p:cNvCxnSpPr>
            <p:nvPr/>
          </p:nvCxnSpPr>
          <p:spPr>
            <a:xfrm rot="1320000" flipV="1">
              <a:off x="3631808" y="1746507"/>
              <a:ext cx="0" cy="34048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33B50EC1-CDDA-2D2C-C84C-8856FFC37B91}"/>
                </a:ext>
              </a:extLst>
            </p:cNvPr>
            <p:cNvCxnSpPr>
              <a:cxnSpLocks noChangeAspect="1"/>
            </p:cNvCxnSpPr>
            <p:nvPr/>
          </p:nvCxnSpPr>
          <p:spPr>
            <a:xfrm>
              <a:off x="4151705" y="3717810"/>
              <a:ext cx="316144" cy="132368"/>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841A0529-7CDE-4683-C496-3A3A494C91B4}"/>
                </a:ext>
              </a:extLst>
            </p:cNvPr>
            <p:cNvCxnSpPr>
              <a:cxnSpLocks noChangeAspect="1"/>
            </p:cNvCxnSpPr>
            <p:nvPr/>
          </p:nvCxnSpPr>
          <p:spPr>
            <a:xfrm flipH="1">
              <a:off x="2413921" y="4294325"/>
              <a:ext cx="125281" cy="31004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357BD4E0-E248-1283-D964-9931970B8FDC}"/>
                </a:ext>
              </a:extLst>
            </p:cNvPr>
            <p:cNvCxnSpPr>
              <a:cxnSpLocks noChangeAspect="1"/>
            </p:cNvCxnSpPr>
            <p:nvPr/>
          </p:nvCxnSpPr>
          <p:spPr>
            <a:xfrm rot="1320000" flipH="1">
              <a:off x="1587721" y="2663811"/>
              <a:ext cx="338974" cy="14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E4F64A99-6641-A9B2-22F2-619F5CEFD101}"/>
                </a:ext>
              </a:extLst>
            </p:cNvPr>
            <p:cNvCxnSpPr>
              <a:cxnSpLocks noChangeAspect="1"/>
            </p:cNvCxnSpPr>
            <p:nvPr/>
          </p:nvCxnSpPr>
          <p:spPr>
            <a:xfrm>
              <a:off x="3604965" y="4274025"/>
              <a:ext cx="131117" cy="30886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A51B97B6-AAAB-4B34-E864-4074389564B7}"/>
                </a:ext>
              </a:extLst>
            </p:cNvPr>
            <p:cNvCxnSpPr>
              <a:cxnSpLocks noChangeAspect="1"/>
            </p:cNvCxnSpPr>
            <p:nvPr/>
          </p:nvCxnSpPr>
          <p:spPr>
            <a:xfrm flipH="1">
              <a:off x="1621605" y="3679447"/>
              <a:ext cx="308893" cy="131104"/>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32DA3596-CB10-FD09-0F3F-BDA7B362BEB1}"/>
                </a:ext>
              </a:extLst>
            </p:cNvPr>
            <p:cNvCxnSpPr>
              <a:cxnSpLocks noChangeAspect="1"/>
            </p:cNvCxnSpPr>
            <p:nvPr/>
          </p:nvCxnSpPr>
          <p:spPr>
            <a:xfrm flipH="1" flipV="1">
              <a:off x="2447976" y="1743518"/>
              <a:ext cx="131190" cy="30868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624470B4-2CC2-577B-19A3-1BD772117D0F}"/>
                </a:ext>
              </a:extLst>
            </p:cNvPr>
            <p:cNvCxnSpPr>
              <a:cxnSpLocks noChangeAspect="1"/>
            </p:cNvCxnSpPr>
            <p:nvPr/>
          </p:nvCxnSpPr>
          <p:spPr>
            <a:xfrm rot="1320000" flipV="1">
              <a:off x="4231178" y="2566164"/>
              <a:ext cx="237283" cy="23725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91CEA1CE-3671-60FC-FC99-E6D26F7E741F}"/>
                </a:ext>
              </a:extLst>
            </p:cNvPr>
            <p:cNvCxnSpPr>
              <a:cxnSpLocks noChangeAspect="1"/>
            </p:cNvCxnSpPr>
            <p:nvPr/>
          </p:nvCxnSpPr>
          <p:spPr>
            <a:xfrm flipV="1">
              <a:off x="3054508" y="1079520"/>
              <a:ext cx="0" cy="51073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D56D7DEE-175E-AD71-9B54-51F9188712D4}"/>
                </a:ext>
              </a:extLst>
            </p:cNvPr>
            <p:cNvCxnSpPr>
              <a:cxnSpLocks/>
            </p:cNvCxnSpPr>
            <p:nvPr/>
          </p:nvCxnSpPr>
          <p:spPr>
            <a:xfrm>
              <a:off x="4177967" y="4311320"/>
              <a:ext cx="338974" cy="36153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007A4437-A231-310A-47E4-D7C595E47EEF}"/>
                </a:ext>
              </a:extLst>
            </p:cNvPr>
            <p:cNvCxnSpPr>
              <a:cxnSpLocks noChangeAspect="1"/>
            </p:cNvCxnSpPr>
            <p:nvPr/>
          </p:nvCxnSpPr>
          <p:spPr>
            <a:xfrm rot="1320000" flipV="1">
              <a:off x="3932141" y="810945"/>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34FF48F2-50F2-C86E-DA02-E64CCC4F0162}"/>
                </a:ext>
              </a:extLst>
            </p:cNvPr>
            <p:cNvCxnSpPr>
              <a:cxnSpLocks noChangeAspect="1"/>
            </p:cNvCxnSpPr>
            <p:nvPr/>
          </p:nvCxnSpPr>
          <p:spPr>
            <a:xfrm rot="4020000" flipV="1">
              <a:off x="5124156" y="204395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E7F78BC3-FC7E-BB6A-A928-E11C920FC07C}"/>
                </a:ext>
              </a:extLst>
            </p:cNvPr>
            <p:cNvCxnSpPr>
              <a:cxnSpLocks noChangeAspect="1"/>
            </p:cNvCxnSpPr>
            <p:nvPr/>
          </p:nvCxnSpPr>
          <p:spPr>
            <a:xfrm rot="6720000" flipV="1">
              <a:off x="5075576" y="378894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E6A10583-1C4F-7271-60DB-BFE6ED410E7D}"/>
                </a:ext>
              </a:extLst>
            </p:cNvPr>
            <p:cNvCxnSpPr>
              <a:cxnSpLocks noChangeAspect="1"/>
            </p:cNvCxnSpPr>
            <p:nvPr/>
          </p:nvCxnSpPr>
          <p:spPr>
            <a:xfrm rot="9420000" flipV="1">
              <a:off x="4028388" y="4861335"/>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66C2E8CF-9F41-95EF-538A-B526FDE0FF19}"/>
                </a:ext>
              </a:extLst>
            </p:cNvPr>
            <p:cNvCxnSpPr>
              <a:cxnSpLocks noChangeAspect="1"/>
            </p:cNvCxnSpPr>
            <p:nvPr/>
          </p:nvCxnSpPr>
          <p:spPr>
            <a:xfrm rot="12120000" flipV="1">
              <a:off x="2214185" y="4921908"/>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5F979D7F-972F-E90D-FC90-288CCC7299BB}"/>
                </a:ext>
              </a:extLst>
            </p:cNvPr>
            <p:cNvCxnSpPr>
              <a:cxnSpLocks noChangeAspect="1"/>
            </p:cNvCxnSpPr>
            <p:nvPr/>
          </p:nvCxnSpPr>
          <p:spPr>
            <a:xfrm rot="14820000" flipV="1">
              <a:off x="1010758" y="3749219"/>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C586E6E2-21DF-D69B-35E4-4E77424F4CC1}"/>
                </a:ext>
              </a:extLst>
            </p:cNvPr>
            <p:cNvCxnSpPr>
              <a:cxnSpLocks noChangeAspect="1"/>
            </p:cNvCxnSpPr>
            <p:nvPr/>
          </p:nvCxnSpPr>
          <p:spPr>
            <a:xfrm rot="17520000" flipV="1">
              <a:off x="994042" y="200403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4E564794-F04D-E301-4438-DDA85E9407DD}"/>
                </a:ext>
              </a:extLst>
            </p:cNvPr>
            <p:cNvCxnSpPr>
              <a:cxnSpLocks noChangeAspect="1"/>
            </p:cNvCxnSpPr>
            <p:nvPr/>
          </p:nvCxnSpPr>
          <p:spPr>
            <a:xfrm rot="20220000" flipV="1">
              <a:off x="2185360" y="804296"/>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0F3E427E-070C-A352-C14C-806905B77C12}"/>
                </a:ext>
              </a:extLst>
            </p:cNvPr>
            <p:cNvCxnSpPr>
              <a:cxnSpLocks noChangeAspect="1"/>
            </p:cNvCxnSpPr>
            <p:nvPr/>
          </p:nvCxnSpPr>
          <p:spPr>
            <a:xfrm rot="10800000" flipV="1">
              <a:off x="3054640" y="4778637"/>
              <a:ext cx="0" cy="51073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146" name="TextBox 145">
                <a:extLst>
                  <a:ext uri="{FF2B5EF4-FFF2-40B4-BE49-F238E27FC236}">
                    <a16:creationId xmlns:a16="http://schemas.microsoft.com/office/drawing/2014/main" id="{6F2DC734-7370-64DA-5683-E8766C469908}"/>
                  </a:ext>
                </a:extLst>
              </p:cNvPr>
              <p:cNvSpPr txBox="1"/>
              <p:nvPr/>
            </p:nvSpPr>
            <p:spPr>
              <a:xfrm>
                <a:off x="292609" y="368002"/>
                <a:ext cx="2396938" cy="85164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smtClean="0">
                              <a:latin typeface="Cambria Math" panose="02040503050406030204" pitchFamily="18" charset="0"/>
                            </a:rPr>
                          </m:ctrlPr>
                        </m:accPr>
                        <m:e>
                          <m:r>
                            <m:rPr>
                              <m:sty m:val="p"/>
                            </m:rPr>
                            <a:rPr lang="en-US" sz="4400" i="1">
                              <a:latin typeface="Cambria Math" panose="02040503050406030204" pitchFamily="18" charset="0"/>
                              <a:ea typeface="Cambria Math" panose="02040503050406030204" pitchFamily="18" charset="0"/>
                            </a:rPr>
                            <m:t>∇</m:t>
                          </m:r>
                        </m:e>
                      </m:acc>
                      <m:r>
                        <a:rPr lang="en-US" sz="4400" i="1">
                          <a:latin typeface="Cambria Math" panose="02040503050406030204" pitchFamily="18" charset="0"/>
                        </a:rPr>
                        <m:t>𝐻</m:t>
                      </m:r>
                      <m:d>
                        <m:dPr>
                          <m:ctrlPr>
                            <a:rPr lang="en-US" sz="4400" i="1">
                              <a:latin typeface="Cambria Math" panose="02040503050406030204" pitchFamily="18" charset="0"/>
                            </a:rPr>
                          </m:ctrlPr>
                        </m:dPr>
                        <m:e>
                          <m:r>
                            <a:rPr lang="en-US" sz="4400" i="1">
                              <a:latin typeface="Cambria Math" panose="02040503050406030204" pitchFamily="18" charset="0"/>
                            </a:rPr>
                            <m:t>𝑞</m:t>
                          </m:r>
                          <m:r>
                            <a:rPr lang="en-US" sz="4400" i="1">
                              <a:latin typeface="Cambria Math" panose="02040503050406030204" pitchFamily="18" charset="0"/>
                            </a:rPr>
                            <m:t>,</m:t>
                          </m:r>
                          <m:r>
                            <a:rPr lang="en-US" sz="4400" i="1">
                              <a:latin typeface="Cambria Math" panose="02040503050406030204" pitchFamily="18" charset="0"/>
                            </a:rPr>
                            <m:t>𝑝</m:t>
                          </m:r>
                        </m:e>
                      </m:d>
                    </m:oMath>
                  </m:oMathPara>
                </a14:m>
                <a:endParaRPr lang="en-US" sz="4000" dirty="0"/>
              </a:p>
            </p:txBody>
          </p:sp>
        </mc:Choice>
        <mc:Fallback xmlns="">
          <p:sp>
            <p:nvSpPr>
              <p:cNvPr id="146" name="TextBox 145">
                <a:extLst>
                  <a:ext uri="{FF2B5EF4-FFF2-40B4-BE49-F238E27FC236}">
                    <a16:creationId xmlns:a16="http://schemas.microsoft.com/office/drawing/2014/main" id="{6F2DC734-7370-64DA-5683-E8766C469908}"/>
                  </a:ext>
                </a:extLst>
              </p:cNvPr>
              <p:cNvSpPr txBox="1">
                <a:spLocks noRot="1" noChangeAspect="1" noMove="1" noResize="1" noEditPoints="1" noAdjustHandles="1" noChangeArrowheads="1" noChangeShapeType="1" noTextEdit="1"/>
              </p:cNvSpPr>
              <p:nvPr/>
            </p:nvSpPr>
            <p:spPr>
              <a:xfrm>
                <a:off x="292609" y="368002"/>
                <a:ext cx="2396938" cy="851643"/>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6" name="TextBox 165">
                <a:extLst>
                  <a:ext uri="{FF2B5EF4-FFF2-40B4-BE49-F238E27FC236}">
                    <a16:creationId xmlns:a16="http://schemas.microsoft.com/office/drawing/2014/main" id="{8ECF65EC-B093-2AB9-5541-B07AECFE79AD}"/>
                  </a:ext>
                </a:extLst>
              </p:cNvPr>
              <p:cNvSpPr txBox="1"/>
              <p:nvPr/>
            </p:nvSpPr>
            <p:spPr>
              <a:xfrm>
                <a:off x="5494108" y="3063906"/>
                <a:ext cx="25010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𝑞</m:t>
                      </m:r>
                    </m:oMath>
                  </m:oMathPara>
                </a14:m>
                <a:endParaRPr lang="en-US" sz="3200" dirty="0"/>
              </a:p>
            </p:txBody>
          </p:sp>
        </mc:Choice>
        <mc:Fallback xmlns="">
          <p:sp>
            <p:nvSpPr>
              <p:cNvPr id="166" name="TextBox 165">
                <a:extLst>
                  <a:ext uri="{FF2B5EF4-FFF2-40B4-BE49-F238E27FC236}">
                    <a16:creationId xmlns:a16="http://schemas.microsoft.com/office/drawing/2014/main" id="{8ECF65EC-B093-2AB9-5541-B07AECFE79AD}"/>
                  </a:ext>
                </a:extLst>
              </p:cNvPr>
              <p:cNvSpPr txBox="1">
                <a:spLocks noRot="1" noChangeAspect="1" noMove="1" noResize="1" noEditPoints="1" noAdjustHandles="1" noChangeArrowheads="1" noChangeShapeType="1" noTextEdit="1"/>
              </p:cNvSpPr>
              <p:nvPr/>
            </p:nvSpPr>
            <p:spPr>
              <a:xfrm>
                <a:off x="5494108" y="3063906"/>
                <a:ext cx="250103" cy="492443"/>
              </a:xfrm>
              <a:prstGeom prst="rect">
                <a:avLst/>
              </a:prstGeom>
              <a:blipFill>
                <a:blip r:embed="rId2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93314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 name="Group 41">
            <a:extLst>
              <a:ext uri="{FF2B5EF4-FFF2-40B4-BE49-F238E27FC236}">
                <a16:creationId xmlns:a16="http://schemas.microsoft.com/office/drawing/2014/main" id="{3BF606D7-3EAF-EE6C-BE46-D4D8B9744B89}"/>
              </a:ext>
            </a:extLst>
          </p:cNvPr>
          <p:cNvGrpSpPr/>
          <p:nvPr/>
        </p:nvGrpSpPr>
        <p:grpSpPr>
          <a:xfrm>
            <a:off x="306878" y="401810"/>
            <a:ext cx="5488029" cy="5514878"/>
            <a:chOff x="306878" y="401810"/>
            <a:chExt cx="5488029" cy="5514878"/>
          </a:xfrm>
        </p:grpSpPr>
        <p:grpSp>
          <p:nvGrpSpPr>
            <p:cNvPr id="5" name="Group 4">
              <a:extLst>
                <a:ext uri="{FF2B5EF4-FFF2-40B4-BE49-F238E27FC236}">
                  <a16:creationId xmlns:a16="http://schemas.microsoft.com/office/drawing/2014/main" id="{D7811A37-49F9-8B13-09D7-8E773B477FCA}"/>
                </a:ext>
              </a:extLst>
            </p:cNvPr>
            <p:cNvGrpSpPr/>
            <p:nvPr/>
          </p:nvGrpSpPr>
          <p:grpSpPr>
            <a:xfrm>
              <a:off x="306878" y="401810"/>
              <a:ext cx="5488029" cy="5514878"/>
              <a:chOff x="306878" y="401810"/>
              <a:chExt cx="5488029" cy="5514878"/>
            </a:xfrm>
          </p:grpSpPr>
          <p:sp>
            <p:nvSpPr>
              <p:cNvPr id="4" name="Rectangle 3">
                <a:extLst>
                  <a:ext uri="{FF2B5EF4-FFF2-40B4-BE49-F238E27FC236}">
                    <a16:creationId xmlns:a16="http://schemas.microsoft.com/office/drawing/2014/main" id="{3606D516-63FE-6276-10F0-DC8707A968AA}"/>
                  </a:ext>
                </a:extLst>
              </p:cNvPr>
              <p:cNvSpPr>
                <a:spLocks noChangeAspect="1"/>
              </p:cNvSpPr>
              <p:nvPr/>
            </p:nvSpPr>
            <p:spPr>
              <a:xfrm>
                <a:off x="306878" y="430288"/>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5" name="Group 304">
                <a:extLst>
                  <a:ext uri="{FF2B5EF4-FFF2-40B4-BE49-F238E27FC236}">
                    <a16:creationId xmlns:a16="http://schemas.microsoft.com/office/drawing/2014/main" id="{4EC0133B-3DC5-2809-61D1-BDF98DF392BD}"/>
                  </a:ext>
                </a:extLst>
              </p:cNvPr>
              <p:cNvGrpSpPr/>
              <p:nvPr/>
            </p:nvGrpSpPr>
            <p:grpSpPr>
              <a:xfrm>
                <a:off x="308507" y="401810"/>
                <a:ext cx="5486400" cy="5514878"/>
                <a:chOff x="565964" y="854578"/>
                <a:chExt cx="5486400" cy="5514878"/>
              </a:xfrm>
            </p:grpSpPr>
            <p:grpSp>
              <p:nvGrpSpPr>
                <p:cNvPr id="341" name="Group 340">
                  <a:extLst>
                    <a:ext uri="{FF2B5EF4-FFF2-40B4-BE49-F238E27FC236}">
                      <a16:creationId xmlns:a16="http://schemas.microsoft.com/office/drawing/2014/main" id="{7259A55B-86CD-79C7-AA2E-EA7927F6B4FF}"/>
                    </a:ext>
                  </a:extLst>
                </p:cNvPr>
                <p:cNvGrpSpPr/>
                <p:nvPr/>
              </p:nvGrpSpPr>
              <p:grpSpPr>
                <a:xfrm>
                  <a:off x="565964" y="854578"/>
                  <a:ext cx="5486400" cy="5514878"/>
                  <a:chOff x="565964" y="854578"/>
                  <a:chExt cx="5486400" cy="5514878"/>
                </a:xfrm>
              </p:grpSpPr>
              <mc:AlternateContent xmlns:mc="http://schemas.openxmlformats.org/markup-compatibility/2006" xmlns:a14="http://schemas.microsoft.com/office/drawing/2010/main">
                <mc:Choice Requires="a14">
                  <p:sp>
                    <p:nvSpPr>
                      <p:cNvPr id="352" name="TextBox 351">
                        <a:extLst>
                          <a:ext uri="{FF2B5EF4-FFF2-40B4-BE49-F238E27FC236}">
                            <a16:creationId xmlns:a16="http://schemas.microsoft.com/office/drawing/2014/main" id="{373E2F14-BA76-F665-0D93-0B55D2DE9D22}"/>
                          </a:ext>
                        </a:extLst>
                      </p:cNvPr>
                      <p:cNvSpPr txBox="1"/>
                      <p:nvPr/>
                    </p:nvSpPr>
                    <p:spPr>
                      <a:xfrm>
                        <a:off x="3015299" y="854578"/>
                        <a:ext cx="25010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𝑝</m:t>
                              </m:r>
                            </m:oMath>
                          </m:oMathPara>
                        </a14:m>
                        <a:endParaRPr lang="en-US" sz="3200" dirty="0"/>
                      </a:p>
                    </p:txBody>
                  </p:sp>
                </mc:Choice>
                <mc:Fallback xmlns="">
                  <p:sp>
                    <p:nvSpPr>
                      <p:cNvPr id="352" name="TextBox 351">
                        <a:extLst>
                          <a:ext uri="{FF2B5EF4-FFF2-40B4-BE49-F238E27FC236}">
                            <a16:creationId xmlns:a16="http://schemas.microsoft.com/office/drawing/2014/main" id="{373E2F14-BA76-F665-0D93-0B55D2DE9D22}"/>
                          </a:ext>
                        </a:extLst>
                      </p:cNvPr>
                      <p:cNvSpPr txBox="1">
                        <a:spLocks noRot="1" noChangeAspect="1" noMove="1" noResize="1" noEditPoints="1" noAdjustHandles="1" noChangeArrowheads="1" noChangeShapeType="1" noTextEdit="1"/>
                      </p:cNvSpPr>
                      <p:nvPr/>
                    </p:nvSpPr>
                    <p:spPr>
                      <a:xfrm>
                        <a:off x="3015299" y="854578"/>
                        <a:ext cx="250103" cy="49244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3" name="TextBox 352">
                        <a:extLst>
                          <a:ext uri="{FF2B5EF4-FFF2-40B4-BE49-F238E27FC236}">
                            <a16:creationId xmlns:a16="http://schemas.microsoft.com/office/drawing/2014/main" id="{73BED6A5-9A11-6C66-B55E-1E890799F570}"/>
                          </a:ext>
                        </a:extLst>
                      </p:cNvPr>
                      <p:cNvSpPr txBox="1"/>
                      <p:nvPr/>
                    </p:nvSpPr>
                    <p:spPr>
                      <a:xfrm>
                        <a:off x="5751565" y="3516674"/>
                        <a:ext cx="25010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𝑞</m:t>
                              </m:r>
                            </m:oMath>
                          </m:oMathPara>
                        </a14:m>
                        <a:endParaRPr lang="en-US" sz="3200" dirty="0"/>
                      </a:p>
                    </p:txBody>
                  </p:sp>
                </mc:Choice>
                <mc:Fallback xmlns="">
                  <p:sp>
                    <p:nvSpPr>
                      <p:cNvPr id="353" name="TextBox 352">
                        <a:extLst>
                          <a:ext uri="{FF2B5EF4-FFF2-40B4-BE49-F238E27FC236}">
                            <a16:creationId xmlns:a16="http://schemas.microsoft.com/office/drawing/2014/main" id="{73BED6A5-9A11-6C66-B55E-1E890799F570}"/>
                          </a:ext>
                        </a:extLst>
                      </p:cNvPr>
                      <p:cNvSpPr txBox="1">
                        <a:spLocks noRot="1" noChangeAspect="1" noMove="1" noResize="1" noEditPoints="1" noAdjustHandles="1" noChangeArrowheads="1" noChangeShapeType="1" noTextEdit="1"/>
                      </p:cNvSpPr>
                      <p:nvPr/>
                    </p:nvSpPr>
                    <p:spPr>
                      <a:xfrm>
                        <a:off x="5751565" y="3516674"/>
                        <a:ext cx="250103" cy="492443"/>
                      </a:xfrm>
                      <a:prstGeom prst="rect">
                        <a:avLst/>
                      </a:prstGeom>
                      <a:blipFill>
                        <a:blip r:embed="rId4"/>
                        <a:stretch>
                          <a:fillRect/>
                        </a:stretch>
                      </a:blipFill>
                    </p:spPr>
                    <p:txBody>
                      <a:bodyPr/>
                      <a:lstStyle/>
                      <a:p>
                        <a:r>
                          <a:rPr lang="en-US">
                            <a:noFill/>
                          </a:rPr>
                          <a:t> </a:t>
                        </a:r>
                      </a:p>
                    </p:txBody>
                  </p:sp>
                </mc:Fallback>
              </mc:AlternateContent>
              <p:grpSp>
                <p:nvGrpSpPr>
                  <p:cNvPr id="354" name="Group 353">
                    <a:extLst>
                      <a:ext uri="{FF2B5EF4-FFF2-40B4-BE49-F238E27FC236}">
                        <a16:creationId xmlns:a16="http://schemas.microsoft.com/office/drawing/2014/main" id="{5EFEFE78-7B1D-FFF5-A413-6EF31D8BF03F}"/>
                      </a:ext>
                    </a:extLst>
                  </p:cNvPr>
                  <p:cNvGrpSpPr/>
                  <p:nvPr/>
                </p:nvGrpSpPr>
                <p:grpSpPr>
                  <a:xfrm>
                    <a:off x="565964" y="883621"/>
                    <a:ext cx="5486400" cy="5485835"/>
                    <a:chOff x="3878442" y="1338439"/>
                    <a:chExt cx="3840480" cy="3840480"/>
                  </a:xfrm>
                </p:grpSpPr>
                <p:cxnSp>
                  <p:nvCxnSpPr>
                    <p:cNvPr id="355" name="Straight Connector 354">
                      <a:extLst>
                        <a:ext uri="{FF2B5EF4-FFF2-40B4-BE49-F238E27FC236}">
                          <a16:creationId xmlns:a16="http://schemas.microsoft.com/office/drawing/2014/main" id="{F5D98985-A4F9-27F1-C4DD-C87C89380634}"/>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6" name="Straight Connector 355">
                      <a:extLst>
                        <a:ext uri="{FF2B5EF4-FFF2-40B4-BE49-F238E27FC236}">
                          <a16:creationId xmlns:a16="http://schemas.microsoft.com/office/drawing/2014/main" id="{EC0CD237-07AF-4F86-9D30-07F9F8DB14FC}"/>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42" name="Group 341">
                  <a:extLst>
                    <a:ext uri="{FF2B5EF4-FFF2-40B4-BE49-F238E27FC236}">
                      <a16:creationId xmlns:a16="http://schemas.microsoft.com/office/drawing/2014/main" id="{B3FE1C74-C107-840B-87E3-4EEF9A3F3EC2}"/>
                    </a:ext>
                  </a:extLst>
                </p:cNvPr>
                <p:cNvGrpSpPr/>
                <p:nvPr/>
              </p:nvGrpSpPr>
              <p:grpSpPr>
                <a:xfrm>
                  <a:off x="1396955" y="1727150"/>
                  <a:ext cx="3821161" cy="3820765"/>
                  <a:chOff x="1396955" y="1727150"/>
                  <a:chExt cx="3821161" cy="3820765"/>
                </a:xfrm>
              </p:grpSpPr>
              <p:sp>
                <p:nvSpPr>
                  <p:cNvPr id="348" name="Oval 347">
                    <a:extLst>
                      <a:ext uri="{FF2B5EF4-FFF2-40B4-BE49-F238E27FC236}">
                        <a16:creationId xmlns:a16="http://schemas.microsoft.com/office/drawing/2014/main" id="{F27E7692-7ADB-AD8A-9CC8-8DC709FD662A}"/>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349" name="Oval 348">
                    <a:extLst>
                      <a:ext uri="{FF2B5EF4-FFF2-40B4-BE49-F238E27FC236}">
                        <a16:creationId xmlns:a16="http://schemas.microsoft.com/office/drawing/2014/main" id="{95AE4DC0-DB33-9494-FF9C-470E10F4F6FB}"/>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350" name="Oval 349">
                    <a:extLst>
                      <a:ext uri="{FF2B5EF4-FFF2-40B4-BE49-F238E27FC236}">
                        <a16:creationId xmlns:a16="http://schemas.microsoft.com/office/drawing/2014/main" id="{A02526D7-C086-EFF1-E3B5-5F0E7577B53B}"/>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51" name="Oval 350">
                    <a:extLst>
                      <a:ext uri="{FF2B5EF4-FFF2-40B4-BE49-F238E27FC236}">
                        <a16:creationId xmlns:a16="http://schemas.microsoft.com/office/drawing/2014/main" id="{DEC5EF61-6B59-0BC6-BAD5-53EE03BD3F03}"/>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343" name="Group 342">
                  <a:extLst>
                    <a:ext uri="{FF2B5EF4-FFF2-40B4-BE49-F238E27FC236}">
                      <a16:creationId xmlns:a16="http://schemas.microsoft.com/office/drawing/2014/main" id="{B199A688-B815-D8E8-0CEB-63823B4E6790}"/>
                    </a:ext>
                  </a:extLst>
                </p:cNvPr>
                <p:cNvGrpSpPr/>
                <p:nvPr/>
              </p:nvGrpSpPr>
              <p:grpSpPr>
                <a:xfrm>
                  <a:off x="2985810" y="2345105"/>
                  <a:ext cx="2238039" cy="1235301"/>
                  <a:chOff x="2985810" y="2345105"/>
                  <a:chExt cx="2238039" cy="1235301"/>
                </a:xfrm>
              </p:grpSpPr>
              <mc:AlternateContent xmlns:mc="http://schemas.openxmlformats.org/markup-compatibility/2006" xmlns:a14="http://schemas.microsoft.com/office/drawing/2010/main">
                <mc:Choice Requires="a14">
                  <p:sp>
                    <p:nvSpPr>
                      <p:cNvPr id="344" name="TextBox 343">
                        <a:extLst>
                          <a:ext uri="{FF2B5EF4-FFF2-40B4-BE49-F238E27FC236}">
                            <a16:creationId xmlns:a16="http://schemas.microsoft.com/office/drawing/2014/main" id="{E0E1111B-4830-9125-070D-0FBC74555CEA}"/>
                          </a:ext>
                        </a:extLst>
                      </p:cNvPr>
                      <p:cNvSpPr txBox="1"/>
                      <p:nvPr/>
                    </p:nvSpPr>
                    <p:spPr>
                      <a:xfrm>
                        <a:off x="2985810" y="3211112"/>
                        <a:ext cx="872483"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1F35"/>
                                  </a:solidFill>
                                  <a:latin typeface="Cambria Math" panose="02040503050406030204" pitchFamily="18" charset="0"/>
                                </a:rPr>
                                <m:t>𝐻</m:t>
                              </m:r>
                              <m:r>
                                <a:rPr lang="en-US" sz="2400" b="0" i="1" smtClean="0">
                                  <a:solidFill>
                                    <a:srgbClr val="001F35"/>
                                  </a:solidFill>
                                  <a:latin typeface="Cambria Math" panose="02040503050406030204" pitchFamily="18" charset="0"/>
                                </a:rPr>
                                <m:t>=1</m:t>
                              </m:r>
                            </m:oMath>
                          </m:oMathPara>
                        </a14:m>
                        <a:endParaRPr lang="en-US" sz="2400" dirty="0">
                          <a:solidFill>
                            <a:srgbClr val="001F35"/>
                          </a:solidFill>
                        </a:endParaRPr>
                      </a:p>
                    </p:txBody>
                  </p:sp>
                </mc:Choice>
                <mc:Fallback xmlns="">
                  <p:sp>
                    <p:nvSpPr>
                      <p:cNvPr id="344" name="TextBox 343">
                        <a:extLst>
                          <a:ext uri="{FF2B5EF4-FFF2-40B4-BE49-F238E27FC236}">
                            <a16:creationId xmlns:a16="http://schemas.microsoft.com/office/drawing/2014/main" id="{E0E1111B-4830-9125-070D-0FBC74555CEA}"/>
                          </a:ext>
                        </a:extLst>
                      </p:cNvPr>
                      <p:cNvSpPr txBox="1">
                        <a:spLocks noRot="1" noChangeAspect="1" noMove="1" noResize="1" noEditPoints="1" noAdjustHandles="1" noChangeArrowheads="1" noChangeShapeType="1" noTextEdit="1"/>
                      </p:cNvSpPr>
                      <p:nvPr/>
                    </p:nvSpPr>
                    <p:spPr>
                      <a:xfrm>
                        <a:off x="2985810" y="3211112"/>
                        <a:ext cx="872483" cy="369294"/>
                      </a:xfrm>
                      <a:prstGeom prst="rect">
                        <a:avLst/>
                      </a:prstGeom>
                      <a:blipFill>
                        <a:blip r:embed="rId15"/>
                        <a:stretch>
                          <a:fillRect l="-8392" r="-7692"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5" name="TextBox 344">
                        <a:extLst>
                          <a:ext uri="{FF2B5EF4-FFF2-40B4-BE49-F238E27FC236}">
                            <a16:creationId xmlns:a16="http://schemas.microsoft.com/office/drawing/2014/main" id="{0C46DE6B-A982-6BE2-B977-0D462AC477E7}"/>
                          </a:ext>
                        </a:extLst>
                      </p:cNvPr>
                      <p:cNvSpPr txBox="1"/>
                      <p:nvPr/>
                    </p:nvSpPr>
                    <p:spPr>
                      <a:xfrm>
                        <a:off x="4383971" y="2714399"/>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4475"/>
                                  </a:solidFill>
                                  <a:latin typeface="Cambria Math" panose="02040503050406030204" pitchFamily="18" charset="0"/>
                                </a:rPr>
                                <m:t>2</m:t>
                              </m:r>
                            </m:oMath>
                          </m:oMathPara>
                        </a14:m>
                        <a:endParaRPr lang="en-US" sz="2400" dirty="0">
                          <a:solidFill>
                            <a:srgbClr val="004475"/>
                          </a:solidFill>
                        </a:endParaRPr>
                      </a:p>
                    </p:txBody>
                  </p:sp>
                </mc:Choice>
                <mc:Fallback xmlns="">
                  <p:sp>
                    <p:nvSpPr>
                      <p:cNvPr id="345" name="TextBox 344">
                        <a:extLst>
                          <a:ext uri="{FF2B5EF4-FFF2-40B4-BE49-F238E27FC236}">
                            <a16:creationId xmlns:a16="http://schemas.microsoft.com/office/drawing/2014/main" id="{0C46DE6B-A982-6BE2-B977-0D462AC477E7}"/>
                          </a:ext>
                        </a:extLst>
                      </p:cNvPr>
                      <p:cNvSpPr txBox="1">
                        <a:spLocks noRot="1" noChangeAspect="1" noMove="1" noResize="1" noEditPoints="1" noAdjustHandles="1" noChangeArrowheads="1" noChangeShapeType="1" noTextEdit="1"/>
                      </p:cNvSpPr>
                      <p:nvPr/>
                    </p:nvSpPr>
                    <p:spPr>
                      <a:xfrm>
                        <a:off x="4383971" y="2714399"/>
                        <a:ext cx="238847" cy="369294"/>
                      </a:xfrm>
                      <a:prstGeom prst="rect">
                        <a:avLst/>
                      </a:prstGeom>
                      <a:blipFill>
                        <a:blip r:embed="rId16"/>
                        <a:stretch>
                          <a:fillRect l="-30769" r="-30769"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6" name="TextBox 345">
                        <a:extLst>
                          <a:ext uri="{FF2B5EF4-FFF2-40B4-BE49-F238E27FC236}">
                            <a16:creationId xmlns:a16="http://schemas.microsoft.com/office/drawing/2014/main" id="{C23917A6-46D5-4EA1-309A-38A820C31087}"/>
                          </a:ext>
                        </a:extLst>
                      </p:cNvPr>
                      <p:cNvSpPr txBox="1"/>
                      <p:nvPr/>
                    </p:nvSpPr>
                    <p:spPr>
                      <a:xfrm>
                        <a:off x="4681620" y="2529752"/>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5796"/>
                                  </a:solidFill>
                                  <a:latin typeface="Cambria Math" panose="02040503050406030204" pitchFamily="18" charset="0"/>
                                </a:rPr>
                                <m:t>3</m:t>
                              </m:r>
                            </m:oMath>
                          </m:oMathPara>
                        </a14:m>
                        <a:endParaRPr lang="en-US" sz="2400" dirty="0">
                          <a:solidFill>
                            <a:srgbClr val="005796"/>
                          </a:solidFill>
                        </a:endParaRPr>
                      </a:p>
                    </p:txBody>
                  </p:sp>
                </mc:Choice>
                <mc:Fallback xmlns="">
                  <p:sp>
                    <p:nvSpPr>
                      <p:cNvPr id="346" name="TextBox 345">
                        <a:extLst>
                          <a:ext uri="{FF2B5EF4-FFF2-40B4-BE49-F238E27FC236}">
                            <a16:creationId xmlns:a16="http://schemas.microsoft.com/office/drawing/2014/main" id="{C23917A6-46D5-4EA1-309A-38A820C31087}"/>
                          </a:ext>
                        </a:extLst>
                      </p:cNvPr>
                      <p:cNvSpPr txBox="1">
                        <a:spLocks noRot="1" noChangeAspect="1" noMove="1" noResize="1" noEditPoints="1" noAdjustHandles="1" noChangeArrowheads="1" noChangeShapeType="1" noTextEdit="1"/>
                      </p:cNvSpPr>
                      <p:nvPr/>
                    </p:nvSpPr>
                    <p:spPr>
                      <a:xfrm>
                        <a:off x="4681620" y="2529752"/>
                        <a:ext cx="238847" cy="369294"/>
                      </a:xfrm>
                      <a:prstGeom prst="rect">
                        <a:avLst/>
                      </a:prstGeom>
                      <a:blipFill>
                        <a:blip r:embed="rId17"/>
                        <a:stretch>
                          <a:fillRect l="-30769" r="-30769"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7" name="TextBox 346">
                        <a:extLst>
                          <a:ext uri="{FF2B5EF4-FFF2-40B4-BE49-F238E27FC236}">
                            <a16:creationId xmlns:a16="http://schemas.microsoft.com/office/drawing/2014/main" id="{92BB0709-C94A-E261-E2CF-6FBE04ABE5FF}"/>
                          </a:ext>
                        </a:extLst>
                      </p:cNvPr>
                      <p:cNvSpPr txBox="1"/>
                      <p:nvPr/>
                    </p:nvSpPr>
                    <p:spPr>
                      <a:xfrm>
                        <a:off x="4985002" y="2345105"/>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6BB7"/>
                                  </a:solidFill>
                                  <a:latin typeface="Cambria Math" panose="02040503050406030204" pitchFamily="18" charset="0"/>
                                </a:rPr>
                                <m:t>4</m:t>
                              </m:r>
                            </m:oMath>
                          </m:oMathPara>
                        </a14:m>
                        <a:endParaRPr lang="en-US" sz="2400" dirty="0">
                          <a:solidFill>
                            <a:srgbClr val="006BB7"/>
                          </a:solidFill>
                        </a:endParaRPr>
                      </a:p>
                    </p:txBody>
                  </p:sp>
                </mc:Choice>
                <mc:Fallback xmlns="">
                  <p:sp>
                    <p:nvSpPr>
                      <p:cNvPr id="347" name="TextBox 346">
                        <a:extLst>
                          <a:ext uri="{FF2B5EF4-FFF2-40B4-BE49-F238E27FC236}">
                            <a16:creationId xmlns:a16="http://schemas.microsoft.com/office/drawing/2014/main" id="{92BB0709-C94A-E261-E2CF-6FBE04ABE5FF}"/>
                          </a:ext>
                        </a:extLst>
                      </p:cNvPr>
                      <p:cNvSpPr txBox="1">
                        <a:spLocks noRot="1" noChangeAspect="1" noMove="1" noResize="1" noEditPoints="1" noAdjustHandles="1" noChangeArrowheads="1" noChangeShapeType="1" noTextEdit="1"/>
                      </p:cNvSpPr>
                      <p:nvPr/>
                    </p:nvSpPr>
                    <p:spPr>
                      <a:xfrm>
                        <a:off x="4985002" y="2345105"/>
                        <a:ext cx="238847" cy="369294"/>
                      </a:xfrm>
                      <a:prstGeom prst="rect">
                        <a:avLst/>
                      </a:prstGeom>
                      <a:blipFill>
                        <a:blip r:embed="rId18"/>
                        <a:stretch>
                          <a:fillRect l="-30769" r="-30769" b="-6557"/>
                        </a:stretch>
                      </a:blipFill>
                    </p:spPr>
                    <p:txBody>
                      <a:bodyPr/>
                      <a:lstStyle/>
                      <a:p>
                        <a:r>
                          <a:rPr lang="en-US">
                            <a:noFill/>
                          </a:rPr>
                          <a:t> </a:t>
                        </a:r>
                      </a:p>
                    </p:txBody>
                  </p:sp>
                </mc:Fallback>
              </mc:AlternateContent>
            </p:grpSp>
          </p:grpSp>
        </p:grpSp>
        <p:grpSp>
          <p:nvGrpSpPr>
            <p:cNvPr id="43" name="Group 42">
              <a:extLst>
                <a:ext uri="{FF2B5EF4-FFF2-40B4-BE49-F238E27FC236}">
                  <a16:creationId xmlns:a16="http://schemas.microsoft.com/office/drawing/2014/main" id="{1FDDDCB4-0C67-0C02-4E0C-7CCBF4E619FB}"/>
                </a:ext>
              </a:extLst>
            </p:cNvPr>
            <p:cNvGrpSpPr/>
            <p:nvPr/>
          </p:nvGrpSpPr>
          <p:grpSpPr>
            <a:xfrm>
              <a:off x="1177839" y="1302957"/>
              <a:ext cx="3775999" cy="3714006"/>
              <a:chOff x="1177839" y="1302957"/>
              <a:chExt cx="3775999" cy="3714006"/>
            </a:xfrm>
          </p:grpSpPr>
          <p:cxnSp>
            <p:nvCxnSpPr>
              <p:cNvPr id="44" name="Straight Arrow Connector 43">
                <a:extLst>
                  <a:ext uri="{FF2B5EF4-FFF2-40B4-BE49-F238E27FC236}">
                    <a16:creationId xmlns:a16="http://schemas.microsoft.com/office/drawing/2014/main" id="{F020DEAD-2DFC-05CD-A5E6-C819E672ED9F}"/>
                  </a:ext>
                </a:extLst>
              </p:cNvPr>
              <p:cNvCxnSpPr>
                <a:cxnSpLocks/>
              </p:cNvCxnSpPr>
              <p:nvPr/>
            </p:nvCxnSpPr>
            <p:spPr>
              <a:xfrm rot="5400000" flipV="1">
                <a:off x="3157478" y="2332279"/>
                <a:ext cx="0" cy="22699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8EECDB29-B9C1-4771-880B-D4174210B74B}"/>
                  </a:ext>
                </a:extLst>
              </p:cNvPr>
              <p:cNvCxnSpPr>
                <a:cxnSpLocks/>
              </p:cNvCxnSpPr>
              <p:nvPr/>
            </p:nvCxnSpPr>
            <p:spPr>
              <a:xfrm rot="5400000">
                <a:off x="3673617" y="3276981"/>
                <a:ext cx="225983" cy="414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EA4A19F5-628D-7E80-5787-C85B57378D8E}"/>
                  </a:ext>
                </a:extLst>
              </p:cNvPr>
              <p:cNvCxnSpPr>
                <a:cxnSpLocks/>
              </p:cNvCxnSpPr>
              <p:nvPr/>
            </p:nvCxnSpPr>
            <p:spPr>
              <a:xfrm rot="5400000">
                <a:off x="2946001" y="3810265"/>
                <a:ext cx="0" cy="22699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DD350EEE-0E88-C5BF-1755-2F2DC023EE2F}"/>
                  </a:ext>
                </a:extLst>
              </p:cNvPr>
              <p:cNvCxnSpPr>
                <a:cxnSpLocks/>
              </p:cNvCxnSpPr>
              <p:nvPr/>
            </p:nvCxnSpPr>
            <p:spPr>
              <a:xfrm rot="5400000" flipH="1">
                <a:off x="2197046" y="3065514"/>
                <a:ext cx="231251"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F9341B9D-ADFA-3A61-DF65-49FCA705B2BE}"/>
                  </a:ext>
                </a:extLst>
              </p:cNvPr>
              <p:cNvCxnSpPr>
                <a:cxnSpLocks noChangeAspect="1"/>
              </p:cNvCxnSpPr>
              <p:nvPr/>
            </p:nvCxnSpPr>
            <p:spPr>
              <a:xfrm rot="5400000">
                <a:off x="3443185" y="3682979"/>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F927B2BD-7D67-9037-5A59-29816BD6D377}"/>
                  </a:ext>
                </a:extLst>
              </p:cNvPr>
              <p:cNvCxnSpPr>
                <a:cxnSpLocks/>
              </p:cNvCxnSpPr>
              <p:nvPr/>
            </p:nvCxnSpPr>
            <p:spPr>
              <a:xfrm rot="5400000" flipH="1">
                <a:off x="2350347" y="3530107"/>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496FEF60-4EE6-74C6-B9DB-21C518AD071B}"/>
                  </a:ext>
                </a:extLst>
              </p:cNvPr>
              <p:cNvCxnSpPr>
                <a:cxnSpLocks/>
              </p:cNvCxnSpPr>
              <p:nvPr/>
            </p:nvCxnSpPr>
            <p:spPr>
              <a:xfrm rot="5400000" flipH="1" flipV="1">
                <a:off x="2504139" y="2528835"/>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3794B4E5-C128-5B30-43CB-6AF489416BE1}"/>
                  </a:ext>
                </a:extLst>
              </p:cNvPr>
              <p:cNvCxnSpPr>
                <a:cxnSpLocks/>
              </p:cNvCxnSpPr>
              <p:nvPr/>
            </p:nvCxnSpPr>
            <p:spPr>
              <a:xfrm rot="5400000" flipV="1">
                <a:off x="3566866" y="2656705"/>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69426F64-3431-6EA9-3D86-86024BD5279C}"/>
                  </a:ext>
                </a:extLst>
              </p:cNvPr>
              <p:cNvCxnSpPr>
                <a:cxnSpLocks/>
              </p:cNvCxnSpPr>
              <p:nvPr/>
            </p:nvCxnSpPr>
            <p:spPr>
              <a:xfrm rot="5400000">
                <a:off x="4402775" y="3414253"/>
                <a:ext cx="497163"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01C6F0F-6EBE-B786-A09B-9B3D78ED09C8}"/>
                  </a:ext>
                </a:extLst>
              </p:cNvPr>
              <p:cNvCxnSpPr>
                <a:cxnSpLocks noChangeAspect="1"/>
              </p:cNvCxnSpPr>
              <p:nvPr/>
            </p:nvCxnSpPr>
            <p:spPr>
              <a:xfrm rot="5400000" flipH="1">
                <a:off x="1195955" y="2925036"/>
                <a:ext cx="508461" cy="21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77301169-77CE-478F-D6BA-64B57E18A4E3}"/>
                  </a:ext>
                </a:extLst>
              </p:cNvPr>
              <p:cNvCxnSpPr>
                <a:cxnSpLocks/>
              </p:cNvCxnSpPr>
              <p:nvPr/>
            </p:nvCxnSpPr>
            <p:spPr>
              <a:xfrm rot="5400000" flipH="1">
                <a:off x="1567228" y="3968123"/>
                <a:ext cx="375561" cy="361534"/>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26CE3228-938A-DC75-9CAC-063D1EF857E8}"/>
                  </a:ext>
                </a:extLst>
              </p:cNvPr>
              <p:cNvCxnSpPr>
                <a:cxnSpLocks/>
              </p:cNvCxnSpPr>
              <p:nvPr/>
            </p:nvCxnSpPr>
            <p:spPr>
              <a:xfrm rot="5400000" flipH="1" flipV="1">
                <a:off x="1926901" y="1705815"/>
                <a:ext cx="336003" cy="36578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D8BB0C91-6847-7BF5-EC29-6E888FA22FB7}"/>
                  </a:ext>
                </a:extLst>
              </p:cNvPr>
              <p:cNvCxnSpPr>
                <a:cxnSpLocks noChangeAspect="1"/>
              </p:cNvCxnSpPr>
              <p:nvPr/>
            </p:nvCxnSpPr>
            <p:spPr>
              <a:xfrm rot="5400000" flipV="1">
                <a:off x="4170205" y="2014672"/>
                <a:ext cx="337337" cy="36153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1CE239E-3D30-C668-462E-2FB89325D976}"/>
                  </a:ext>
                </a:extLst>
              </p:cNvPr>
              <p:cNvCxnSpPr>
                <a:cxnSpLocks noChangeAspect="1"/>
              </p:cNvCxnSpPr>
              <p:nvPr/>
            </p:nvCxnSpPr>
            <p:spPr>
              <a:xfrm rot="6720000" flipV="1">
                <a:off x="3703734" y="1949189"/>
                <a:ext cx="0" cy="34048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6176D15F-FDC7-BF91-FF42-2071D488545C}"/>
                  </a:ext>
                </a:extLst>
              </p:cNvPr>
              <p:cNvCxnSpPr>
                <a:cxnSpLocks noChangeAspect="1"/>
              </p:cNvCxnSpPr>
              <p:nvPr/>
            </p:nvCxnSpPr>
            <p:spPr>
              <a:xfrm rot="5400000">
                <a:off x="3943564" y="3791824"/>
                <a:ext cx="316144" cy="132368"/>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D8DB3962-A9D2-8592-947D-15FF8AA4E876}"/>
                  </a:ext>
                </a:extLst>
              </p:cNvPr>
              <p:cNvCxnSpPr>
                <a:cxnSpLocks noChangeAspect="1"/>
              </p:cNvCxnSpPr>
              <p:nvPr/>
            </p:nvCxnSpPr>
            <p:spPr>
              <a:xfrm rot="5400000" flipH="1">
                <a:off x="2331462" y="4092360"/>
                <a:ext cx="125281" cy="31004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70C0AECE-7B92-7954-FFCD-417125C012A8}"/>
                  </a:ext>
                </a:extLst>
              </p:cNvPr>
              <p:cNvCxnSpPr>
                <a:cxnSpLocks noChangeAspect="1"/>
              </p:cNvCxnSpPr>
              <p:nvPr/>
            </p:nvCxnSpPr>
            <p:spPr>
              <a:xfrm rot="6720000" flipH="1">
                <a:off x="1792555" y="2584968"/>
                <a:ext cx="338974" cy="14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E4DF482A-9940-CC88-E173-1816BF78272A}"/>
                  </a:ext>
                </a:extLst>
              </p:cNvPr>
              <p:cNvCxnSpPr>
                <a:cxnSpLocks noChangeAspect="1"/>
              </p:cNvCxnSpPr>
              <p:nvPr/>
            </p:nvCxnSpPr>
            <p:spPr>
              <a:xfrm rot="5400000">
                <a:off x="3408375" y="4187473"/>
                <a:ext cx="131117" cy="30886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121417F9-4401-464A-4FA0-25CEB56BD8A3}"/>
                  </a:ext>
                </a:extLst>
              </p:cNvPr>
              <p:cNvCxnSpPr>
                <a:cxnSpLocks noChangeAspect="1"/>
              </p:cNvCxnSpPr>
              <p:nvPr/>
            </p:nvCxnSpPr>
            <p:spPr>
              <a:xfrm rot="5400000" flipH="1">
                <a:off x="1714144" y="3489694"/>
                <a:ext cx="308893" cy="131104"/>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F8D515C-591A-D8FB-F93C-65A9881F5A46}"/>
                  </a:ext>
                </a:extLst>
              </p:cNvPr>
              <p:cNvCxnSpPr>
                <a:cxnSpLocks noChangeAspect="1"/>
              </p:cNvCxnSpPr>
              <p:nvPr/>
            </p:nvCxnSpPr>
            <p:spPr>
              <a:xfrm rot="5400000" flipH="1" flipV="1">
                <a:off x="2642054" y="1834408"/>
                <a:ext cx="131190" cy="30868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0903705A-54D0-ED94-C296-39405AF65BD0}"/>
                  </a:ext>
                </a:extLst>
              </p:cNvPr>
              <p:cNvCxnSpPr>
                <a:cxnSpLocks noChangeAspect="1"/>
              </p:cNvCxnSpPr>
              <p:nvPr/>
            </p:nvCxnSpPr>
            <p:spPr>
              <a:xfrm rot="6720000" flipV="1">
                <a:off x="4141656" y="2761912"/>
                <a:ext cx="237283" cy="23725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8FB756C8-9BFE-6A97-FC8C-C548FB1283BF}"/>
                  </a:ext>
                </a:extLst>
              </p:cNvPr>
              <p:cNvCxnSpPr>
                <a:cxnSpLocks noChangeAspect="1"/>
              </p:cNvCxnSpPr>
              <p:nvPr/>
            </p:nvCxnSpPr>
            <p:spPr>
              <a:xfrm rot="5400000" flipV="1">
                <a:off x="3298985" y="1326869"/>
                <a:ext cx="0" cy="51073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FFCDD05C-AE7C-C149-D3FD-C79469F4D5B7}"/>
                  </a:ext>
                </a:extLst>
              </p:cNvPr>
              <p:cNvCxnSpPr>
                <a:cxnSpLocks/>
              </p:cNvCxnSpPr>
              <p:nvPr/>
            </p:nvCxnSpPr>
            <p:spPr>
              <a:xfrm rot="5400000">
                <a:off x="3846840" y="4292569"/>
                <a:ext cx="338974" cy="36153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2C87DEE7-312E-506D-2C3B-E4511E5948F2}"/>
                  </a:ext>
                </a:extLst>
              </p:cNvPr>
              <p:cNvCxnSpPr>
                <a:cxnSpLocks noChangeAspect="1"/>
              </p:cNvCxnSpPr>
              <p:nvPr/>
            </p:nvCxnSpPr>
            <p:spPr>
              <a:xfrm rot="6720000" flipV="1">
                <a:off x="4101332" y="1221922"/>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D1BA4D78-5045-2937-27A0-DF54789A7CAE}"/>
                  </a:ext>
                </a:extLst>
              </p:cNvPr>
              <p:cNvCxnSpPr>
                <a:cxnSpLocks noChangeAspect="1"/>
              </p:cNvCxnSpPr>
              <p:nvPr/>
            </p:nvCxnSpPr>
            <p:spPr>
              <a:xfrm rot="9420000" flipV="1">
                <a:off x="4953838" y="244974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04F12FE6-0D62-1505-A8DA-4FF454708718}"/>
                  </a:ext>
                </a:extLst>
              </p:cNvPr>
              <p:cNvCxnSpPr>
                <a:cxnSpLocks noChangeAspect="1"/>
              </p:cNvCxnSpPr>
              <p:nvPr/>
            </p:nvCxnSpPr>
            <p:spPr>
              <a:xfrm rot="12120000" flipV="1">
                <a:off x="4666737" y="395885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17542F9D-184C-055B-C174-499F5BD44D50}"/>
                  </a:ext>
                </a:extLst>
              </p:cNvPr>
              <p:cNvCxnSpPr>
                <a:cxnSpLocks noChangeAspect="1"/>
              </p:cNvCxnSpPr>
              <p:nvPr/>
            </p:nvCxnSpPr>
            <p:spPr>
              <a:xfrm rot="14820000" flipV="1">
                <a:off x="3620082" y="4690425"/>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1B4D727F-AFC8-A902-9D57-7F2D97CD9448}"/>
                  </a:ext>
                </a:extLst>
              </p:cNvPr>
              <p:cNvCxnSpPr>
                <a:cxnSpLocks noChangeAspect="1"/>
              </p:cNvCxnSpPr>
              <p:nvPr/>
            </p:nvCxnSpPr>
            <p:spPr>
              <a:xfrm rot="17520000" flipV="1">
                <a:off x="2043020" y="4513887"/>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3F902DFD-8B77-CCAF-4FF5-964CA253B77B}"/>
                  </a:ext>
                </a:extLst>
              </p:cNvPr>
              <p:cNvCxnSpPr>
                <a:cxnSpLocks noChangeAspect="1"/>
              </p:cNvCxnSpPr>
              <p:nvPr/>
            </p:nvCxnSpPr>
            <p:spPr>
              <a:xfrm rot="20220000" flipV="1">
                <a:off x="1177839" y="3341959"/>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52F21FA2-EF36-119A-EA77-37E2F0538BAB}"/>
                  </a:ext>
                </a:extLst>
              </p:cNvPr>
              <p:cNvCxnSpPr>
                <a:cxnSpLocks noChangeAspect="1"/>
              </p:cNvCxnSpPr>
              <p:nvPr/>
            </p:nvCxnSpPr>
            <p:spPr>
              <a:xfrm rot="1320000" flipV="1">
                <a:off x="1402224" y="1836077"/>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BE0567BC-1FD3-FFB4-650D-658092AD6DB9}"/>
                  </a:ext>
                </a:extLst>
              </p:cNvPr>
              <p:cNvCxnSpPr>
                <a:cxnSpLocks noChangeAspect="1"/>
              </p:cNvCxnSpPr>
              <p:nvPr/>
            </p:nvCxnSpPr>
            <p:spPr>
              <a:xfrm rot="4020000" flipV="1">
                <a:off x="2588951" y="976419"/>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7" name="Straight Arrow Connector 266">
                <a:extLst>
                  <a:ext uri="{FF2B5EF4-FFF2-40B4-BE49-F238E27FC236}">
                    <a16:creationId xmlns:a16="http://schemas.microsoft.com/office/drawing/2014/main" id="{209C0D98-EC6C-FC63-46D9-051DC2A90B49}"/>
                  </a:ext>
                </a:extLst>
              </p:cNvPr>
              <p:cNvCxnSpPr>
                <a:cxnSpLocks noChangeAspect="1"/>
              </p:cNvCxnSpPr>
              <p:nvPr/>
            </p:nvCxnSpPr>
            <p:spPr>
              <a:xfrm rot="16200000" flipV="1">
                <a:off x="2804961" y="4532376"/>
                <a:ext cx="0" cy="51073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6</a:t>
            </a:fld>
            <a:endParaRPr lang="en-US"/>
          </a:p>
        </p:txBody>
      </p:sp>
      <mc:AlternateContent xmlns:mc="http://schemas.openxmlformats.org/markup-compatibility/2006" xmlns:a14="http://schemas.microsoft.com/office/drawing/2010/main">
        <mc:Choice Requires="a14">
          <p:sp>
            <p:nvSpPr>
              <p:cNvPr id="20" name="TextBox 19">
                <a:extLst>
                  <a:ext uri="{FF2B5EF4-FFF2-40B4-BE49-F238E27FC236}">
                    <a16:creationId xmlns:a16="http://schemas.microsoft.com/office/drawing/2014/main" id="{3E82BD31-34DA-B4CB-0E89-2A9C684DCB25}"/>
                  </a:ext>
                </a:extLst>
              </p:cNvPr>
              <p:cNvSpPr txBox="1"/>
              <p:nvPr/>
            </p:nvSpPr>
            <p:spPr>
              <a:xfrm>
                <a:off x="6597315" y="65553"/>
                <a:ext cx="4987584" cy="1675267"/>
              </a:xfrm>
              <a:prstGeom prst="rect">
                <a:avLst/>
              </a:prstGeom>
              <a:noFill/>
            </p:spPr>
            <p:txBody>
              <a:bodyPr wrap="none" rtlCol="0">
                <a:spAutoFit/>
              </a:bodyPr>
              <a:lstStyle/>
              <a:p>
                <a:pPr algn="ctr"/>
                <a14:m>
                  <m:oMath xmlns:m="http://schemas.openxmlformats.org/officeDocument/2006/math">
                    <m:acc>
                      <m:accPr>
                        <m:chr m:val="⃗"/>
                        <m:ctrlPr>
                          <a:rPr lang="en-US" sz="6000" i="1" smtClean="0">
                            <a:latin typeface="Cambria Math" panose="02040503050406030204" pitchFamily="18" charset="0"/>
                          </a:rPr>
                        </m:ctrlPr>
                      </m:accPr>
                      <m:e>
                        <m:r>
                          <a:rPr lang="en-US" sz="6000" i="1">
                            <a:latin typeface="Cambria Math"/>
                          </a:rPr>
                          <m:t>𝑆</m:t>
                        </m:r>
                      </m:e>
                    </m:acc>
                    <m:d>
                      <m:dPr>
                        <m:ctrlPr>
                          <a:rPr lang="en-US" sz="6000" i="1">
                            <a:latin typeface="Cambria Math" panose="02040503050406030204" pitchFamily="18" charset="0"/>
                          </a:rPr>
                        </m:ctrlPr>
                      </m:dPr>
                      <m:e>
                        <m:r>
                          <a:rPr lang="en-US" sz="6000" i="1">
                            <a:latin typeface="Cambria Math" panose="02040503050406030204" pitchFamily="18" charset="0"/>
                          </a:rPr>
                          <m:t>𝑞</m:t>
                        </m:r>
                        <m:r>
                          <a:rPr lang="en-US" sz="6000" i="1">
                            <a:latin typeface="Cambria Math"/>
                          </a:rPr>
                          <m:t>,</m:t>
                        </m:r>
                        <m:r>
                          <a:rPr lang="en-US" sz="6000" i="1">
                            <a:latin typeface="Cambria Math"/>
                          </a:rPr>
                          <m:t>𝑝</m:t>
                        </m:r>
                      </m:e>
                    </m:d>
                    <m:r>
                      <a:rPr lang="en-US" sz="6000" i="1">
                        <a:latin typeface="Cambria Math"/>
                      </a:rPr>
                      <m:t>=</m:t>
                    </m:r>
                    <m:d>
                      <m:dPr>
                        <m:begChr m:val="["/>
                        <m:endChr m:val="]"/>
                        <m:ctrlPr>
                          <a:rPr lang="en-US" sz="6000" i="1">
                            <a:latin typeface="Cambria Math" panose="02040503050406030204" pitchFamily="18" charset="0"/>
                          </a:rPr>
                        </m:ctrlPr>
                      </m:dPr>
                      <m:e>
                        <m:m>
                          <m:mPr>
                            <m:mcs>
                              <m:mc>
                                <m:mcPr>
                                  <m:count m:val="1"/>
                                  <m:mcJc m:val="center"/>
                                </m:mcPr>
                              </m:mc>
                            </m:mcs>
                            <m:ctrlPr>
                              <a:rPr lang="en-US" sz="6000" i="1">
                                <a:latin typeface="Cambria Math" panose="02040503050406030204" pitchFamily="18" charset="0"/>
                              </a:rPr>
                            </m:ctrlPr>
                          </m:mPr>
                          <m:mr>
                            <m:e>
                              <m:sSup>
                                <m:sSupPr>
                                  <m:ctrlPr>
                                    <a:rPr lang="en-US" sz="6000" i="1">
                                      <a:latin typeface="Cambria Math" panose="02040503050406030204" pitchFamily="18" charset="0"/>
                                    </a:rPr>
                                  </m:ctrlPr>
                                </m:sSupPr>
                                <m:e>
                                  <m:r>
                                    <m:rPr>
                                      <m:brk m:alnAt="7"/>
                                    </m:rPr>
                                    <a:rPr lang="en-US" sz="6000" i="1">
                                      <a:latin typeface="Cambria Math" panose="02040503050406030204" pitchFamily="18" charset="0"/>
                                    </a:rPr>
                                    <m:t>𝑆</m:t>
                                  </m:r>
                                </m:e>
                                <m:sup>
                                  <m:r>
                                    <a:rPr lang="en-US" sz="6000" i="1">
                                      <a:latin typeface="Cambria Math" panose="02040503050406030204" pitchFamily="18" charset="0"/>
                                    </a:rPr>
                                    <m:t>𝑞</m:t>
                                  </m:r>
                                </m:sup>
                              </m:sSup>
                            </m:e>
                          </m:mr>
                          <m:mr>
                            <m:e>
                              <m:sSup>
                                <m:sSupPr>
                                  <m:ctrlPr>
                                    <a:rPr lang="en-US" sz="6000" i="1">
                                      <a:latin typeface="Cambria Math" panose="02040503050406030204" pitchFamily="18" charset="0"/>
                                    </a:rPr>
                                  </m:ctrlPr>
                                </m:sSupPr>
                                <m:e>
                                  <m:r>
                                    <a:rPr lang="en-US" sz="6000" i="1">
                                      <a:latin typeface="Cambria Math" panose="02040503050406030204" pitchFamily="18" charset="0"/>
                                    </a:rPr>
                                    <m:t>𝑆</m:t>
                                  </m:r>
                                </m:e>
                                <m:sup>
                                  <m:r>
                                    <a:rPr lang="en-US" sz="6000" i="1">
                                      <a:latin typeface="Cambria Math" panose="02040503050406030204" pitchFamily="18" charset="0"/>
                                    </a:rPr>
                                    <m:t>𝑝</m:t>
                                  </m:r>
                                </m:sup>
                              </m:sSup>
                            </m:e>
                          </m:mr>
                        </m:m>
                      </m:e>
                    </m:d>
                  </m:oMath>
                </a14:m>
                <a:r>
                  <a:rPr lang="en-US" sz="6000" dirty="0"/>
                  <a:t> </a:t>
                </a:r>
              </a:p>
            </p:txBody>
          </p:sp>
        </mc:Choice>
        <mc:Fallback xmlns="">
          <p:sp>
            <p:nvSpPr>
              <p:cNvPr id="20" name="TextBox 19">
                <a:extLst>
                  <a:ext uri="{FF2B5EF4-FFF2-40B4-BE49-F238E27FC236}">
                    <a16:creationId xmlns:a16="http://schemas.microsoft.com/office/drawing/2014/main" id="{3E82BD31-34DA-B4CB-0E89-2A9C684DCB25}"/>
                  </a:ext>
                </a:extLst>
              </p:cNvPr>
              <p:cNvSpPr txBox="1">
                <a:spLocks noRot="1" noChangeAspect="1" noMove="1" noResize="1" noEditPoints="1" noAdjustHandles="1" noChangeArrowheads="1" noChangeShapeType="1" noTextEdit="1"/>
              </p:cNvSpPr>
              <p:nvPr/>
            </p:nvSpPr>
            <p:spPr>
              <a:xfrm>
                <a:off x="6597315" y="65553"/>
                <a:ext cx="4987584" cy="1675267"/>
              </a:xfrm>
              <a:prstGeom prst="rect">
                <a:avLst/>
              </a:prstGeom>
              <a:blipFill>
                <a:blip r:embed="rId1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B3955ED-8ED3-2D9F-1038-F5178B218879}"/>
                  </a:ext>
                </a:extLst>
              </p:cNvPr>
              <p:cNvSpPr txBox="1"/>
              <p:nvPr/>
            </p:nvSpPr>
            <p:spPr>
              <a:xfrm>
                <a:off x="5861178" y="1773163"/>
                <a:ext cx="5805500" cy="194155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5400" b="0" i="1" smtClean="0">
                          <a:latin typeface="Cambria Math" panose="02040503050406030204" pitchFamily="18" charset="0"/>
                        </a:rPr>
                        <m:t>=</m:t>
                      </m:r>
                      <m:d>
                        <m:dPr>
                          <m:begChr m:val="["/>
                          <m:endChr m:val="]"/>
                          <m:ctrlPr>
                            <a:rPr lang="en-US" sz="5400" i="1" smtClean="0">
                              <a:latin typeface="Cambria Math" panose="02040503050406030204" pitchFamily="18" charset="0"/>
                            </a:rPr>
                          </m:ctrlPr>
                        </m:dPr>
                        <m:e>
                          <m:m>
                            <m:mPr>
                              <m:mcs>
                                <m:mc>
                                  <m:mcPr>
                                    <m:count m:val="1"/>
                                    <m:mcJc m:val="center"/>
                                  </m:mcPr>
                                </m:mc>
                              </m:mcs>
                              <m:ctrlPr>
                                <a:rPr lang="en-US" sz="5400" i="1">
                                  <a:latin typeface="Cambria Math" panose="02040503050406030204" pitchFamily="18" charset="0"/>
                                </a:rPr>
                              </m:ctrlPr>
                            </m:mPr>
                            <m:mr>
                              <m:e>
                                <m:sSub>
                                  <m:sSubPr>
                                    <m:ctrlPr>
                                      <a:rPr lang="en-US" sz="5400" i="1">
                                        <a:latin typeface="Cambria Math" panose="02040503050406030204" pitchFamily="18" charset="0"/>
                                      </a:rPr>
                                    </m:ctrlPr>
                                  </m:sSubPr>
                                  <m:e>
                                    <m:r>
                                      <m:rPr>
                                        <m:brk m:alnAt="7"/>
                                      </m:rPr>
                                      <a:rPr lang="en-US" sz="5400" i="1">
                                        <a:latin typeface="Cambria Math" panose="02040503050406030204" pitchFamily="18" charset="0"/>
                                      </a:rPr>
                                      <m:t>𝑑</m:t>
                                    </m:r>
                                  </m:e>
                                  <m:sub>
                                    <m:r>
                                      <m:rPr>
                                        <m:brk m:alnAt="7"/>
                                      </m:rPr>
                                      <a:rPr lang="en-US" sz="5400" i="1">
                                        <a:latin typeface="Cambria Math" panose="02040503050406030204" pitchFamily="18" charset="0"/>
                                      </a:rPr>
                                      <m:t>𝑡</m:t>
                                    </m:r>
                                  </m:sub>
                                </m:sSub>
                                <m:r>
                                  <m:rPr>
                                    <m:brk m:alnAt="7"/>
                                  </m:rPr>
                                  <a:rPr lang="en-US" sz="5400" i="1">
                                    <a:latin typeface="Cambria Math" panose="02040503050406030204" pitchFamily="18" charset="0"/>
                                  </a:rPr>
                                  <m:t>𝑞</m:t>
                                </m:r>
                              </m:e>
                            </m:mr>
                            <m:mr>
                              <m:e>
                                <m:sSub>
                                  <m:sSubPr>
                                    <m:ctrlPr>
                                      <a:rPr lang="en-US" sz="5400" i="1">
                                        <a:latin typeface="Cambria Math" panose="02040503050406030204" pitchFamily="18" charset="0"/>
                                      </a:rPr>
                                    </m:ctrlPr>
                                  </m:sSubPr>
                                  <m:e>
                                    <m:r>
                                      <a:rPr lang="en-US" sz="5400" i="1">
                                        <a:latin typeface="Cambria Math" panose="02040503050406030204" pitchFamily="18" charset="0"/>
                                      </a:rPr>
                                      <m:t>𝑑</m:t>
                                    </m:r>
                                  </m:e>
                                  <m:sub>
                                    <m:r>
                                      <a:rPr lang="en-US" sz="5400" i="1">
                                        <a:latin typeface="Cambria Math" panose="02040503050406030204" pitchFamily="18" charset="0"/>
                                      </a:rPr>
                                      <m:t>𝑡</m:t>
                                    </m:r>
                                  </m:sub>
                                </m:sSub>
                                <m:r>
                                  <a:rPr lang="en-US" sz="5400" i="1">
                                    <a:latin typeface="Cambria Math" panose="02040503050406030204" pitchFamily="18" charset="0"/>
                                  </a:rPr>
                                  <m:t>𝑝</m:t>
                                </m:r>
                              </m:e>
                            </m:mr>
                          </m:m>
                        </m:e>
                      </m:d>
                      <m:r>
                        <a:rPr lang="en-US" sz="5400" b="0" i="1" smtClean="0">
                          <a:latin typeface="Cambria Math" panose="02040503050406030204" pitchFamily="18" charset="0"/>
                        </a:rPr>
                        <m:t>=</m:t>
                      </m:r>
                      <m:d>
                        <m:dPr>
                          <m:begChr m:val="["/>
                          <m:endChr m:val="]"/>
                          <m:ctrlPr>
                            <a:rPr lang="en-US" sz="5400" i="1" smtClean="0">
                              <a:latin typeface="Cambria Math" panose="02040503050406030204" pitchFamily="18" charset="0"/>
                            </a:rPr>
                          </m:ctrlPr>
                        </m:dPr>
                        <m:e>
                          <m:m>
                            <m:mPr>
                              <m:mcs>
                                <m:mc>
                                  <m:mcPr>
                                    <m:count m:val="1"/>
                                    <m:mcJc m:val="center"/>
                                  </m:mcPr>
                                </m:mc>
                              </m:mcs>
                              <m:ctrlPr>
                                <a:rPr lang="en-US" sz="5400" i="1">
                                  <a:latin typeface="Cambria Math" panose="02040503050406030204" pitchFamily="18" charset="0"/>
                                </a:rPr>
                              </m:ctrlPr>
                            </m:mPr>
                            <m:mr>
                              <m:e>
                                <m:sSub>
                                  <m:sSubPr>
                                    <m:ctrlPr>
                                      <a:rPr lang="en-US" sz="5400" i="1">
                                        <a:latin typeface="Cambria Math" panose="02040503050406030204" pitchFamily="18" charset="0"/>
                                      </a:rPr>
                                    </m:ctrlPr>
                                  </m:sSubPr>
                                  <m:e>
                                    <m:r>
                                      <a:rPr lang="en-US" sz="5400" i="1">
                                        <a:latin typeface="Cambria Math" panose="02040503050406030204" pitchFamily="18" charset="0"/>
                                      </a:rPr>
                                      <m:t>𝜕</m:t>
                                    </m:r>
                                  </m:e>
                                  <m:sub>
                                    <m:r>
                                      <a:rPr lang="en-US" sz="5400" i="1">
                                        <a:latin typeface="Cambria Math" panose="02040503050406030204" pitchFamily="18" charset="0"/>
                                      </a:rPr>
                                      <m:t>𝑝</m:t>
                                    </m:r>
                                  </m:sub>
                                </m:sSub>
                                <m:r>
                                  <a:rPr lang="en-US" sz="5400" i="1">
                                    <a:latin typeface="Cambria Math" panose="02040503050406030204" pitchFamily="18" charset="0"/>
                                  </a:rPr>
                                  <m:t>𝐻</m:t>
                                </m:r>
                              </m:e>
                            </m:mr>
                            <m:mr>
                              <m:e>
                                <m:r>
                                  <a:rPr lang="en-US" sz="5400" i="1">
                                    <a:latin typeface="Cambria Math" panose="02040503050406030204" pitchFamily="18" charset="0"/>
                                  </a:rPr>
                                  <m:t>−</m:t>
                                </m:r>
                                <m:sSub>
                                  <m:sSubPr>
                                    <m:ctrlPr>
                                      <a:rPr lang="en-US" sz="5400" i="1">
                                        <a:latin typeface="Cambria Math" panose="02040503050406030204" pitchFamily="18" charset="0"/>
                                      </a:rPr>
                                    </m:ctrlPr>
                                  </m:sSubPr>
                                  <m:e>
                                    <m:r>
                                      <a:rPr lang="en-US" sz="5400" i="1">
                                        <a:latin typeface="Cambria Math" panose="02040503050406030204" pitchFamily="18" charset="0"/>
                                      </a:rPr>
                                      <m:t>𝜕</m:t>
                                    </m:r>
                                  </m:e>
                                  <m:sub>
                                    <m:r>
                                      <a:rPr lang="en-US" sz="5400" i="1">
                                        <a:latin typeface="Cambria Math" panose="02040503050406030204" pitchFamily="18" charset="0"/>
                                      </a:rPr>
                                      <m:t>𝑞</m:t>
                                    </m:r>
                                  </m:sub>
                                </m:sSub>
                                <m:r>
                                  <a:rPr lang="en-US" sz="5400" i="1">
                                    <a:latin typeface="Cambria Math" panose="02040503050406030204" pitchFamily="18" charset="0"/>
                                  </a:rPr>
                                  <m:t>𝐻</m:t>
                                </m:r>
                              </m:e>
                            </m:mr>
                          </m:m>
                        </m:e>
                      </m:d>
                    </m:oMath>
                  </m:oMathPara>
                </a14:m>
                <a:endParaRPr lang="en-US" sz="5400" dirty="0"/>
              </a:p>
            </p:txBody>
          </p:sp>
        </mc:Choice>
        <mc:Fallback xmlns="">
          <p:sp>
            <p:nvSpPr>
              <p:cNvPr id="10" name="TextBox 9">
                <a:extLst>
                  <a:ext uri="{FF2B5EF4-FFF2-40B4-BE49-F238E27FC236}">
                    <a16:creationId xmlns:a16="http://schemas.microsoft.com/office/drawing/2014/main" id="{3B3955ED-8ED3-2D9F-1038-F5178B218879}"/>
                  </a:ext>
                </a:extLst>
              </p:cNvPr>
              <p:cNvSpPr txBox="1">
                <a:spLocks noRot="1" noChangeAspect="1" noMove="1" noResize="1" noEditPoints="1" noAdjustHandles="1" noChangeArrowheads="1" noChangeShapeType="1" noTextEdit="1"/>
              </p:cNvSpPr>
              <p:nvPr/>
            </p:nvSpPr>
            <p:spPr>
              <a:xfrm>
                <a:off x="5861178" y="1773163"/>
                <a:ext cx="5805500" cy="194155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1CA460A-1F9B-6F47-8AB8-C687B9920C84}"/>
                  </a:ext>
                </a:extLst>
              </p:cNvPr>
              <p:cNvSpPr txBox="1"/>
              <p:nvPr/>
            </p:nvSpPr>
            <p:spPr>
              <a:xfrm>
                <a:off x="5871114" y="3851146"/>
                <a:ext cx="4016997" cy="109081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5400" b="0" i="1" smtClean="0">
                          <a:latin typeface="Cambria Math" panose="02040503050406030204" pitchFamily="18" charset="0"/>
                        </a:rPr>
                        <m:t>=</m:t>
                      </m:r>
                      <m:sSubSup>
                        <m:sSubSupPr>
                          <m:ctrlPr>
                            <a:rPr lang="en-US" sz="5400" i="1">
                              <a:latin typeface="Cambria Math" panose="02040503050406030204" pitchFamily="18" charset="0"/>
                            </a:rPr>
                          </m:ctrlPr>
                        </m:sSubSupPr>
                        <m:e>
                          <m:r>
                            <m:rPr>
                              <m:nor/>
                            </m:rPr>
                            <a:rPr lang="en-US" sz="5400">
                              <a:latin typeface="Wingdings 3" panose="05040102010807070707" pitchFamily="18" charset="2"/>
                            </a:rPr>
                            <m:t>P</m:t>
                          </m:r>
                        </m:e>
                        <m:sub/>
                        <m:sup>
                          <m:r>
                            <a:rPr lang="en-US" sz="5400" i="1">
                              <a:latin typeface="Cambria Math" panose="02040503050406030204" pitchFamily="18" charset="0"/>
                            </a:rPr>
                            <m:t>90</m:t>
                          </m:r>
                          <m:r>
                            <a:rPr lang="en-US" sz="5400" i="1">
                              <a:latin typeface="Cambria Math" panose="02040503050406030204" pitchFamily="18" charset="0"/>
                              <a:ea typeface="Cambria Math" panose="02040503050406030204" pitchFamily="18" charset="0"/>
                            </a:rPr>
                            <m:t>°</m:t>
                          </m:r>
                        </m:sup>
                      </m:sSubSup>
                      <m:d>
                        <m:dPr>
                          <m:ctrlPr>
                            <a:rPr lang="en-US" sz="5400" i="1">
                              <a:latin typeface="Cambria Math" panose="02040503050406030204" pitchFamily="18" charset="0"/>
                            </a:rPr>
                          </m:ctrlPr>
                        </m:dPr>
                        <m:e>
                          <m:acc>
                            <m:accPr>
                              <m:chr m:val="⃗"/>
                              <m:ctrlPr>
                                <a:rPr lang="en-US" sz="5400" i="1">
                                  <a:latin typeface="Cambria Math" panose="02040503050406030204" pitchFamily="18" charset="0"/>
                                </a:rPr>
                              </m:ctrlPr>
                            </m:accPr>
                            <m:e>
                              <m:r>
                                <m:rPr>
                                  <m:sty m:val="p"/>
                                </m:rPr>
                                <a:rPr lang="en-US" sz="5400" i="1">
                                  <a:latin typeface="Cambria Math" panose="02040503050406030204" pitchFamily="18" charset="0"/>
                                  <a:ea typeface="Cambria Math" panose="02040503050406030204" pitchFamily="18" charset="0"/>
                                </a:rPr>
                                <m:t>∇</m:t>
                              </m:r>
                            </m:e>
                          </m:acc>
                          <m:r>
                            <a:rPr lang="en-US" sz="5400" i="1">
                              <a:latin typeface="Cambria Math" panose="02040503050406030204" pitchFamily="18" charset="0"/>
                            </a:rPr>
                            <m:t>𝐻</m:t>
                          </m:r>
                        </m:e>
                      </m:d>
                    </m:oMath>
                  </m:oMathPara>
                </a14:m>
                <a:endParaRPr lang="en-US" sz="5400" dirty="0"/>
              </a:p>
            </p:txBody>
          </p:sp>
        </mc:Choice>
        <mc:Fallback xmlns="">
          <p:sp>
            <p:nvSpPr>
              <p:cNvPr id="13" name="TextBox 12">
                <a:extLst>
                  <a:ext uri="{FF2B5EF4-FFF2-40B4-BE49-F238E27FC236}">
                    <a16:creationId xmlns:a16="http://schemas.microsoft.com/office/drawing/2014/main" id="{D1CA460A-1F9B-6F47-8AB8-C687B9920C84}"/>
                  </a:ext>
                </a:extLst>
              </p:cNvPr>
              <p:cNvSpPr txBox="1">
                <a:spLocks noRot="1" noChangeAspect="1" noMove="1" noResize="1" noEditPoints="1" noAdjustHandles="1" noChangeArrowheads="1" noChangeShapeType="1" noTextEdit="1"/>
              </p:cNvSpPr>
              <p:nvPr/>
            </p:nvSpPr>
            <p:spPr>
              <a:xfrm>
                <a:off x="5871114" y="3851146"/>
                <a:ext cx="4016997" cy="1090811"/>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7" name="TextBox 356">
                <a:extLst>
                  <a:ext uri="{FF2B5EF4-FFF2-40B4-BE49-F238E27FC236}">
                    <a16:creationId xmlns:a16="http://schemas.microsoft.com/office/drawing/2014/main" id="{D45EF3BD-3502-0786-75BD-D0E31C61E0BA}"/>
                  </a:ext>
                </a:extLst>
              </p:cNvPr>
              <p:cNvSpPr txBox="1"/>
              <p:nvPr/>
            </p:nvSpPr>
            <p:spPr>
              <a:xfrm>
                <a:off x="294290" y="352097"/>
                <a:ext cx="1942583" cy="85606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smtClean="0">
                              <a:latin typeface="Cambria Math" panose="02040503050406030204" pitchFamily="18" charset="0"/>
                            </a:rPr>
                          </m:ctrlPr>
                        </m:accPr>
                        <m:e>
                          <m:r>
                            <a:rPr lang="en-US" sz="4400" b="0" i="1" smtClean="0">
                              <a:latin typeface="Cambria Math" panose="02040503050406030204" pitchFamily="18" charset="0"/>
                            </a:rPr>
                            <m:t>𝑆</m:t>
                          </m:r>
                        </m:e>
                      </m:acc>
                      <m:d>
                        <m:dPr>
                          <m:ctrlPr>
                            <a:rPr lang="en-US" sz="4400" i="1">
                              <a:latin typeface="Cambria Math" panose="02040503050406030204" pitchFamily="18" charset="0"/>
                            </a:rPr>
                          </m:ctrlPr>
                        </m:dPr>
                        <m:e>
                          <m:r>
                            <a:rPr lang="en-US" sz="4400" i="1">
                              <a:latin typeface="Cambria Math" panose="02040503050406030204" pitchFamily="18" charset="0"/>
                            </a:rPr>
                            <m:t>𝑞</m:t>
                          </m:r>
                          <m:r>
                            <a:rPr lang="en-US" sz="4400" i="1">
                              <a:latin typeface="Cambria Math" panose="02040503050406030204" pitchFamily="18" charset="0"/>
                            </a:rPr>
                            <m:t>,</m:t>
                          </m:r>
                          <m:r>
                            <a:rPr lang="en-US" sz="4400" i="1">
                              <a:latin typeface="Cambria Math" panose="02040503050406030204" pitchFamily="18" charset="0"/>
                            </a:rPr>
                            <m:t>𝑝</m:t>
                          </m:r>
                        </m:e>
                      </m:d>
                    </m:oMath>
                  </m:oMathPara>
                </a14:m>
                <a:endParaRPr lang="en-US" sz="4400" dirty="0"/>
              </a:p>
            </p:txBody>
          </p:sp>
        </mc:Choice>
        <mc:Fallback xmlns="">
          <p:sp>
            <p:nvSpPr>
              <p:cNvPr id="357" name="TextBox 356">
                <a:extLst>
                  <a:ext uri="{FF2B5EF4-FFF2-40B4-BE49-F238E27FC236}">
                    <a16:creationId xmlns:a16="http://schemas.microsoft.com/office/drawing/2014/main" id="{D45EF3BD-3502-0786-75BD-D0E31C61E0BA}"/>
                  </a:ext>
                </a:extLst>
              </p:cNvPr>
              <p:cNvSpPr txBox="1">
                <a:spLocks noRot="1" noChangeAspect="1" noMove="1" noResize="1" noEditPoints="1" noAdjustHandles="1" noChangeArrowheads="1" noChangeShapeType="1" noTextEdit="1"/>
              </p:cNvSpPr>
              <p:nvPr/>
            </p:nvSpPr>
            <p:spPr>
              <a:xfrm>
                <a:off x="294290" y="352097"/>
                <a:ext cx="1942583" cy="856068"/>
              </a:xfrm>
              <a:prstGeom prst="rect">
                <a:avLst/>
              </a:prstGeom>
              <a:blipFill>
                <a:blip r:embed="rId20"/>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72598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9" name="Group 568">
            <a:extLst>
              <a:ext uri="{FF2B5EF4-FFF2-40B4-BE49-F238E27FC236}">
                <a16:creationId xmlns:a16="http://schemas.microsoft.com/office/drawing/2014/main" id="{FDD014FC-1B10-C8C7-7EB5-DE673A561ABA}"/>
              </a:ext>
            </a:extLst>
          </p:cNvPr>
          <p:cNvGrpSpPr/>
          <p:nvPr/>
        </p:nvGrpSpPr>
        <p:grpSpPr>
          <a:xfrm>
            <a:off x="8664035" y="132006"/>
            <a:ext cx="3370755" cy="3395009"/>
            <a:chOff x="8664035" y="132006"/>
            <a:chExt cx="3370755" cy="3395009"/>
          </a:xfrm>
        </p:grpSpPr>
        <p:grpSp>
          <p:nvGrpSpPr>
            <p:cNvPr id="517" name="Group 516">
              <a:extLst>
                <a:ext uri="{FF2B5EF4-FFF2-40B4-BE49-F238E27FC236}">
                  <a16:creationId xmlns:a16="http://schemas.microsoft.com/office/drawing/2014/main" id="{443C7C1A-0C76-993E-9666-6770A4A1860C}"/>
                </a:ext>
              </a:extLst>
            </p:cNvPr>
            <p:cNvGrpSpPr/>
            <p:nvPr/>
          </p:nvGrpSpPr>
          <p:grpSpPr>
            <a:xfrm>
              <a:off x="8664035" y="132006"/>
              <a:ext cx="3370755" cy="3395009"/>
              <a:chOff x="306878" y="389171"/>
              <a:chExt cx="5488029" cy="5527517"/>
            </a:xfrm>
          </p:grpSpPr>
          <p:sp>
            <p:nvSpPr>
              <p:cNvPr id="551" name="Rectangle 550">
                <a:extLst>
                  <a:ext uri="{FF2B5EF4-FFF2-40B4-BE49-F238E27FC236}">
                    <a16:creationId xmlns:a16="http://schemas.microsoft.com/office/drawing/2014/main" id="{530E3980-D204-1B31-7B7D-24D37315035F}"/>
                  </a:ext>
                </a:extLst>
              </p:cNvPr>
              <p:cNvSpPr>
                <a:spLocks noChangeAspect="1"/>
              </p:cNvSpPr>
              <p:nvPr/>
            </p:nvSpPr>
            <p:spPr>
              <a:xfrm>
                <a:off x="306878" y="430288"/>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52" name="Group 551">
                <a:extLst>
                  <a:ext uri="{FF2B5EF4-FFF2-40B4-BE49-F238E27FC236}">
                    <a16:creationId xmlns:a16="http://schemas.microsoft.com/office/drawing/2014/main" id="{BE081FB1-5338-6759-D1F3-64F76FAE01FD}"/>
                  </a:ext>
                </a:extLst>
              </p:cNvPr>
              <p:cNvGrpSpPr/>
              <p:nvPr/>
            </p:nvGrpSpPr>
            <p:grpSpPr>
              <a:xfrm>
                <a:off x="308507" y="389171"/>
                <a:ext cx="5486400" cy="5527517"/>
                <a:chOff x="565964" y="841939"/>
                <a:chExt cx="5486400" cy="5527517"/>
              </a:xfrm>
            </p:grpSpPr>
            <p:grpSp>
              <p:nvGrpSpPr>
                <p:cNvPr id="553" name="Group 552">
                  <a:extLst>
                    <a:ext uri="{FF2B5EF4-FFF2-40B4-BE49-F238E27FC236}">
                      <a16:creationId xmlns:a16="http://schemas.microsoft.com/office/drawing/2014/main" id="{65F5812F-E4EE-30F0-3CB2-EF97099EC2DF}"/>
                    </a:ext>
                  </a:extLst>
                </p:cNvPr>
                <p:cNvGrpSpPr/>
                <p:nvPr/>
              </p:nvGrpSpPr>
              <p:grpSpPr>
                <a:xfrm>
                  <a:off x="565964" y="841939"/>
                  <a:ext cx="5486400" cy="5527517"/>
                  <a:chOff x="565964" y="841939"/>
                  <a:chExt cx="5486400" cy="5527517"/>
                </a:xfrm>
              </p:grpSpPr>
              <mc:AlternateContent xmlns:mc="http://schemas.openxmlformats.org/markup-compatibility/2006" xmlns:a14="http://schemas.microsoft.com/office/drawing/2010/main">
                <mc:Choice Requires="a14">
                  <p:sp>
                    <p:nvSpPr>
                      <p:cNvPr id="564" name="TextBox 563">
                        <a:extLst>
                          <a:ext uri="{FF2B5EF4-FFF2-40B4-BE49-F238E27FC236}">
                            <a16:creationId xmlns:a16="http://schemas.microsoft.com/office/drawing/2014/main" id="{D23D5417-05DE-3ACF-79D9-17DC51C0DD28}"/>
                          </a:ext>
                        </a:extLst>
                      </p:cNvPr>
                      <p:cNvSpPr txBox="1"/>
                      <p:nvPr/>
                    </p:nvSpPr>
                    <p:spPr>
                      <a:xfrm>
                        <a:off x="2949459" y="841939"/>
                        <a:ext cx="250104" cy="6013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564" name="TextBox 563">
                        <a:extLst>
                          <a:ext uri="{FF2B5EF4-FFF2-40B4-BE49-F238E27FC236}">
                            <a16:creationId xmlns:a16="http://schemas.microsoft.com/office/drawing/2014/main" id="{D23D5417-05DE-3ACF-79D9-17DC51C0DD28}"/>
                          </a:ext>
                        </a:extLst>
                      </p:cNvPr>
                      <p:cNvSpPr txBox="1">
                        <a:spLocks noRot="1" noChangeAspect="1" noMove="1" noResize="1" noEditPoints="1" noAdjustHandles="1" noChangeArrowheads="1" noChangeShapeType="1" noTextEdit="1"/>
                      </p:cNvSpPr>
                      <p:nvPr/>
                    </p:nvSpPr>
                    <p:spPr>
                      <a:xfrm>
                        <a:off x="2949459" y="841939"/>
                        <a:ext cx="250104" cy="601321"/>
                      </a:xfrm>
                      <a:prstGeom prst="rect">
                        <a:avLst/>
                      </a:prstGeom>
                      <a:blipFill>
                        <a:blip r:embed="rId2"/>
                        <a:stretch>
                          <a:fillRect l="-72000" r="-84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5" name="TextBox 564">
                        <a:extLst>
                          <a:ext uri="{FF2B5EF4-FFF2-40B4-BE49-F238E27FC236}">
                            <a16:creationId xmlns:a16="http://schemas.microsoft.com/office/drawing/2014/main" id="{057CB488-DCCE-6244-683B-4DD35AE14527}"/>
                          </a:ext>
                        </a:extLst>
                      </p:cNvPr>
                      <p:cNvSpPr txBox="1"/>
                      <p:nvPr/>
                    </p:nvSpPr>
                    <p:spPr>
                      <a:xfrm>
                        <a:off x="5751565" y="3598867"/>
                        <a:ext cx="250104" cy="6013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565" name="TextBox 564">
                        <a:extLst>
                          <a:ext uri="{FF2B5EF4-FFF2-40B4-BE49-F238E27FC236}">
                            <a16:creationId xmlns:a16="http://schemas.microsoft.com/office/drawing/2014/main" id="{057CB488-DCCE-6244-683B-4DD35AE14527}"/>
                          </a:ext>
                        </a:extLst>
                      </p:cNvPr>
                      <p:cNvSpPr txBox="1">
                        <a:spLocks noRot="1" noChangeAspect="1" noMove="1" noResize="1" noEditPoints="1" noAdjustHandles="1" noChangeArrowheads="1" noChangeShapeType="1" noTextEdit="1"/>
                      </p:cNvSpPr>
                      <p:nvPr/>
                    </p:nvSpPr>
                    <p:spPr>
                      <a:xfrm>
                        <a:off x="5751565" y="3598867"/>
                        <a:ext cx="250104" cy="601321"/>
                      </a:xfrm>
                      <a:prstGeom prst="rect">
                        <a:avLst/>
                      </a:prstGeom>
                      <a:blipFill>
                        <a:blip r:embed="rId3"/>
                        <a:stretch>
                          <a:fillRect l="-72000" r="-80000" b="-24590"/>
                        </a:stretch>
                      </a:blipFill>
                    </p:spPr>
                    <p:txBody>
                      <a:bodyPr/>
                      <a:lstStyle/>
                      <a:p>
                        <a:r>
                          <a:rPr lang="en-US">
                            <a:noFill/>
                          </a:rPr>
                          <a:t> </a:t>
                        </a:r>
                      </a:p>
                    </p:txBody>
                  </p:sp>
                </mc:Fallback>
              </mc:AlternateContent>
              <p:grpSp>
                <p:nvGrpSpPr>
                  <p:cNvPr id="566" name="Group 565">
                    <a:extLst>
                      <a:ext uri="{FF2B5EF4-FFF2-40B4-BE49-F238E27FC236}">
                        <a16:creationId xmlns:a16="http://schemas.microsoft.com/office/drawing/2014/main" id="{6FFCB6C1-78D6-22D7-F38A-CFC592ED072D}"/>
                      </a:ext>
                    </a:extLst>
                  </p:cNvPr>
                  <p:cNvGrpSpPr/>
                  <p:nvPr/>
                </p:nvGrpSpPr>
                <p:grpSpPr>
                  <a:xfrm>
                    <a:off x="565964" y="883621"/>
                    <a:ext cx="5486400" cy="5485835"/>
                    <a:chOff x="3878442" y="1338439"/>
                    <a:chExt cx="3840480" cy="3840480"/>
                  </a:xfrm>
                </p:grpSpPr>
                <p:cxnSp>
                  <p:nvCxnSpPr>
                    <p:cNvPr id="567" name="Straight Connector 566">
                      <a:extLst>
                        <a:ext uri="{FF2B5EF4-FFF2-40B4-BE49-F238E27FC236}">
                          <a16:creationId xmlns:a16="http://schemas.microsoft.com/office/drawing/2014/main" id="{A294B25A-36C1-A8C2-E79F-433C96D4CF19}"/>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8" name="Straight Connector 567">
                      <a:extLst>
                        <a:ext uri="{FF2B5EF4-FFF2-40B4-BE49-F238E27FC236}">
                          <a16:creationId xmlns:a16="http://schemas.microsoft.com/office/drawing/2014/main" id="{0D8978FE-DD1F-D28D-6E50-3B9DDB249140}"/>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554" name="Group 553">
                  <a:extLst>
                    <a:ext uri="{FF2B5EF4-FFF2-40B4-BE49-F238E27FC236}">
                      <a16:creationId xmlns:a16="http://schemas.microsoft.com/office/drawing/2014/main" id="{5383C7CE-D26A-DCA3-494D-828EB73C592A}"/>
                    </a:ext>
                  </a:extLst>
                </p:cNvPr>
                <p:cNvGrpSpPr/>
                <p:nvPr/>
              </p:nvGrpSpPr>
              <p:grpSpPr>
                <a:xfrm>
                  <a:off x="1396955" y="1727150"/>
                  <a:ext cx="3821161" cy="3820765"/>
                  <a:chOff x="1396955" y="1727150"/>
                  <a:chExt cx="3821161" cy="3820765"/>
                </a:xfrm>
              </p:grpSpPr>
              <p:sp>
                <p:nvSpPr>
                  <p:cNvPr id="560" name="Oval 559">
                    <a:extLst>
                      <a:ext uri="{FF2B5EF4-FFF2-40B4-BE49-F238E27FC236}">
                        <a16:creationId xmlns:a16="http://schemas.microsoft.com/office/drawing/2014/main" id="{AB8DC732-0D11-73CE-C979-9F9FC5BDCD4E}"/>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561" name="Oval 560">
                    <a:extLst>
                      <a:ext uri="{FF2B5EF4-FFF2-40B4-BE49-F238E27FC236}">
                        <a16:creationId xmlns:a16="http://schemas.microsoft.com/office/drawing/2014/main" id="{74C2FF00-AC9E-BD0F-947A-50E94AEC597F}"/>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562" name="Oval 561">
                    <a:extLst>
                      <a:ext uri="{FF2B5EF4-FFF2-40B4-BE49-F238E27FC236}">
                        <a16:creationId xmlns:a16="http://schemas.microsoft.com/office/drawing/2014/main" id="{E5324E3B-B813-C1D4-85A3-94A07AF6956F}"/>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63" name="Oval 562">
                    <a:extLst>
                      <a:ext uri="{FF2B5EF4-FFF2-40B4-BE49-F238E27FC236}">
                        <a16:creationId xmlns:a16="http://schemas.microsoft.com/office/drawing/2014/main" id="{1759052B-7232-FD51-CA3A-B32348B8EFA4}"/>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555" name="Group 554">
                  <a:extLst>
                    <a:ext uri="{FF2B5EF4-FFF2-40B4-BE49-F238E27FC236}">
                      <a16:creationId xmlns:a16="http://schemas.microsoft.com/office/drawing/2014/main" id="{9C734748-BC82-C42B-432E-2F1F1D53A778}"/>
                    </a:ext>
                  </a:extLst>
                </p:cNvPr>
                <p:cNvGrpSpPr/>
                <p:nvPr/>
              </p:nvGrpSpPr>
              <p:grpSpPr>
                <a:xfrm>
                  <a:off x="2699463" y="2345105"/>
                  <a:ext cx="2611776" cy="1243277"/>
                  <a:chOff x="2699463" y="2345105"/>
                  <a:chExt cx="2611776" cy="1243277"/>
                </a:xfrm>
              </p:grpSpPr>
              <mc:AlternateContent xmlns:mc="http://schemas.openxmlformats.org/markup-compatibility/2006" xmlns:a14="http://schemas.microsoft.com/office/drawing/2010/main">
                <mc:Choice Requires="a14">
                  <p:sp>
                    <p:nvSpPr>
                      <p:cNvPr id="556" name="TextBox 555">
                        <a:extLst>
                          <a:ext uri="{FF2B5EF4-FFF2-40B4-BE49-F238E27FC236}">
                            <a16:creationId xmlns:a16="http://schemas.microsoft.com/office/drawing/2014/main" id="{75FE727E-F4F9-B2D5-B842-9DB1637B63D0}"/>
                          </a:ext>
                        </a:extLst>
                      </p:cNvPr>
                      <p:cNvSpPr txBox="1"/>
                      <p:nvPr/>
                    </p:nvSpPr>
                    <p:spPr>
                      <a:xfrm>
                        <a:off x="2699463" y="3087281"/>
                        <a:ext cx="1186357" cy="501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1F35"/>
                                  </a:solidFill>
                                  <a:latin typeface="Cambria Math" panose="02040503050406030204" pitchFamily="18" charset="0"/>
                                </a:rPr>
                                <m:t>𝐻</m:t>
                              </m:r>
                              <m:r>
                                <a:rPr lang="en-US" sz="2000" b="0" i="1" smtClean="0">
                                  <a:solidFill>
                                    <a:srgbClr val="001F35"/>
                                  </a:solidFill>
                                  <a:latin typeface="Cambria Math" panose="02040503050406030204" pitchFamily="18" charset="0"/>
                                </a:rPr>
                                <m:t>=1</m:t>
                              </m:r>
                            </m:oMath>
                          </m:oMathPara>
                        </a14:m>
                        <a:endParaRPr lang="en-US" sz="2000" dirty="0">
                          <a:solidFill>
                            <a:srgbClr val="001F35"/>
                          </a:solidFill>
                        </a:endParaRPr>
                      </a:p>
                    </p:txBody>
                  </p:sp>
                </mc:Choice>
                <mc:Fallback xmlns="">
                  <p:sp>
                    <p:nvSpPr>
                      <p:cNvPr id="556" name="TextBox 555">
                        <a:extLst>
                          <a:ext uri="{FF2B5EF4-FFF2-40B4-BE49-F238E27FC236}">
                            <a16:creationId xmlns:a16="http://schemas.microsoft.com/office/drawing/2014/main" id="{75FE727E-F4F9-B2D5-B842-9DB1637B63D0}"/>
                          </a:ext>
                        </a:extLst>
                      </p:cNvPr>
                      <p:cNvSpPr txBox="1">
                        <a:spLocks noRot="1" noChangeAspect="1" noMove="1" noResize="1" noEditPoints="1" noAdjustHandles="1" noChangeArrowheads="1" noChangeShapeType="1" noTextEdit="1"/>
                      </p:cNvSpPr>
                      <p:nvPr/>
                    </p:nvSpPr>
                    <p:spPr>
                      <a:xfrm>
                        <a:off x="2699463" y="3087281"/>
                        <a:ext cx="1186357" cy="501101"/>
                      </a:xfrm>
                      <a:prstGeom prst="rect">
                        <a:avLst/>
                      </a:prstGeom>
                      <a:blipFill>
                        <a:blip r:embed="rId4"/>
                        <a:stretch>
                          <a:fillRect l="-7500" r="-7500"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7" name="TextBox 556">
                        <a:extLst>
                          <a:ext uri="{FF2B5EF4-FFF2-40B4-BE49-F238E27FC236}">
                            <a16:creationId xmlns:a16="http://schemas.microsoft.com/office/drawing/2014/main" id="{408054BC-0564-AFBC-F234-F5B5518D5494}"/>
                          </a:ext>
                        </a:extLst>
                      </p:cNvPr>
                      <p:cNvSpPr txBox="1"/>
                      <p:nvPr/>
                    </p:nvSpPr>
                    <p:spPr>
                      <a:xfrm>
                        <a:off x="4475620" y="2854610"/>
                        <a:ext cx="326237" cy="501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4475"/>
                                  </a:solidFill>
                                  <a:latin typeface="Cambria Math" panose="02040503050406030204" pitchFamily="18" charset="0"/>
                                </a:rPr>
                                <m:t>2</m:t>
                              </m:r>
                            </m:oMath>
                          </m:oMathPara>
                        </a14:m>
                        <a:endParaRPr lang="en-US" sz="2000" dirty="0">
                          <a:solidFill>
                            <a:srgbClr val="004475"/>
                          </a:solidFill>
                        </a:endParaRPr>
                      </a:p>
                    </p:txBody>
                  </p:sp>
                </mc:Choice>
                <mc:Fallback xmlns="">
                  <p:sp>
                    <p:nvSpPr>
                      <p:cNvPr id="557" name="TextBox 556">
                        <a:extLst>
                          <a:ext uri="{FF2B5EF4-FFF2-40B4-BE49-F238E27FC236}">
                            <a16:creationId xmlns:a16="http://schemas.microsoft.com/office/drawing/2014/main" id="{408054BC-0564-AFBC-F234-F5B5518D5494}"/>
                          </a:ext>
                        </a:extLst>
                      </p:cNvPr>
                      <p:cNvSpPr txBox="1">
                        <a:spLocks noRot="1" noChangeAspect="1" noMove="1" noResize="1" noEditPoints="1" noAdjustHandles="1" noChangeArrowheads="1" noChangeShapeType="1" noTextEdit="1"/>
                      </p:cNvSpPr>
                      <p:nvPr/>
                    </p:nvSpPr>
                    <p:spPr>
                      <a:xfrm>
                        <a:off x="4475620" y="2854610"/>
                        <a:ext cx="326237" cy="501101"/>
                      </a:xfrm>
                      <a:prstGeom prst="rect">
                        <a:avLst/>
                      </a:prstGeom>
                      <a:blipFill>
                        <a:blip r:embed="rId5"/>
                        <a:stretch>
                          <a:fillRect l="-27273" r="-30303"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8" name="TextBox 557">
                        <a:extLst>
                          <a:ext uri="{FF2B5EF4-FFF2-40B4-BE49-F238E27FC236}">
                            <a16:creationId xmlns:a16="http://schemas.microsoft.com/office/drawing/2014/main" id="{D5FD48E9-9B59-FB58-A957-CDBA02C849A5}"/>
                          </a:ext>
                        </a:extLst>
                      </p:cNvPr>
                      <p:cNvSpPr txBox="1"/>
                      <p:nvPr/>
                    </p:nvSpPr>
                    <p:spPr>
                      <a:xfrm>
                        <a:off x="4725366" y="2646832"/>
                        <a:ext cx="326237" cy="501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5796"/>
                                  </a:solidFill>
                                  <a:latin typeface="Cambria Math" panose="02040503050406030204" pitchFamily="18" charset="0"/>
                                </a:rPr>
                                <m:t>3</m:t>
                              </m:r>
                            </m:oMath>
                          </m:oMathPara>
                        </a14:m>
                        <a:endParaRPr lang="en-US" sz="2000" dirty="0">
                          <a:solidFill>
                            <a:srgbClr val="005796"/>
                          </a:solidFill>
                        </a:endParaRPr>
                      </a:p>
                    </p:txBody>
                  </p:sp>
                </mc:Choice>
                <mc:Fallback xmlns="">
                  <p:sp>
                    <p:nvSpPr>
                      <p:cNvPr id="558" name="TextBox 557">
                        <a:extLst>
                          <a:ext uri="{FF2B5EF4-FFF2-40B4-BE49-F238E27FC236}">
                            <a16:creationId xmlns:a16="http://schemas.microsoft.com/office/drawing/2014/main" id="{D5FD48E9-9B59-FB58-A957-CDBA02C849A5}"/>
                          </a:ext>
                        </a:extLst>
                      </p:cNvPr>
                      <p:cNvSpPr txBox="1">
                        <a:spLocks noRot="1" noChangeAspect="1" noMove="1" noResize="1" noEditPoints="1" noAdjustHandles="1" noChangeArrowheads="1" noChangeShapeType="1" noTextEdit="1"/>
                      </p:cNvSpPr>
                      <p:nvPr/>
                    </p:nvSpPr>
                    <p:spPr>
                      <a:xfrm>
                        <a:off x="4725366" y="2646832"/>
                        <a:ext cx="326237" cy="501101"/>
                      </a:xfrm>
                      <a:prstGeom prst="rect">
                        <a:avLst/>
                      </a:prstGeom>
                      <a:blipFill>
                        <a:blip r:embed="rId6"/>
                        <a:stretch>
                          <a:fillRect l="-31250" r="-31250"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9" name="TextBox 558">
                        <a:extLst>
                          <a:ext uri="{FF2B5EF4-FFF2-40B4-BE49-F238E27FC236}">
                            <a16:creationId xmlns:a16="http://schemas.microsoft.com/office/drawing/2014/main" id="{22526349-3A61-289B-A170-BED3D7DEF2FC}"/>
                          </a:ext>
                        </a:extLst>
                      </p:cNvPr>
                      <p:cNvSpPr txBox="1"/>
                      <p:nvPr/>
                    </p:nvSpPr>
                    <p:spPr>
                      <a:xfrm>
                        <a:off x="4985002" y="2345105"/>
                        <a:ext cx="326237" cy="501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6BB7"/>
                                  </a:solidFill>
                                  <a:latin typeface="Cambria Math" panose="02040503050406030204" pitchFamily="18" charset="0"/>
                                </a:rPr>
                                <m:t>4</m:t>
                              </m:r>
                            </m:oMath>
                          </m:oMathPara>
                        </a14:m>
                        <a:endParaRPr lang="en-US" sz="2000" dirty="0">
                          <a:solidFill>
                            <a:srgbClr val="006BB7"/>
                          </a:solidFill>
                        </a:endParaRPr>
                      </a:p>
                    </p:txBody>
                  </p:sp>
                </mc:Choice>
                <mc:Fallback xmlns="">
                  <p:sp>
                    <p:nvSpPr>
                      <p:cNvPr id="559" name="TextBox 558">
                        <a:extLst>
                          <a:ext uri="{FF2B5EF4-FFF2-40B4-BE49-F238E27FC236}">
                            <a16:creationId xmlns:a16="http://schemas.microsoft.com/office/drawing/2014/main" id="{22526349-3A61-289B-A170-BED3D7DEF2FC}"/>
                          </a:ext>
                        </a:extLst>
                      </p:cNvPr>
                      <p:cNvSpPr txBox="1">
                        <a:spLocks noRot="1" noChangeAspect="1" noMove="1" noResize="1" noEditPoints="1" noAdjustHandles="1" noChangeArrowheads="1" noChangeShapeType="1" noTextEdit="1"/>
                      </p:cNvSpPr>
                      <p:nvPr/>
                    </p:nvSpPr>
                    <p:spPr>
                      <a:xfrm>
                        <a:off x="4985002" y="2345105"/>
                        <a:ext cx="326237" cy="501101"/>
                      </a:xfrm>
                      <a:prstGeom prst="rect">
                        <a:avLst/>
                      </a:prstGeom>
                      <a:blipFill>
                        <a:blip r:embed="rId7"/>
                        <a:stretch>
                          <a:fillRect l="-30303" r="-27273" b="-5882"/>
                        </a:stretch>
                      </a:blipFill>
                    </p:spPr>
                    <p:txBody>
                      <a:bodyPr/>
                      <a:lstStyle/>
                      <a:p>
                        <a:r>
                          <a:rPr lang="en-US">
                            <a:noFill/>
                          </a:rPr>
                          <a:t> </a:t>
                        </a:r>
                      </a:p>
                    </p:txBody>
                  </p:sp>
                </mc:Fallback>
              </mc:AlternateContent>
            </p:grpSp>
          </p:grpSp>
        </p:grpSp>
        <p:grpSp>
          <p:nvGrpSpPr>
            <p:cNvPr id="518" name="Group 517">
              <a:extLst>
                <a:ext uri="{FF2B5EF4-FFF2-40B4-BE49-F238E27FC236}">
                  <a16:creationId xmlns:a16="http://schemas.microsoft.com/office/drawing/2014/main" id="{4EB1EA0B-3C27-A56A-8849-1544C120AF40}"/>
                </a:ext>
              </a:extLst>
            </p:cNvPr>
            <p:cNvGrpSpPr/>
            <p:nvPr/>
          </p:nvGrpSpPr>
          <p:grpSpPr>
            <a:xfrm>
              <a:off x="9198980" y="693255"/>
              <a:ext cx="2319224" cy="2281148"/>
              <a:chOff x="1177839" y="1302957"/>
              <a:chExt cx="3775999" cy="3714006"/>
            </a:xfrm>
          </p:grpSpPr>
          <p:cxnSp>
            <p:nvCxnSpPr>
              <p:cNvPr id="519" name="Straight Arrow Connector 518">
                <a:extLst>
                  <a:ext uri="{FF2B5EF4-FFF2-40B4-BE49-F238E27FC236}">
                    <a16:creationId xmlns:a16="http://schemas.microsoft.com/office/drawing/2014/main" id="{4DD6775B-E6C0-D19C-244E-C012AEA05E52}"/>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0" name="Straight Arrow Connector 519">
                <a:extLst>
                  <a:ext uri="{FF2B5EF4-FFF2-40B4-BE49-F238E27FC236}">
                    <a16:creationId xmlns:a16="http://schemas.microsoft.com/office/drawing/2014/main" id="{FF6CC44E-D7BA-6DD3-481A-172C59109C48}"/>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1" name="Straight Arrow Connector 520">
                <a:extLst>
                  <a:ext uri="{FF2B5EF4-FFF2-40B4-BE49-F238E27FC236}">
                    <a16:creationId xmlns:a16="http://schemas.microsoft.com/office/drawing/2014/main" id="{5F997681-5BDB-2E39-82B7-E8660D90C87E}"/>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2" name="Straight Arrow Connector 521">
                <a:extLst>
                  <a:ext uri="{FF2B5EF4-FFF2-40B4-BE49-F238E27FC236}">
                    <a16:creationId xmlns:a16="http://schemas.microsoft.com/office/drawing/2014/main" id="{448268FF-AB0D-F09E-5798-883B35A8D945}"/>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3" name="Straight Arrow Connector 522">
                <a:extLst>
                  <a:ext uri="{FF2B5EF4-FFF2-40B4-BE49-F238E27FC236}">
                    <a16:creationId xmlns:a16="http://schemas.microsoft.com/office/drawing/2014/main" id="{D72CED57-D25F-1F35-6ADD-A19BC975E779}"/>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4" name="Straight Arrow Connector 523">
                <a:extLst>
                  <a:ext uri="{FF2B5EF4-FFF2-40B4-BE49-F238E27FC236}">
                    <a16:creationId xmlns:a16="http://schemas.microsoft.com/office/drawing/2014/main" id="{0E1513BD-3FF2-79D9-4ADC-AE800FCF7040}"/>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5" name="Straight Arrow Connector 524">
                <a:extLst>
                  <a:ext uri="{FF2B5EF4-FFF2-40B4-BE49-F238E27FC236}">
                    <a16:creationId xmlns:a16="http://schemas.microsoft.com/office/drawing/2014/main" id="{410A5092-C1BC-1175-F160-C23AB228EA83}"/>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6" name="Straight Arrow Connector 525">
                <a:extLst>
                  <a:ext uri="{FF2B5EF4-FFF2-40B4-BE49-F238E27FC236}">
                    <a16:creationId xmlns:a16="http://schemas.microsoft.com/office/drawing/2014/main" id="{97AE5779-14BE-A092-02C9-35DAF1889CE0}"/>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7" name="Straight Arrow Connector 526">
                <a:extLst>
                  <a:ext uri="{FF2B5EF4-FFF2-40B4-BE49-F238E27FC236}">
                    <a16:creationId xmlns:a16="http://schemas.microsoft.com/office/drawing/2014/main" id="{B7557244-E1E8-8C64-3F40-A4DCCEA9BC45}"/>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8" name="Straight Arrow Connector 527">
                <a:extLst>
                  <a:ext uri="{FF2B5EF4-FFF2-40B4-BE49-F238E27FC236}">
                    <a16:creationId xmlns:a16="http://schemas.microsoft.com/office/drawing/2014/main" id="{220DFD4E-37FF-CCFE-3BBA-6006289B336E}"/>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9" name="Straight Arrow Connector 528">
                <a:extLst>
                  <a:ext uri="{FF2B5EF4-FFF2-40B4-BE49-F238E27FC236}">
                    <a16:creationId xmlns:a16="http://schemas.microsoft.com/office/drawing/2014/main" id="{DD427E91-93C7-F329-3083-D692674D506D}"/>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0" name="Straight Arrow Connector 529">
                <a:extLst>
                  <a:ext uri="{FF2B5EF4-FFF2-40B4-BE49-F238E27FC236}">
                    <a16:creationId xmlns:a16="http://schemas.microsoft.com/office/drawing/2014/main" id="{4CA03533-5D74-387A-6524-56CC32859086}"/>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1" name="Straight Arrow Connector 530">
                <a:extLst>
                  <a:ext uri="{FF2B5EF4-FFF2-40B4-BE49-F238E27FC236}">
                    <a16:creationId xmlns:a16="http://schemas.microsoft.com/office/drawing/2014/main" id="{8D56FCDE-AB24-EE75-18D9-019B1E7E2D37}"/>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2" name="Straight Arrow Connector 531">
                <a:extLst>
                  <a:ext uri="{FF2B5EF4-FFF2-40B4-BE49-F238E27FC236}">
                    <a16:creationId xmlns:a16="http://schemas.microsoft.com/office/drawing/2014/main" id="{CD642212-6FD2-7999-96DA-924C928784C6}"/>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3" name="Straight Arrow Connector 532">
                <a:extLst>
                  <a:ext uri="{FF2B5EF4-FFF2-40B4-BE49-F238E27FC236}">
                    <a16:creationId xmlns:a16="http://schemas.microsoft.com/office/drawing/2014/main" id="{5C6F495F-1F9B-C3FC-D771-FC638A4D2DFE}"/>
                  </a:ext>
                </a:extLst>
              </p:cNvPr>
              <p:cNvCxnSpPr>
                <a:cxnSpLocks noChangeAspect="1"/>
              </p:cNvCxnSpPr>
              <p:nvPr/>
            </p:nvCxnSpPr>
            <p:spPr>
              <a:xfrm rot="5400000">
                <a:off x="3943564" y="3791824"/>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4" name="Straight Arrow Connector 533">
                <a:extLst>
                  <a:ext uri="{FF2B5EF4-FFF2-40B4-BE49-F238E27FC236}">
                    <a16:creationId xmlns:a16="http://schemas.microsoft.com/office/drawing/2014/main" id="{E01488EA-4659-F4AE-84A8-1881BECAD1D8}"/>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5" name="Straight Arrow Connector 534">
                <a:extLst>
                  <a:ext uri="{FF2B5EF4-FFF2-40B4-BE49-F238E27FC236}">
                    <a16:creationId xmlns:a16="http://schemas.microsoft.com/office/drawing/2014/main" id="{8995BA63-9C80-6AAC-0748-3A6FA1154365}"/>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6" name="Straight Arrow Connector 535">
                <a:extLst>
                  <a:ext uri="{FF2B5EF4-FFF2-40B4-BE49-F238E27FC236}">
                    <a16:creationId xmlns:a16="http://schemas.microsoft.com/office/drawing/2014/main" id="{6BE7DF19-DB8C-741C-9AD1-4330C46A7BE2}"/>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7" name="Straight Arrow Connector 536">
                <a:extLst>
                  <a:ext uri="{FF2B5EF4-FFF2-40B4-BE49-F238E27FC236}">
                    <a16:creationId xmlns:a16="http://schemas.microsoft.com/office/drawing/2014/main" id="{E7374248-133A-3E06-580D-E6DAACB7E62F}"/>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8" name="Straight Arrow Connector 537">
                <a:extLst>
                  <a:ext uri="{FF2B5EF4-FFF2-40B4-BE49-F238E27FC236}">
                    <a16:creationId xmlns:a16="http://schemas.microsoft.com/office/drawing/2014/main" id="{AC038CC3-9A99-6C23-CCCB-4B357353CABB}"/>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39" name="Straight Arrow Connector 538">
                <a:extLst>
                  <a:ext uri="{FF2B5EF4-FFF2-40B4-BE49-F238E27FC236}">
                    <a16:creationId xmlns:a16="http://schemas.microsoft.com/office/drawing/2014/main" id="{923FAE9E-AF02-FCAC-A162-72D3535919AB}"/>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0" name="Straight Arrow Connector 539">
                <a:extLst>
                  <a:ext uri="{FF2B5EF4-FFF2-40B4-BE49-F238E27FC236}">
                    <a16:creationId xmlns:a16="http://schemas.microsoft.com/office/drawing/2014/main" id="{6798F0AC-0FF6-3898-9441-E63B9DF9C9AC}"/>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1" name="Straight Arrow Connector 540">
                <a:extLst>
                  <a:ext uri="{FF2B5EF4-FFF2-40B4-BE49-F238E27FC236}">
                    <a16:creationId xmlns:a16="http://schemas.microsoft.com/office/drawing/2014/main" id="{B61AD205-32EC-07C3-D611-A94E0530A6F5}"/>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2" name="Straight Arrow Connector 541">
                <a:extLst>
                  <a:ext uri="{FF2B5EF4-FFF2-40B4-BE49-F238E27FC236}">
                    <a16:creationId xmlns:a16="http://schemas.microsoft.com/office/drawing/2014/main" id="{E975F320-DF70-08FF-F00B-B48ABCC8BE52}"/>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3" name="Straight Arrow Connector 542">
                <a:extLst>
                  <a:ext uri="{FF2B5EF4-FFF2-40B4-BE49-F238E27FC236}">
                    <a16:creationId xmlns:a16="http://schemas.microsoft.com/office/drawing/2014/main" id="{52D76CE3-46F5-426F-B290-A17762E72530}"/>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4" name="Straight Arrow Connector 543">
                <a:extLst>
                  <a:ext uri="{FF2B5EF4-FFF2-40B4-BE49-F238E27FC236}">
                    <a16:creationId xmlns:a16="http://schemas.microsoft.com/office/drawing/2014/main" id="{A9133C07-39B5-8C7D-DE63-CE2AD4454548}"/>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5" name="Straight Arrow Connector 544">
                <a:extLst>
                  <a:ext uri="{FF2B5EF4-FFF2-40B4-BE49-F238E27FC236}">
                    <a16:creationId xmlns:a16="http://schemas.microsoft.com/office/drawing/2014/main" id="{D422CB9B-E866-A093-7445-86B2BDDC7A18}"/>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6" name="Straight Arrow Connector 545">
                <a:extLst>
                  <a:ext uri="{FF2B5EF4-FFF2-40B4-BE49-F238E27FC236}">
                    <a16:creationId xmlns:a16="http://schemas.microsoft.com/office/drawing/2014/main" id="{8A0971BE-717A-A464-DDEA-E1D3AB1B5CB8}"/>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7" name="Straight Arrow Connector 546">
                <a:extLst>
                  <a:ext uri="{FF2B5EF4-FFF2-40B4-BE49-F238E27FC236}">
                    <a16:creationId xmlns:a16="http://schemas.microsoft.com/office/drawing/2014/main" id="{E98FAB1E-05D6-C8CC-AC14-74198DC67841}"/>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8" name="Straight Arrow Connector 547">
                <a:extLst>
                  <a:ext uri="{FF2B5EF4-FFF2-40B4-BE49-F238E27FC236}">
                    <a16:creationId xmlns:a16="http://schemas.microsoft.com/office/drawing/2014/main" id="{6CDFD58A-2E97-75BB-8A3E-C8D7EB7F79C3}"/>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49" name="Straight Arrow Connector 548">
                <a:extLst>
                  <a:ext uri="{FF2B5EF4-FFF2-40B4-BE49-F238E27FC236}">
                    <a16:creationId xmlns:a16="http://schemas.microsoft.com/office/drawing/2014/main" id="{B95C533A-AAAF-DD4F-E169-8531C510FD8A}"/>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50" name="Straight Arrow Connector 549">
                <a:extLst>
                  <a:ext uri="{FF2B5EF4-FFF2-40B4-BE49-F238E27FC236}">
                    <a16:creationId xmlns:a16="http://schemas.microsoft.com/office/drawing/2014/main" id="{3439C731-3D41-6D85-063E-8C3FC982580F}"/>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7</a:t>
            </a:fld>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6273EF02-9DD5-4FCB-656C-1DC155527014}"/>
                  </a:ext>
                </a:extLst>
              </p:cNvPr>
              <p:cNvSpPr txBox="1"/>
              <p:nvPr/>
            </p:nvSpPr>
            <p:spPr>
              <a:xfrm>
                <a:off x="1125859" y="1578523"/>
                <a:ext cx="1764136" cy="57830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a:rPr>
                            <m:t>𝑆</m:t>
                          </m:r>
                        </m:e>
                      </m:acc>
                      <m:r>
                        <a:rPr lang="en-US" sz="2800" b="0" i="1" smtClean="0">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𝜔</m:t>
                      </m:r>
                      <m:r>
                        <a:rPr lang="en-US" sz="2800" i="1">
                          <a:latin typeface="Cambria Math" panose="02040503050406030204" pitchFamily="18" charset="0"/>
                          <a:ea typeface="Cambria Math" panose="02040503050406030204" pitchFamily="18" charset="0"/>
                        </a:rPr>
                        <m:t> </m:t>
                      </m:r>
                      <m:acc>
                        <m:accPr>
                          <m:chr m:val="⃗"/>
                          <m:ctrlPr>
                            <a:rPr lang="en-US" sz="2800" i="1">
                              <a:latin typeface="Cambria Math" panose="02040503050406030204" pitchFamily="18" charset="0"/>
                            </a:rPr>
                          </m:ctrlPr>
                        </m:accPr>
                        <m:e>
                          <m:r>
                            <m:rPr>
                              <m:sty m:val="p"/>
                            </m:rPr>
                            <a:rPr lang="en-US" sz="2800" i="1">
                              <a:latin typeface="Cambria Math" panose="02040503050406030204" pitchFamily="18" charset="0"/>
                              <a:ea typeface="Cambria Math" panose="02040503050406030204" pitchFamily="18" charset="0"/>
                            </a:rPr>
                            <m:t>∇</m:t>
                          </m:r>
                        </m:e>
                      </m:acc>
                      <m:r>
                        <a:rPr lang="en-US" sz="2800" i="1">
                          <a:latin typeface="Cambria Math" panose="02040503050406030204" pitchFamily="18" charset="0"/>
                          <a:ea typeface="Cambria Math" panose="02040503050406030204" pitchFamily="18" charset="0"/>
                        </a:rPr>
                        <m:t>𝐻</m:t>
                      </m:r>
                    </m:oMath>
                  </m:oMathPara>
                </a14:m>
                <a:endParaRPr lang="en-US" sz="2800" dirty="0"/>
              </a:p>
            </p:txBody>
          </p:sp>
        </mc:Choice>
        <mc:Fallback xmlns="">
          <p:sp>
            <p:nvSpPr>
              <p:cNvPr id="9" name="TextBox 8">
                <a:extLst>
                  <a:ext uri="{FF2B5EF4-FFF2-40B4-BE49-F238E27FC236}">
                    <a16:creationId xmlns:a16="http://schemas.microsoft.com/office/drawing/2014/main" id="{6273EF02-9DD5-4FCB-656C-1DC155527014}"/>
                  </a:ext>
                </a:extLst>
              </p:cNvPr>
              <p:cNvSpPr txBox="1">
                <a:spLocks noRot="1" noChangeAspect="1" noMove="1" noResize="1" noEditPoints="1" noAdjustHandles="1" noChangeArrowheads="1" noChangeShapeType="1" noTextEdit="1"/>
              </p:cNvSpPr>
              <p:nvPr/>
            </p:nvSpPr>
            <p:spPr>
              <a:xfrm>
                <a:off x="1125859" y="1578523"/>
                <a:ext cx="1764136" cy="57830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a:extLst>
                  <a:ext uri="{FF2B5EF4-FFF2-40B4-BE49-F238E27FC236}">
                    <a16:creationId xmlns:a16="http://schemas.microsoft.com/office/drawing/2014/main" id="{7AFBE945-78BB-A4DE-A410-B353DA59FCE1}"/>
                  </a:ext>
                </a:extLst>
              </p:cNvPr>
              <p:cNvSpPr/>
              <p:nvPr/>
            </p:nvSpPr>
            <p:spPr>
              <a:xfrm>
                <a:off x="4462732" y="292361"/>
                <a:ext cx="3868944" cy="9690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𝜔</m:t>
                              </m:r>
                            </m:e>
                            <m:sub>
                              <m:r>
                                <a:rPr lang="en-US" sz="3200" b="0" i="1" smtClean="0">
                                  <a:latin typeface="Cambria Math" panose="02040503050406030204" pitchFamily="18" charset="0"/>
                                </a:rPr>
                                <m:t>𝑎𝑏</m:t>
                              </m:r>
                            </m:sub>
                          </m:sSub>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𝑞𝑞</m:t>
                                    </m:r>
                                  </m:sub>
                                </m:sSub>
                              </m:e>
                              <m:e>
                                <m:sSub>
                                  <m:sSubPr>
                                    <m:ctrlPr>
                                      <a:rPr lang="en-US" sz="3200" i="1" smtClean="0">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𝑞𝑝</m:t>
                                    </m:r>
                                  </m:sub>
                                </m:sSub>
                              </m:e>
                            </m:mr>
                            <m:mr>
                              <m:e>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𝑝𝑞</m:t>
                                    </m:r>
                                  </m:sub>
                                </m:sSub>
                              </m:e>
                              <m:e>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𝑝𝑝</m:t>
                                    </m:r>
                                  </m:sub>
                                </m:sSub>
                              </m:e>
                            </m:mr>
                          </m:m>
                        </m:e>
                      </m:d>
                    </m:oMath>
                  </m:oMathPara>
                </a14:m>
                <a:endParaRPr lang="en-US" sz="3200" dirty="0"/>
              </a:p>
            </p:txBody>
          </p:sp>
        </mc:Choice>
        <mc:Fallback xmlns="">
          <p:sp>
            <p:nvSpPr>
              <p:cNvPr id="7" name="Rectangle 6">
                <a:extLst>
                  <a:ext uri="{FF2B5EF4-FFF2-40B4-BE49-F238E27FC236}">
                    <a16:creationId xmlns:a16="http://schemas.microsoft.com/office/drawing/2014/main" id="{7AFBE945-78BB-A4DE-A410-B353DA59FCE1}"/>
                  </a:ext>
                </a:extLst>
              </p:cNvPr>
              <p:cNvSpPr>
                <a:spLocks noRot="1" noChangeAspect="1" noMove="1" noResize="1" noEditPoints="1" noAdjustHandles="1" noChangeArrowheads="1" noChangeShapeType="1" noTextEdit="1"/>
              </p:cNvSpPr>
              <p:nvPr/>
            </p:nvSpPr>
            <p:spPr>
              <a:xfrm>
                <a:off x="4462732" y="292361"/>
                <a:ext cx="3868944" cy="969048"/>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le 7">
                <a:extLst>
                  <a:ext uri="{FF2B5EF4-FFF2-40B4-BE49-F238E27FC236}">
                    <a16:creationId xmlns:a16="http://schemas.microsoft.com/office/drawing/2014/main" id="{04A35D40-619C-7085-72F1-A6C5C2BA835D}"/>
                  </a:ext>
                </a:extLst>
              </p:cNvPr>
              <p:cNvSpPr/>
              <p:nvPr/>
            </p:nvSpPr>
            <p:spPr>
              <a:xfrm>
                <a:off x="119730" y="2358031"/>
                <a:ext cx="4136004" cy="22840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i="1" smtClean="0">
                              <a:latin typeface="Cambria Math" panose="02040503050406030204" pitchFamily="18" charset="0"/>
                            </a:rPr>
                          </m:ctrlPr>
                        </m:dPr>
                        <m:e>
                          <m:m>
                            <m:mPr>
                              <m:mcs>
                                <m:mc>
                                  <m:mcPr>
                                    <m:count m:val="1"/>
                                    <m:mcJc m:val="center"/>
                                  </m:mcPr>
                                </m:mc>
                              </m:mcs>
                              <m:ctrlPr>
                                <a:rPr lang="en-US" sz="3200" i="1">
                                  <a:latin typeface="Cambria Math" panose="02040503050406030204" pitchFamily="18" charset="0"/>
                                </a:rPr>
                              </m:ctrlPr>
                            </m:mPr>
                            <m:mr>
                              <m:e>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𝑞</m:t>
                                    </m:r>
                                  </m:sup>
                                </m:sSup>
                              </m:e>
                            </m:mr>
                            <m:mr>
                              <m:e>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𝑝</m:t>
                                    </m:r>
                                  </m:sup>
                                </m:sSup>
                              </m:e>
                            </m:mr>
                          </m:m>
                        </m:e>
                      </m:d>
                      <m:r>
                        <a:rPr lang="en-US" sz="3200" b="0" i="1" smtClean="0">
                          <a:latin typeface="Cambria Math" panose="02040503050406030204" pitchFamily="18" charset="0"/>
                        </a:rPr>
                        <m:t>=</m:t>
                      </m:r>
                      <m:d>
                        <m:dPr>
                          <m:begChr m:val="["/>
                          <m:endChr m:val="]"/>
                          <m:ctrlPr>
                            <a:rPr lang="en-US" sz="3200" i="1" smtClean="0">
                              <a:latin typeface="Cambria Math" panose="02040503050406030204" pitchFamily="18" charset="0"/>
                            </a:rPr>
                          </m:ctrlPr>
                        </m:dPr>
                        <m:e>
                          <m:m>
                            <m:mPr>
                              <m:mcs>
                                <m:mc>
                                  <m:mcPr>
                                    <m:count m:val="2"/>
                                    <m:mcJc m:val="center"/>
                                  </m:mcPr>
                                </m:mc>
                              </m:mcs>
                              <m:ctrlPr>
                                <a:rPr lang="en-US" sz="3200" i="1">
                                  <a:latin typeface="Cambria Math" panose="02040503050406030204" pitchFamily="18" charset="0"/>
                                </a:rPr>
                              </m:ctrlPr>
                            </m:mPr>
                            <m:mr>
                              <m:e>
                                <m:r>
                                  <m:rPr>
                                    <m:brk m:alnAt="7"/>
                                  </m:rPr>
                                  <a:rPr lang="en-US" sz="3200" i="1">
                                    <a:latin typeface="Cambria Math" panose="02040503050406030204" pitchFamily="18" charset="0"/>
                                  </a:rPr>
                                  <m:t>0</m:t>
                                </m:r>
                              </m:e>
                              <m:e>
                                <m:r>
                                  <a:rPr lang="en-US" sz="3200" i="1">
                                    <a:latin typeface="Cambria Math" panose="02040503050406030204" pitchFamily="18" charset="0"/>
                                  </a:rPr>
                                  <m:t>1</m:t>
                                </m:r>
                              </m:e>
                            </m:mr>
                            <m:mr>
                              <m:e>
                                <m:r>
                                  <a:rPr lang="en-US" sz="3200" i="1">
                                    <a:latin typeface="Cambria Math" panose="02040503050406030204" pitchFamily="18" charset="0"/>
                                  </a:rPr>
                                  <m:t>−1</m:t>
                                </m:r>
                              </m:e>
                              <m:e>
                                <m:r>
                                  <a:rPr lang="en-US" sz="3200" i="1">
                                    <a:latin typeface="Cambria Math" panose="02040503050406030204" pitchFamily="18" charset="0"/>
                                  </a:rPr>
                                  <m:t>0</m:t>
                                </m:r>
                              </m:e>
                            </m:mr>
                          </m:m>
                        </m:e>
                      </m:d>
                      <m:d>
                        <m:dPr>
                          <m:begChr m:val="["/>
                          <m:endChr m:val="]"/>
                          <m:ctrlPr>
                            <a:rPr lang="en-US" sz="3200" i="1" smtClean="0">
                              <a:latin typeface="Cambria Math" panose="02040503050406030204" pitchFamily="18" charset="0"/>
                            </a:rPr>
                          </m:ctrlPr>
                        </m:dPr>
                        <m:e>
                          <m:m>
                            <m:mPr>
                              <m:mcs>
                                <m:mc>
                                  <m:mcPr>
                                    <m:count m:val="1"/>
                                    <m:mcJc m:val="center"/>
                                  </m:mcPr>
                                </m:mc>
                              </m:mcs>
                              <m:ctrlPr>
                                <a:rPr lang="en-US" sz="3200" i="1" smtClean="0">
                                  <a:latin typeface="Cambria Math" panose="02040503050406030204" pitchFamily="18" charset="0"/>
                                </a:rPr>
                              </m:ctrlPr>
                            </m:mPr>
                            <m:m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𝑞</m:t>
                                    </m:r>
                                  </m:sub>
                                </m:sSub>
                                <m:r>
                                  <a:rPr lang="en-US" sz="3200" b="0" i="1" smtClean="0">
                                    <a:latin typeface="Cambria Math" panose="02040503050406030204" pitchFamily="18" charset="0"/>
                                  </a:rPr>
                                  <m:t>𝐻</m:t>
                                </m:r>
                              </m:e>
                            </m:mr>
                            <m:mr>
                              <m:e>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b="0" i="1" smtClean="0">
                                        <a:latin typeface="Cambria Math" panose="02040503050406030204" pitchFamily="18" charset="0"/>
                                      </a:rPr>
                                      <m:t>𝑝</m:t>
                                    </m:r>
                                  </m:sub>
                                </m:sSub>
                                <m:r>
                                  <a:rPr lang="en-US" sz="3200" i="1">
                                    <a:latin typeface="Cambria Math" panose="02040503050406030204" pitchFamily="18" charset="0"/>
                                  </a:rPr>
                                  <m:t>𝐻</m:t>
                                </m:r>
                              </m:e>
                            </m:mr>
                          </m:m>
                        </m:e>
                      </m:d>
                    </m:oMath>
                  </m:oMathPara>
                </a14:m>
                <a:endParaRPr lang="en-US" sz="3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m:t>
                      </m:r>
                      <m:d>
                        <m:dPr>
                          <m:begChr m:val="["/>
                          <m:endChr m:val="]"/>
                          <m:ctrlPr>
                            <a:rPr lang="en-US" sz="3200" i="1">
                              <a:latin typeface="Cambria Math" panose="02040503050406030204" pitchFamily="18" charset="0"/>
                            </a:rPr>
                          </m:ctrlPr>
                        </m:dPr>
                        <m:e>
                          <m:m>
                            <m:mPr>
                              <m:mcs>
                                <m:mc>
                                  <m:mcPr>
                                    <m:count m:val="1"/>
                                    <m:mcJc m:val="center"/>
                                  </m:mcPr>
                                </m:mc>
                              </m:mcs>
                              <m:ctrlPr>
                                <a:rPr lang="en-US" sz="3200" i="1">
                                  <a:latin typeface="Cambria Math" panose="02040503050406030204" pitchFamily="18" charset="0"/>
                                </a:rPr>
                              </m:ctrlPr>
                            </m:mPr>
                            <m:mr>
                              <m:e>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𝑝</m:t>
                                    </m:r>
                                  </m:sub>
                                </m:sSub>
                                <m:r>
                                  <a:rPr lang="en-US" sz="3200" i="1">
                                    <a:latin typeface="Cambria Math" panose="02040503050406030204" pitchFamily="18" charset="0"/>
                                  </a:rPr>
                                  <m:t>𝐻</m:t>
                                </m:r>
                              </m:e>
                            </m:mr>
                            <m:mr>
                              <m:e>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𝑞</m:t>
                                    </m:r>
                                  </m:sub>
                                </m:sSub>
                                <m:r>
                                  <a:rPr lang="en-US" sz="3200" i="1">
                                    <a:latin typeface="Cambria Math" panose="02040503050406030204" pitchFamily="18" charset="0"/>
                                  </a:rPr>
                                  <m:t>𝐻</m:t>
                                </m:r>
                              </m:e>
                            </m:mr>
                          </m:m>
                        </m:e>
                      </m:d>
                    </m:oMath>
                  </m:oMathPara>
                </a14:m>
                <a:endParaRPr lang="en-US" sz="3200" dirty="0"/>
              </a:p>
            </p:txBody>
          </p:sp>
        </mc:Choice>
        <mc:Fallback xmlns="">
          <p:sp>
            <p:nvSpPr>
              <p:cNvPr id="8" name="Rectangle 7">
                <a:extLst>
                  <a:ext uri="{FF2B5EF4-FFF2-40B4-BE49-F238E27FC236}">
                    <a16:creationId xmlns:a16="http://schemas.microsoft.com/office/drawing/2014/main" id="{04A35D40-619C-7085-72F1-A6C5C2BA835D}"/>
                  </a:ext>
                </a:extLst>
              </p:cNvPr>
              <p:cNvSpPr>
                <a:spLocks noRot="1" noChangeAspect="1" noMove="1" noResize="1" noEditPoints="1" noAdjustHandles="1" noChangeArrowheads="1" noChangeShapeType="1" noTextEdit="1"/>
              </p:cNvSpPr>
              <p:nvPr/>
            </p:nvSpPr>
            <p:spPr>
              <a:xfrm>
                <a:off x="119730" y="2358031"/>
                <a:ext cx="4136004" cy="2284087"/>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414F5EF5-F8D1-E649-5993-E2D85B9E7048}"/>
                  </a:ext>
                </a:extLst>
              </p:cNvPr>
              <p:cNvSpPr/>
              <p:nvPr/>
            </p:nvSpPr>
            <p:spPr>
              <a:xfrm>
                <a:off x="234217" y="320125"/>
                <a:ext cx="2590646" cy="9135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𝜔</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r>
                                  <m:rPr>
                                    <m:brk m:alnAt="7"/>
                                  </m:rPr>
                                  <a:rPr lang="en-US" sz="3200" b="0" i="1" smtClean="0">
                                    <a:latin typeface="Cambria Math" panose="02040503050406030204" pitchFamily="18" charset="0"/>
                                  </a:rPr>
                                  <m:t>0</m:t>
                                </m:r>
                              </m:e>
                              <m:e>
                                <m:r>
                                  <a:rPr lang="en-US" sz="3200" b="0" i="1" smtClean="0">
                                    <a:latin typeface="Cambria Math" panose="02040503050406030204" pitchFamily="18" charset="0"/>
                                  </a:rPr>
                                  <m:t>1</m:t>
                                </m:r>
                              </m:e>
                            </m:mr>
                            <m:mr>
                              <m:e>
                                <m:r>
                                  <a:rPr lang="en-US" sz="3200" b="0" i="1" smtClean="0">
                                    <a:latin typeface="Cambria Math" panose="02040503050406030204" pitchFamily="18" charset="0"/>
                                  </a:rPr>
                                  <m:t>−1</m:t>
                                </m:r>
                              </m:e>
                              <m:e>
                                <m:r>
                                  <a:rPr lang="en-US" sz="3200" b="0" i="1" smtClean="0">
                                    <a:latin typeface="Cambria Math" panose="02040503050406030204" pitchFamily="18" charset="0"/>
                                  </a:rPr>
                                  <m:t>0</m:t>
                                </m:r>
                              </m:e>
                            </m:mr>
                          </m:m>
                        </m:e>
                      </m:d>
                    </m:oMath>
                  </m:oMathPara>
                </a14:m>
                <a:endParaRPr lang="en-US" sz="3200" dirty="0"/>
              </a:p>
            </p:txBody>
          </p:sp>
        </mc:Choice>
        <mc:Fallback xmlns="">
          <p:sp>
            <p:nvSpPr>
              <p:cNvPr id="6" name="Rectangle 5">
                <a:extLst>
                  <a:ext uri="{FF2B5EF4-FFF2-40B4-BE49-F238E27FC236}">
                    <a16:creationId xmlns:a16="http://schemas.microsoft.com/office/drawing/2014/main" id="{414F5EF5-F8D1-E649-5993-E2D85B9E7048}"/>
                  </a:ext>
                </a:extLst>
              </p:cNvPr>
              <p:cNvSpPr>
                <a:spLocks noRot="1" noChangeAspect="1" noMove="1" noResize="1" noEditPoints="1" noAdjustHandles="1" noChangeArrowheads="1" noChangeShapeType="1" noTextEdit="1"/>
              </p:cNvSpPr>
              <p:nvPr/>
            </p:nvSpPr>
            <p:spPr>
              <a:xfrm>
                <a:off x="234217" y="320125"/>
                <a:ext cx="2590646" cy="913520"/>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CA48F6B5-1220-0BBF-A664-F6F75E741E33}"/>
                  </a:ext>
                </a:extLst>
              </p:cNvPr>
              <p:cNvSpPr txBox="1"/>
              <p:nvPr/>
            </p:nvSpPr>
            <p:spPr>
              <a:xfrm>
                <a:off x="4883751" y="1602216"/>
                <a:ext cx="3187988" cy="53091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𝑏</m:t>
                          </m:r>
                        </m:sup>
                      </m:sSup>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𝜔</m:t>
                          </m:r>
                        </m:e>
                        <m:sub>
                          <m:r>
                            <a:rPr lang="en-US" sz="2800" i="1">
                              <a:latin typeface="Cambria Math" panose="02040503050406030204" pitchFamily="18" charset="0"/>
                              <a:ea typeface="Cambria Math" panose="02040503050406030204" pitchFamily="18" charset="0"/>
                            </a:rPr>
                            <m:t>𝑏𝑎</m:t>
                          </m:r>
                        </m:sub>
                      </m:sSub>
                      <m:r>
                        <a:rPr lang="en-US" sz="2800" b="0" i="1" smtClean="0">
                          <a:latin typeface="Cambria Math" panose="02040503050406030204" pitchFamily="18" charset="0"/>
                          <a:ea typeface="Cambria Math" panose="02040503050406030204" pitchFamily="18" charset="0"/>
                        </a:rPr>
                        <m:t>=</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𝑆</m:t>
                          </m:r>
                        </m:e>
                        <m:sub>
                          <m:r>
                            <a:rPr lang="en-US" sz="2800" b="0" i="1" smtClean="0">
                              <a:latin typeface="Cambria Math" panose="02040503050406030204" pitchFamily="18" charset="0"/>
                              <a:ea typeface="Cambria Math" panose="02040503050406030204" pitchFamily="18" charset="0"/>
                            </a:rPr>
                            <m:t>𝑎</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𝑎</m:t>
                          </m:r>
                        </m:sub>
                      </m:sSub>
                      <m:r>
                        <a:rPr lang="en-US" sz="2800" b="0" i="1" smtClean="0">
                          <a:latin typeface="Cambria Math" panose="02040503050406030204" pitchFamily="18" charset="0"/>
                        </a:rPr>
                        <m:t>𝐻</m:t>
                      </m:r>
                    </m:oMath>
                  </m:oMathPara>
                </a14:m>
                <a:endParaRPr lang="en-US" sz="2800" dirty="0"/>
              </a:p>
            </p:txBody>
          </p:sp>
        </mc:Choice>
        <mc:Fallback xmlns="">
          <p:sp>
            <p:nvSpPr>
              <p:cNvPr id="10" name="TextBox 9">
                <a:extLst>
                  <a:ext uri="{FF2B5EF4-FFF2-40B4-BE49-F238E27FC236}">
                    <a16:creationId xmlns:a16="http://schemas.microsoft.com/office/drawing/2014/main" id="{CA48F6B5-1220-0BBF-A664-F6F75E741E33}"/>
                  </a:ext>
                </a:extLst>
              </p:cNvPr>
              <p:cNvSpPr txBox="1">
                <a:spLocks noRot="1" noChangeAspect="1" noMove="1" noResize="1" noEditPoints="1" noAdjustHandles="1" noChangeArrowheads="1" noChangeShapeType="1" noTextEdit="1"/>
              </p:cNvSpPr>
              <p:nvPr/>
            </p:nvSpPr>
            <p:spPr>
              <a:xfrm>
                <a:off x="4883751" y="1602216"/>
                <a:ext cx="3187988" cy="530915"/>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Rectangle 10">
                <a:extLst>
                  <a:ext uri="{FF2B5EF4-FFF2-40B4-BE49-F238E27FC236}">
                    <a16:creationId xmlns:a16="http://schemas.microsoft.com/office/drawing/2014/main" id="{70E5A57E-EB11-F87D-020F-7040413D4DB4}"/>
                  </a:ext>
                </a:extLst>
              </p:cNvPr>
              <p:cNvSpPr/>
              <p:nvPr/>
            </p:nvSpPr>
            <p:spPr>
              <a:xfrm>
                <a:off x="5284580" y="3199089"/>
                <a:ext cx="2651688" cy="6227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𝑆</m:t>
                          </m:r>
                        </m:e>
                        <m:sup>
                          <m:r>
                            <a:rPr lang="en-US" sz="3200" b="0" i="1" smtClean="0">
                              <a:latin typeface="Cambria Math" panose="02040503050406030204" pitchFamily="18" charset="0"/>
                            </a:rPr>
                            <m:t>𝑞</m:t>
                          </m:r>
                        </m:sup>
                      </m:sSup>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i="1">
                              <a:latin typeface="Cambria Math" panose="02040503050406030204" pitchFamily="18" charset="0"/>
                            </a:rPr>
                            <m:t>𝑞𝑝</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𝑝</m:t>
                          </m:r>
                        </m:sub>
                      </m:sSub>
                      <m:r>
                        <a:rPr lang="en-US" sz="3200" b="0" i="1" smtClean="0">
                          <a:latin typeface="Cambria Math" panose="02040503050406030204" pitchFamily="18" charset="0"/>
                        </a:rPr>
                        <m:t>𝐻</m:t>
                      </m:r>
                    </m:oMath>
                  </m:oMathPara>
                </a14:m>
                <a:endParaRPr lang="en-US" sz="3200" dirty="0"/>
              </a:p>
            </p:txBody>
          </p:sp>
        </mc:Choice>
        <mc:Fallback xmlns="">
          <p:sp>
            <p:nvSpPr>
              <p:cNvPr id="11" name="Rectangle 10">
                <a:extLst>
                  <a:ext uri="{FF2B5EF4-FFF2-40B4-BE49-F238E27FC236}">
                    <a16:creationId xmlns:a16="http://schemas.microsoft.com/office/drawing/2014/main" id="{70E5A57E-EB11-F87D-020F-7040413D4DB4}"/>
                  </a:ext>
                </a:extLst>
              </p:cNvPr>
              <p:cNvSpPr>
                <a:spLocks noRot="1" noChangeAspect="1" noMove="1" noResize="1" noEditPoints="1" noAdjustHandles="1" noChangeArrowheads="1" noChangeShapeType="1" noTextEdit="1"/>
              </p:cNvSpPr>
              <p:nvPr/>
            </p:nvSpPr>
            <p:spPr>
              <a:xfrm>
                <a:off x="5284580" y="3199089"/>
                <a:ext cx="2651688" cy="622735"/>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ctangle 11">
                <a:extLst>
                  <a:ext uri="{FF2B5EF4-FFF2-40B4-BE49-F238E27FC236}">
                    <a16:creationId xmlns:a16="http://schemas.microsoft.com/office/drawing/2014/main" id="{86DC8ACB-998C-C16A-B306-0EBBAE57F342}"/>
                  </a:ext>
                </a:extLst>
              </p:cNvPr>
              <p:cNvSpPr/>
              <p:nvPr/>
            </p:nvSpPr>
            <p:spPr>
              <a:xfrm>
                <a:off x="5276176" y="3989108"/>
                <a:ext cx="2657073" cy="6227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𝑆</m:t>
                          </m:r>
                        </m:e>
                        <m:sup>
                          <m:r>
                            <a:rPr lang="en-US" sz="3200" b="0" i="1" smtClean="0">
                              <a:latin typeface="Cambria Math" panose="02040503050406030204" pitchFamily="18" charset="0"/>
                            </a:rPr>
                            <m:t>𝑝</m:t>
                          </m:r>
                        </m:sup>
                      </m:sSup>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𝑝𝑞</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𝑞</m:t>
                          </m:r>
                        </m:sub>
                      </m:sSub>
                      <m:r>
                        <a:rPr lang="en-US" sz="3200" b="0" i="1" smtClean="0">
                          <a:latin typeface="Cambria Math" panose="02040503050406030204" pitchFamily="18" charset="0"/>
                        </a:rPr>
                        <m:t>𝐻</m:t>
                      </m:r>
                    </m:oMath>
                  </m:oMathPara>
                </a14:m>
                <a:endParaRPr lang="en-US" sz="3200" dirty="0"/>
              </a:p>
            </p:txBody>
          </p:sp>
        </mc:Choice>
        <mc:Fallback xmlns="">
          <p:sp>
            <p:nvSpPr>
              <p:cNvPr id="12" name="Rectangle 11">
                <a:extLst>
                  <a:ext uri="{FF2B5EF4-FFF2-40B4-BE49-F238E27FC236}">
                    <a16:creationId xmlns:a16="http://schemas.microsoft.com/office/drawing/2014/main" id="{86DC8ACB-998C-C16A-B306-0EBBAE57F342}"/>
                  </a:ext>
                </a:extLst>
              </p:cNvPr>
              <p:cNvSpPr>
                <a:spLocks noRot="1" noChangeAspect="1" noMove="1" noResize="1" noEditPoints="1" noAdjustHandles="1" noChangeArrowheads="1" noChangeShapeType="1" noTextEdit="1"/>
              </p:cNvSpPr>
              <p:nvPr/>
            </p:nvSpPr>
            <p:spPr>
              <a:xfrm>
                <a:off x="5276176" y="3989108"/>
                <a:ext cx="2657073" cy="622735"/>
              </a:xfrm>
              <a:prstGeom prst="rect">
                <a:avLst/>
              </a:prstGeom>
              <a:blipFill>
                <a:blip r:embed="rId14"/>
                <a:stretch>
                  <a:fillRect/>
                </a:stretch>
              </a:blipFill>
            </p:spPr>
            <p:txBody>
              <a:bodyPr/>
              <a:lstStyle/>
              <a:p>
                <a:r>
                  <a:rPr lang="en-US">
                    <a:noFill/>
                  </a:rPr>
                  <a:t> </a:t>
                </a:r>
              </a:p>
            </p:txBody>
          </p:sp>
        </mc:Fallback>
      </mc:AlternateContent>
      <p:sp>
        <p:nvSpPr>
          <p:cNvPr id="4" name="TextBox 3">
            <a:extLst>
              <a:ext uri="{FF2B5EF4-FFF2-40B4-BE49-F238E27FC236}">
                <a16:creationId xmlns:a16="http://schemas.microsoft.com/office/drawing/2014/main" id="{01A4F52B-5687-5F65-2731-5D9FDCBC7BE0}"/>
              </a:ext>
            </a:extLst>
          </p:cNvPr>
          <p:cNvSpPr txBox="1"/>
          <p:nvPr/>
        </p:nvSpPr>
        <p:spPr>
          <a:xfrm>
            <a:off x="5659581" y="2141807"/>
            <a:ext cx="1890261" cy="769441"/>
          </a:xfrm>
          <a:prstGeom prst="rect">
            <a:avLst/>
          </a:prstGeom>
          <a:noFill/>
        </p:spPr>
        <p:txBody>
          <a:bodyPr wrap="none">
            <a:spAutoFit/>
          </a:bodyPr>
          <a:lstStyle/>
          <a:p>
            <a:pPr algn="ctr"/>
            <a:r>
              <a:rPr lang="en-US" sz="4400" dirty="0">
                <a:solidFill>
                  <a:schemeClr val="accent6">
                    <a:lumMod val="75000"/>
                  </a:schemeClr>
                </a:solidFill>
              </a:rPr>
              <a:t>(HM-G)</a:t>
            </a:r>
          </a:p>
        </p:txBody>
      </p:sp>
      <mc:AlternateContent xmlns:mc="http://schemas.openxmlformats.org/markup-compatibility/2006" xmlns:a14="http://schemas.microsoft.com/office/drawing/2010/main">
        <mc:Choice Requires="a14">
          <p:sp>
            <p:nvSpPr>
              <p:cNvPr id="462" name="TextBox 461">
                <a:extLst>
                  <a:ext uri="{FF2B5EF4-FFF2-40B4-BE49-F238E27FC236}">
                    <a16:creationId xmlns:a16="http://schemas.microsoft.com/office/drawing/2014/main" id="{84761D8F-6B10-AE44-6D4A-7D4680F98FA1}"/>
                  </a:ext>
                </a:extLst>
              </p:cNvPr>
              <p:cNvSpPr txBox="1">
                <a:spLocks noChangeAspect="1"/>
              </p:cNvSpPr>
              <p:nvPr/>
            </p:nvSpPr>
            <p:spPr>
              <a:xfrm>
                <a:off x="8751335" y="98750"/>
                <a:ext cx="1245076" cy="57830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𝑆</m:t>
                          </m:r>
                        </m:e>
                      </m:acc>
                      <m:d>
                        <m:dPr>
                          <m:ctrlPr>
                            <a:rPr lang="en-US" sz="2800" i="1">
                              <a:latin typeface="Cambria Math" panose="02040503050406030204" pitchFamily="18" charset="0"/>
                            </a:rPr>
                          </m:ctrlPr>
                        </m:dPr>
                        <m:e>
                          <m:r>
                            <a:rPr lang="en-US" sz="2800" i="1">
                              <a:latin typeface="Cambria Math" panose="02040503050406030204" pitchFamily="18" charset="0"/>
                            </a:rPr>
                            <m:t>𝑞</m:t>
                          </m:r>
                          <m:r>
                            <a:rPr lang="en-US" sz="2800" i="1">
                              <a:latin typeface="Cambria Math" panose="02040503050406030204" pitchFamily="18" charset="0"/>
                            </a:rPr>
                            <m:t>,</m:t>
                          </m:r>
                          <m:r>
                            <a:rPr lang="en-US" sz="2800" i="1">
                              <a:latin typeface="Cambria Math" panose="02040503050406030204" pitchFamily="18" charset="0"/>
                            </a:rPr>
                            <m:t>𝑝</m:t>
                          </m:r>
                        </m:e>
                      </m:d>
                    </m:oMath>
                  </m:oMathPara>
                </a14:m>
                <a:endParaRPr lang="en-US" sz="2800" dirty="0"/>
              </a:p>
            </p:txBody>
          </p:sp>
        </mc:Choice>
        <mc:Fallback xmlns="">
          <p:sp>
            <p:nvSpPr>
              <p:cNvPr id="462" name="TextBox 461">
                <a:extLst>
                  <a:ext uri="{FF2B5EF4-FFF2-40B4-BE49-F238E27FC236}">
                    <a16:creationId xmlns:a16="http://schemas.microsoft.com/office/drawing/2014/main" id="{84761D8F-6B10-AE44-6D4A-7D4680F98FA1}"/>
                  </a:ext>
                </a:extLst>
              </p:cNvPr>
              <p:cNvSpPr txBox="1">
                <a:spLocks noRot="1" noChangeAspect="1" noMove="1" noResize="1" noEditPoints="1" noAdjustHandles="1" noChangeArrowheads="1" noChangeShapeType="1" noTextEdit="1"/>
              </p:cNvSpPr>
              <p:nvPr/>
            </p:nvSpPr>
            <p:spPr>
              <a:xfrm>
                <a:off x="8751335" y="98750"/>
                <a:ext cx="1245076" cy="578300"/>
              </a:xfrm>
              <a:prstGeom prst="rect">
                <a:avLst/>
              </a:prstGeom>
              <a:blipFill>
                <a:blip r:embed="rId1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39577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8</a:t>
            </a:fld>
            <a:endParaRPr lang="en-US"/>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6EB2E272-B613-AB2D-C105-A1D023D95A9D}"/>
                  </a:ext>
                </a:extLst>
              </p:cNvPr>
              <p:cNvSpPr/>
              <p:nvPr/>
            </p:nvSpPr>
            <p:spPr>
              <a:xfrm>
                <a:off x="4076909" y="2048084"/>
                <a:ext cx="4401974" cy="575479"/>
              </a:xfrm>
              <a:prstGeom prst="rect">
                <a:avLst/>
              </a:prstGeom>
            </p:spPr>
            <p:txBody>
              <a:bodyPr wrap="none">
                <a:spAutoFit/>
              </a:bodyPr>
              <a:lstStyle/>
              <a:p>
                <a:r>
                  <a:rPr lang="en-US" sz="2800" dirty="0">
                    <a:solidFill>
                      <a:schemeClr val="tx1"/>
                    </a:solidFill>
                  </a:rPr>
                  <a:t>Note: </a:t>
                </a:r>
                <a14:m>
                  <m:oMath xmlns:m="http://schemas.openxmlformats.org/officeDocument/2006/math">
                    <m:r>
                      <a:rPr lang="en-US" sz="2800" i="1" smtClean="0">
                        <a:solidFill>
                          <a:schemeClr val="tx1"/>
                        </a:solidFill>
                        <a:latin typeface="Cambria Math" panose="02040503050406030204" pitchFamily="18" charset="0"/>
                        <a:ea typeface="Cambria Math" panose="02040503050406030204" pitchFamily="18" charset="0"/>
                      </a:rPr>
                      <m:t>𝜔</m:t>
                    </m:r>
                    <m:r>
                      <a:rPr lang="en-US" sz="2800" i="1" smtClean="0">
                        <a:solidFill>
                          <a:schemeClr val="tx1"/>
                        </a:solidFill>
                        <a:latin typeface="Cambria Math" panose="02040503050406030204" pitchFamily="18" charset="0"/>
                        <a:ea typeface="Cambria Math" panose="02040503050406030204" pitchFamily="18" charset="0"/>
                      </a:rPr>
                      <m:t> </m:t>
                    </m:r>
                    <m:acc>
                      <m:accPr>
                        <m:chr m:val="⃗"/>
                        <m:ctrlPr>
                          <a:rPr lang="en-US" sz="2800" i="1">
                            <a:solidFill>
                              <a:schemeClr val="tx1"/>
                            </a:solidFill>
                            <a:latin typeface="Cambria Math" panose="02040503050406030204" pitchFamily="18" charset="0"/>
                          </a:rPr>
                        </m:ctrlPr>
                      </m:accPr>
                      <m:e>
                        <m:r>
                          <m:rPr>
                            <m:sty m:val="p"/>
                          </m:rPr>
                          <a:rPr lang="en-US" sz="2800" i="1">
                            <a:solidFill>
                              <a:schemeClr val="tx1"/>
                            </a:solidFill>
                            <a:latin typeface="Cambria Math" panose="02040503050406030204" pitchFamily="18" charset="0"/>
                            <a:ea typeface="Cambria Math" panose="02040503050406030204" pitchFamily="18" charset="0"/>
                          </a:rPr>
                          <m:t>∇</m:t>
                        </m:r>
                      </m:e>
                    </m:acc>
                    <m:r>
                      <a:rPr lang="en-US" sz="2800" i="1">
                        <a:solidFill>
                          <a:schemeClr val="tx1"/>
                        </a:solidFill>
                        <a:latin typeface="Cambria Math" panose="02040503050406030204" pitchFamily="18" charset="0"/>
                        <a:ea typeface="Cambria Math" panose="02040503050406030204" pitchFamily="18" charset="0"/>
                      </a:rPr>
                      <m:t> </m:t>
                    </m:r>
                  </m:oMath>
                </a14:m>
                <a:r>
                  <a:rPr lang="en-US" sz="2800" dirty="0">
                    <a:solidFill>
                      <a:schemeClr val="tx1"/>
                    </a:solidFill>
                  </a:rPr>
                  <a:t> is “similar” to </a:t>
                </a:r>
                <a14:m>
                  <m:oMath xmlns:m="http://schemas.openxmlformats.org/officeDocument/2006/math">
                    <m:acc>
                      <m:accPr>
                        <m:chr m:val="⃗"/>
                        <m:ctrlPr>
                          <a:rPr lang="en-US" sz="2800" i="1">
                            <a:solidFill>
                              <a:schemeClr val="tx1"/>
                            </a:solidFill>
                            <a:latin typeface="Cambria Math" panose="02040503050406030204" pitchFamily="18" charset="0"/>
                          </a:rPr>
                        </m:ctrlPr>
                      </m:accPr>
                      <m:e>
                        <m:r>
                          <m:rPr>
                            <m:sty m:val="p"/>
                          </m:rPr>
                          <a:rPr lang="en-US" sz="2800">
                            <a:solidFill>
                              <a:schemeClr val="tx1"/>
                            </a:solidFill>
                            <a:latin typeface="Cambria Math" panose="02040503050406030204" pitchFamily="18" charset="0"/>
                          </a:rPr>
                          <m:t>∇</m:t>
                        </m:r>
                      </m:e>
                    </m:acc>
                    <m:r>
                      <a:rPr lang="en-US" sz="2800" i="1">
                        <a:solidFill>
                          <a:schemeClr val="tx1"/>
                        </a:solidFill>
                        <a:latin typeface="Cambria Math" panose="02040503050406030204" pitchFamily="18" charset="0"/>
                      </a:rPr>
                      <m:t>×</m:t>
                    </m:r>
                  </m:oMath>
                </a14:m>
                <a:endParaRPr lang="en-US" sz="2800" dirty="0">
                  <a:solidFill>
                    <a:schemeClr val="tx1"/>
                  </a:solidFill>
                </a:endParaRPr>
              </a:p>
            </p:txBody>
          </p:sp>
        </mc:Choice>
        <mc:Fallback xmlns="">
          <p:sp>
            <p:nvSpPr>
              <p:cNvPr id="4" name="Rectangle 3">
                <a:extLst>
                  <a:ext uri="{FF2B5EF4-FFF2-40B4-BE49-F238E27FC236}">
                    <a16:creationId xmlns:a16="http://schemas.microsoft.com/office/drawing/2014/main" id="{6EB2E272-B613-AB2D-C105-A1D023D95A9D}"/>
                  </a:ext>
                </a:extLst>
              </p:cNvPr>
              <p:cNvSpPr>
                <a:spLocks noRot="1" noChangeAspect="1" noMove="1" noResize="1" noEditPoints="1" noAdjustHandles="1" noChangeArrowheads="1" noChangeShapeType="1" noTextEdit="1"/>
              </p:cNvSpPr>
              <p:nvPr/>
            </p:nvSpPr>
            <p:spPr>
              <a:xfrm>
                <a:off x="4076909" y="2048084"/>
                <a:ext cx="4401974" cy="575479"/>
              </a:xfrm>
              <a:prstGeom prst="rect">
                <a:avLst/>
              </a:prstGeom>
              <a:blipFill>
                <a:blip r:embed="rId3"/>
                <a:stretch>
                  <a:fillRect l="-2909" t="-1064" b="-308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11CC8611-EA12-8368-E654-59FEDA482539}"/>
                  </a:ext>
                </a:extLst>
              </p:cNvPr>
              <p:cNvSpPr/>
              <p:nvPr/>
            </p:nvSpPr>
            <p:spPr>
              <a:xfrm>
                <a:off x="4156997" y="3277748"/>
                <a:ext cx="3714350" cy="1020536"/>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𝑎</m:t>
                          </m:r>
                        </m:sub>
                      </m:sSub>
                      <m:sSup>
                        <m:sSupPr>
                          <m:ctrlPr>
                            <a:rPr lang="en-US" sz="2800" b="0" i="1" smtClean="0">
                              <a:latin typeface="Cambria Math" panose="02040503050406030204" pitchFamily="18" charset="0"/>
                            </a:rPr>
                          </m:ctrlPr>
                        </m:sSupPr>
                        <m:e>
                          <m:r>
                            <a:rPr lang="en-US" sz="2800" i="1" smtClean="0">
                              <a:latin typeface="Cambria Math"/>
                            </a:rPr>
                            <m:t>𝑆</m:t>
                          </m:r>
                        </m:e>
                        <m:sup>
                          <m:r>
                            <a:rPr lang="en-US" sz="2800" b="0" i="1" smtClean="0">
                              <a:latin typeface="Cambria Math" panose="02040503050406030204" pitchFamily="18" charset="0"/>
                            </a:rPr>
                            <m:t>𝑎</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𝑞</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𝑝</m:t>
                          </m:r>
                        </m:sup>
                      </m:sSup>
                    </m:oMath>
                  </m:oMathPara>
                </a14:m>
                <a:endParaRPr lang="en-US" sz="2800" b="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𝐻</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𝑝</m:t>
                          </m:r>
                        </m:sub>
                      </m:sSub>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𝑞</m:t>
                          </m:r>
                        </m:sub>
                      </m:sSub>
                      <m:r>
                        <a:rPr lang="en-US" sz="2800" i="1">
                          <a:latin typeface="Cambria Math" panose="02040503050406030204" pitchFamily="18" charset="0"/>
                        </a:rPr>
                        <m:t>𝐻</m:t>
                      </m:r>
                      <m:r>
                        <a:rPr lang="en-US" sz="2800" b="0" i="1" smtClean="0">
                          <a:latin typeface="Cambria Math" panose="02040503050406030204" pitchFamily="18" charset="0"/>
                        </a:rPr>
                        <m:t>=0</m:t>
                      </m:r>
                    </m:oMath>
                  </m:oMathPara>
                </a14:m>
                <a:endParaRPr lang="en-US" sz="2800" dirty="0"/>
              </a:p>
            </p:txBody>
          </p:sp>
        </mc:Choice>
        <mc:Fallback xmlns="">
          <p:sp>
            <p:nvSpPr>
              <p:cNvPr id="19" name="Rectangle 18">
                <a:extLst>
                  <a:ext uri="{FF2B5EF4-FFF2-40B4-BE49-F238E27FC236}">
                    <a16:creationId xmlns:a16="http://schemas.microsoft.com/office/drawing/2014/main" id="{11CC8611-EA12-8368-E654-59FEDA482539}"/>
                  </a:ext>
                </a:extLst>
              </p:cNvPr>
              <p:cNvSpPr>
                <a:spLocks noRot="1" noChangeAspect="1" noMove="1" noResize="1" noEditPoints="1" noAdjustHandles="1" noChangeArrowheads="1" noChangeShapeType="1" noTextEdit="1"/>
              </p:cNvSpPr>
              <p:nvPr/>
            </p:nvSpPr>
            <p:spPr>
              <a:xfrm>
                <a:off x="4156997" y="3277748"/>
                <a:ext cx="3714350" cy="1020536"/>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FAD23D5-1BDA-EF2A-5425-1649796BD92F}"/>
                  </a:ext>
                </a:extLst>
              </p:cNvPr>
              <p:cNvSpPr txBox="1"/>
              <p:nvPr/>
            </p:nvSpPr>
            <p:spPr>
              <a:xfrm>
                <a:off x="389621" y="213002"/>
                <a:ext cx="3705373" cy="14618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m:rPr>
                              <m:sty m:val="p"/>
                            </m:rPr>
                            <a:rPr lang="en-US" sz="2800" b="0" i="0" smtClean="0">
                              <a:latin typeface="Cambria Math" panose="02040503050406030204" pitchFamily="18" charset="0"/>
                            </a:rPr>
                            <m:t>∇</m:t>
                          </m:r>
                        </m:e>
                      </m:acc>
                      <m:r>
                        <a:rPr lang="en-US" sz="2800" b="0" i="1" smtClean="0">
                          <a:latin typeface="Cambria Math" panose="02040503050406030204" pitchFamily="18" charset="0"/>
                        </a:rPr>
                        <m:t>×</m:t>
                      </m:r>
                      <m:r>
                        <a:rPr lang="en-US" sz="2800" b="0" i="1" smtClean="0">
                          <a:latin typeface="Cambria Math" panose="02040503050406030204" pitchFamily="18" charset="0"/>
                        </a:rPr>
                        <m:t>𝐹</m:t>
                      </m:r>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𝑦</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𝑧</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𝑧</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b="0" i="1" smtClean="0">
                                        <a:latin typeface="Cambria Math" panose="02040503050406030204" pitchFamily="18" charset="0"/>
                                      </a:rPr>
                                      <m:t>𝑦</m:t>
                                    </m:r>
                                  </m:sub>
                                </m:sSub>
                              </m:e>
                            </m:m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𝑧</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𝑥</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𝑥</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b="0" i="1" smtClean="0">
                                        <a:latin typeface="Cambria Math" panose="02040503050406030204" pitchFamily="18" charset="0"/>
                                      </a:rPr>
                                      <m:t>𝑧</m:t>
                                    </m:r>
                                  </m:sub>
                                </m:sSub>
                              </m:e>
                            </m:m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𝑥</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b="0" i="1" smtClean="0">
                                        <a:latin typeface="Cambria Math" panose="02040503050406030204" pitchFamily="18" charset="0"/>
                                      </a:rPr>
                                      <m:t>𝑦</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𝑦</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𝑥</m:t>
                                    </m:r>
                                  </m:sub>
                                </m:sSub>
                              </m:e>
                            </m:mr>
                          </m:m>
                        </m:e>
                      </m:d>
                    </m:oMath>
                  </m:oMathPara>
                </a14:m>
                <a:endParaRPr lang="en-US" sz="2800" dirty="0"/>
              </a:p>
            </p:txBody>
          </p:sp>
        </mc:Choice>
        <mc:Fallback xmlns="">
          <p:sp>
            <p:nvSpPr>
              <p:cNvPr id="6" name="TextBox 5">
                <a:extLst>
                  <a:ext uri="{FF2B5EF4-FFF2-40B4-BE49-F238E27FC236}">
                    <a16:creationId xmlns:a16="http://schemas.microsoft.com/office/drawing/2014/main" id="{CFAD23D5-1BDA-EF2A-5425-1649796BD92F}"/>
                  </a:ext>
                </a:extLst>
              </p:cNvPr>
              <p:cNvSpPr txBox="1">
                <a:spLocks noRot="1" noChangeAspect="1" noMove="1" noResize="1" noEditPoints="1" noAdjustHandles="1" noChangeArrowheads="1" noChangeShapeType="1" noTextEdit="1"/>
              </p:cNvSpPr>
              <p:nvPr/>
            </p:nvSpPr>
            <p:spPr>
              <a:xfrm>
                <a:off x="389621" y="213002"/>
                <a:ext cx="3705373" cy="146181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EE929C7-61BF-796C-B370-0F8FCB2A94E9}"/>
                  </a:ext>
                </a:extLst>
              </p:cNvPr>
              <p:cNvSpPr txBox="1"/>
              <p:nvPr/>
            </p:nvSpPr>
            <p:spPr>
              <a:xfrm>
                <a:off x="360428" y="2039653"/>
                <a:ext cx="2740750" cy="105118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𝜔</m:t>
                      </m:r>
                      <m:r>
                        <a:rPr lang="en-US" sz="2800" i="1" smtClean="0">
                          <a:latin typeface="Cambria Math" panose="02040503050406030204" pitchFamily="18" charset="0"/>
                          <a:ea typeface="Cambria Math" panose="02040503050406030204" pitchFamily="18" charset="0"/>
                        </a:rPr>
                        <m:t> </m:t>
                      </m:r>
                      <m:acc>
                        <m:accPr>
                          <m:chr m:val="⃗"/>
                          <m:ctrlPr>
                            <a:rPr lang="en-US" sz="2800" i="1">
                              <a:latin typeface="Cambria Math" panose="02040503050406030204" pitchFamily="18" charset="0"/>
                            </a:rPr>
                          </m:ctrlPr>
                        </m:accPr>
                        <m:e>
                          <m:r>
                            <m:rPr>
                              <m:sty m:val="p"/>
                            </m:rPr>
                            <a:rPr lang="en-US" sz="2800" i="1">
                              <a:latin typeface="Cambria Math" panose="02040503050406030204" pitchFamily="18" charset="0"/>
                              <a:ea typeface="Cambria Math" panose="02040503050406030204" pitchFamily="18" charset="0"/>
                            </a:rPr>
                            <m:t>∇</m:t>
                          </m:r>
                        </m:e>
                      </m:acc>
                      <m:r>
                        <a:rPr lang="en-US" sz="2800" i="1">
                          <a:latin typeface="Cambria Math" panose="02040503050406030204" pitchFamily="18" charset="0"/>
                          <a:ea typeface="Cambria Math" panose="02040503050406030204" pitchFamily="18" charset="0"/>
                        </a:rPr>
                        <m:t>𝐻</m:t>
                      </m:r>
                      <m:r>
                        <a:rPr lang="en-US" sz="2800" b="0" i="1" smtClean="0">
                          <a:latin typeface="Cambria Math" panose="02040503050406030204" pitchFamily="18" charset="0"/>
                          <a:ea typeface="Cambria Math" panose="02040503050406030204" pitchFamily="18" charset="0"/>
                        </a:rPr>
                        <m:t>=</m:t>
                      </m:r>
                      <m:d>
                        <m:dPr>
                          <m:begChr m:val="["/>
                          <m:endChr m:val="]"/>
                          <m:ctrlPr>
                            <a:rPr lang="en-US" sz="2800" i="1" smtClean="0">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𝑝</m:t>
                                    </m:r>
                                  </m:sub>
                                </m:sSub>
                                <m:r>
                                  <a:rPr lang="en-US" sz="2800" i="1">
                                    <a:latin typeface="Cambria Math" panose="02040503050406030204" pitchFamily="18" charset="0"/>
                                  </a:rPr>
                                  <m:t>𝐻</m:t>
                                </m:r>
                              </m:e>
                            </m:mr>
                            <m:mr>
                              <m:e>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𝑞</m:t>
                                    </m:r>
                                  </m:sub>
                                </m:sSub>
                                <m:r>
                                  <a:rPr lang="en-US" sz="2800" i="1">
                                    <a:latin typeface="Cambria Math" panose="02040503050406030204" pitchFamily="18" charset="0"/>
                                  </a:rPr>
                                  <m:t>𝐻</m:t>
                                </m:r>
                              </m:e>
                            </m:mr>
                          </m:m>
                        </m:e>
                      </m:d>
                    </m:oMath>
                  </m:oMathPara>
                </a14:m>
                <a:endParaRPr lang="en-US" sz="2800" dirty="0"/>
              </a:p>
            </p:txBody>
          </p:sp>
        </mc:Choice>
        <mc:Fallback xmlns="">
          <p:sp>
            <p:nvSpPr>
              <p:cNvPr id="7" name="TextBox 6">
                <a:extLst>
                  <a:ext uri="{FF2B5EF4-FFF2-40B4-BE49-F238E27FC236}">
                    <a16:creationId xmlns:a16="http://schemas.microsoft.com/office/drawing/2014/main" id="{BEE929C7-61BF-796C-B370-0F8FCB2A94E9}"/>
                  </a:ext>
                </a:extLst>
              </p:cNvPr>
              <p:cNvSpPr txBox="1">
                <a:spLocks noRot="1" noChangeAspect="1" noMove="1" noResize="1" noEditPoints="1" noAdjustHandles="1" noChangeArrowheads="1" noChangeShapeType="1" noTextEdit="1"/>
              </p:cNvSpPr>
              <p:nvPr/>
            </p:nvSpPr>
            <p:spPr>
              <a:xfrm>
                <a:off x="360428" y="2039653"/>
                <a:ext cx="2740750" cy="105118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4AE79232-3AC4-789A-CFFE-EC3924572A29}"/>
                  </a:ext>
                </a:extLst>
              </p:cNvPr>
              <p:cNvSpPr txBox="1"/>
              <p:nvPr/>
            </p:nvSpPr>
            <p:spPr>
              <a:xfrm>
                <a:off x="4762868" y="214037"/>
                <a:ext cx="3472810" cy="132190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m:rPr>
                              <m:sty m:val="p"/>
                            </m:rPr>
                            <a:rPr lang="en-US" sz="2800" b="0" i="0" smtClean="0">
                              <a:latin typeface="Cambria Math" panose="02040503050406030204" pitchFamily="18" charset="0"/>
                            </a:rPr>
                            <m:t>∇</m:t>
                          </m:r>
                        </m:e>
                      </m:acc>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r>
                                  <a:rPr lang="en-US" sz="2800" b="0" i="1" smtClean="0">
                                    <a:latin typeface="Cambria Math" panose="02040503050406030204" pitchFamily="18" charset="0"/>
                                  </a:rPr>
                                  <m:t>0</m:t>
                                </m:r>
                              </m:e>
                            </m:mr>
                            <m:mr>
                              <m:e>
                                <m:r>
                                  <a:rPr lang="en-US" sz="2800" b="0" i="1" smtClean="0">
                                    <a:latin typeface="Cambria Math" panose="02040503050406030204" pitchFamily="18" charset="0"/>
                                  </a:rPr>
                                  <m:t>0</m:t>
                                </m:r>
                              </m:e>
                            </m:mr>
                            <m:mr>
                              <m:e>
                                <m:r>
                                  <a:rPr lang="en-US" sz="2800" b="0" i="1" smtClean="0">
                                    <a:latin typeface="Cambria Math" panose="02040503050406030204" pitchFamily="18" charset="0"/>
                                  </a:rPr>
                                  <m:t>𝐻</m:t>
                                </m:r>
                              </m:e>
                            </m:mr>
                          </m:m>
                        </m:e>
                      </m:d>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𝑦</m:t>
                                    </m:r>
                                  </m:sub>
                                </m:sSub>
                                <m:r>
                                  <a:rPr lang="en-US" sz="2800" b="0" i="1" smtClean="0">
                                    <a:latin typeface="Cambria Math" panose="02040503050406030204" pitchFamily="18" charset="0"/>
                                  </a:rPr>
                                  <m:t>𝐻</m:t>
                                </m:r>
                                <m:r>
                                  <a:rPr lang="en-US" sz="2800" i="1">
                                    <a:latin typeface="Cambria Math" panose="02040503050406030204" pitchFamily="18" charset="0"/>
                                  </a:rPr>
                                  <m:t>−</m:t>
                                </m:r>
                                <m:r>
                                  <a:rPr lang="en-US" sz="2800" i="1" smtClean="0">
                                    <a:latin typeface="Cambria Math" panose="02040503050406030204" pitchFamily="18" charset="0"/>
                                  </a:rPr>
                                  <m:t>0</m:t>
                                </m:r>
                              </m:e>
                            </m:mr>
                            <m:mr>
                              <m:e>
                                <m:r>
                                  <a:rPr lang="en-US" sz="2800" i="1" smtClean="0">
                                    <a:latin typeface="Cambria Math" panose="02040503050406030204" pitchFamily="18" charset="0"/>
                                  </a:rPr>
                                  <m:t>0</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𝑥</m:t>
                                    </m:r>
                                  </m:sub>
                                </m:sSub>
                                <m:r>
                                  <a:rPr lang="en-US" sz="2800" i="1" smtClean="0">
                                    <a:latin typeface="Cambria Math" panose="02040503050406030204" pitchFamily="18" charset="0"/>
                                  </a:rPr>
                                  <m:t>𝐻</m:t>
                                </m:r>
                              </m:e>
                            </m:mr>
                            <m:mr>
                              <m:e>
                                <m:r>
                                  <a:rPr lang="en-US" sz="2800" b="0" i="1" smtClean="0">
                                    <a:latin typeface="Cambria Math" panose="02040503050406030204" pitchFamily="18" charset="0"/>
                                  </a:rPr>
                                  <m:t>0</m:t>
                                </m:r>
                                <m:r>
                                  <a:rPr lang="en-US" sz="2800" i="1">
                                    <a:latin typeface="Cambria Math" panose="02040503050406030204" pitchFamily="18" charset="0"/>
                                  </a:rPr>
                                  <m:t>−</m:t>
                                </m:r>
                                <m:r>
                                  <a:rPr lang="en-US" sz="2800" b="0" i="1" smtClean="0">
                                    <a:latin typeface="Cambria Math" panose="02040503050406030204" pitchFamily="18" charset="0"/>
                                  </a:rPr>
                                  <m:t>0</m:t>
                                </m:r>
                              </m:e>
                            </m:mr>
                          </m:m>
                        </m:e>
                      </m:d>
                    </m:oMath>
                  </m:oMathPara>
                </a14:m>
                <a:endParaRPr lang="en-US" sz="2800" dirty="0"/>
              </a:p>
            </p:txBody>
          </p:sp>
        </mc:Choice>
        <mc:Fallback xmlns="">
          <p:sp>
            <p:nvSpPr>
              <p:cNvPr id="8" name="TextBox 7">
                <a:extLst>
                  <a:ext uri="{FF2B5EF4-FFF2-40B4-BE49-F238E27FC236}">
                    <a16:creationId xmlns:a16="http://schemas.microsoft.com/office/drawing/2014/main" id="{4AE79232-3AC4-789A-CFFE-EC3924572A29}"/>
                  </a:ext>
                </a:extLst>
              </p:cNvPr>
              <p:cNvSpPr txBox="1">
                <a:spLocks noRot="1" noChangeAspect="1" noMove="1" noResize="1" noEditPoints="1" noAdjustHandles="1" noChangeArrowheads="1" noChangeShapeType="1" noTextEdit="1"/>
              </p:cNvSpPr>
              <p:nvPr/>
            </p:nvSpPr>
            <p:spPr>
              <a:xfrm>
                <a:off x="4762868" y="214037"/>
                <a:ext cx="3472810" cy="1321900"/>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6E4CA518-B29B-4BC6-18B3-B0EBBF439A04}"/>
                  </a:ext>
                </a:extLst>
              </p:cNvPr>
              <p:cNvSpPr/>
              <p:nvPr/>
            </p:nvSpPr>
            <p:spPr>
              <a:xfrm>
                <a:off x="433611" y="3455339"/>
                <a:ext cx="3377078" cy="575479"/>
              </a:xfrm>
              <a:prstGeom prst="rect">
                <a:avLst/>
              </a:prstGeom>
            </p:spPr>
            <p:txBody>
              <a:bodyPr wrap="none">
                <a:spAutoFit/>
              </a:bodyPr>
              <a:lstStyle/>
              <a:p>
                <a:r>
                  <a:rPr lang="en-US" sz="2800" dirty="0"/>
                  <a:t>Recall: </a:t>
                </a:r>
                <a14:m>
                  <m:oMath xmlns:m="http://schemas.openxmlformats.org/officeDocument/2006/math">
                    <m:acc>
                      <m:accPr>
                        <m:chr m:val="⃗"/>
                        <m:ctrlPr>
                          <a:rPr lang="en-US" sz="2800" i="1">
                            <a:latin typeface="Cambria Math" panose="02040503050406030204" pitchFamily="18" charset="0"/>
                          </a:rPr>
                        </m:ctrlPr>
                      </m:accPr>
                      <m:e>
                        <m:r>
                          <m:rPr>
                            <m:sty m:val="p"/>
                          </m:rPr>
                          <a:rPr lang="en-US" sz="2800">
                            <a:latin typeface="Cambria Math" panose="02040503050406030204" pitchFamily="18" charset="0"/>
                          </a:rPr>
                          <m:t>∇</m:t>
                        </m:r>
                      </m:e>
                    </m:acc>
                    <m:r>
                      <a:rPr lang="en-US" sz="2800" i="1">
                        <a:latin typeface="Cambria Math" panose="02040503050406030204" pitchFamily="18" charset="0"/>
                      </a:rPr>
                      <m:t>⋅ </m:t>
                    </m:r>
                    <m:acc>
                      <m:accPr>
                        <m:chr m:val="⃗"/>
                        <m:ctrlPr>
                          <a:rPr lang="en-US" sz="2800" i="1">
                            <a:latin typeface="Cambria Math" panose="02040503050406030204" pitchFamily="18" charset="0"/>
                          </a:rPr>
                        </m:ctrlPr>
                      </m:accPr>
                      <m:e>
                        <m:r>
                          <m:rPr>
                            <m:sty m:val="p"/>
                          </m:rPr>
                          <a:rPr lang="en-US" sz="2800">
                            <a:latin typeface="Cambria Math" panose="02040503050406030204" pitchFamily="18" charset="0"/>
                          </a:rPr>
                          <m:t>∇</m:t>
                        </m:r>
                      </m:e>
                    </m:acc>
                    <m:r>
                      <a:rPr lang="en-US" sz="2800" i="1">
                        <a:latin typeface="Cambria Math" panose="02040503050406030204" pitchFamily="18" charset="0"/>
                      </a:rPr>
                      <m:t>×</m:t>
                    </m:r>
                    <m:r>
                      <a:rPr lang="en-US" sz="2800" i="1">
                        <a:latin typeface="Cambria Math" panose="02040503050406030204" pitchFamily="18" charset="0"/>
                      </a:rPr>
                      <m:t>𝐹</m:t>
                    </m:r>
                    <m:r>
                      <a:rPr lang="en-US" sz="2800" i="1">
                        <a:latin typeface="Cambria Math" panose="02040503050406030204" pitchFamily="18" charset="0"/>
                      </a:rPr>
                      <m:t>=0</m:t>
                    </m:r>
                  </m:oMath>
                </a14:m>
                <a:r>
                  <a:rPr lang="en-US" sz="2800" dirty="0"/>
                  <a:t> </a:t>
                </a:r>
              </a:p>
            </p:txBody>
          </p:sp>
        </mc:Choice>
        <mc:Fallback xmlns="">
          <p:sp>
            <p:nvSpPr>
              <p:cNvPr id="9" name="Rectangle 8">
                <a:extLst>
                  <a:ext uri="{FF2B5EF4-FFF2-40B4-BE49-F238E27FC236}">
                    <a16:creationId xmlns:a16="http://schemas.microsoft.com/office/drawing/2014/main" id="{6E4CA518-B29B-4BC6-18B3-B0EBBF439A04}"/>
                  </a:ext>
                </a:extLst>
              </p:cNvPr>
              <p:cNvSpPr>
                <a:spLocks noRot="1" noChangeAspect="1" noMove="1" noResize="1" noEditPoints="1" noAdjustHandles="1" noChangeArrowheads="1" noChangeShapeType="1" noTextEdit="1"/>
              </p:cNvSpPr>
              <p:nvPr/>
            </p:nvSpPr>
            <p:spPr>
              <a:xfrm>
                <a:off x="433611" y="3455339"/>
                <a:ext cx="3377078" cy="575479"/>
              </a:xfrm>
              <a:prstGeom prst="rect">
                <a:avLst/>
              </a:prstGeom>
              <a:blipFill>
                <a:blip r:embed="rId16"/>
                <a:stretch>
                  <a:fillRect l="-3610" t="-1064" b="-30851"/>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FDF447EC-981B-0DA1-CECC-E170F06BD4EF}"/>
              </a:ext>
            </a:extLst>
          </p:cNvPr>
          <p:cNvSpPr txBox="1"/>
          <p:nvPr/>
        </p:nvSpPr>
        <p:spPr>
          <a:xfrm>
            <a:off x="2235635" y="4128248"/>
            <a:ext cx="2207720" cy="523220"/>
          </a:xfrm>
          <a:prstGeom prst="rect">
            <a:avLst/>
          </a:prstGeom>
          <a:noFill/>
        </p:spPr>
        <p:txBody>
          <a:bodyPr wrap="none" rtlCol="0">
            <a:spAutoFit/>
          </a:bodyPr>
          <a:lstStyle/>
          <a:p>
            <a:r>
              <a:rPr lang="en-US" sz="2800" dirty="0">
                <a:solidFill>
                  <a:schemeClr val="accent6">
                    <a:lumMod val="75000"/>
                  </a:schemeClr>
                </a:solidFill>
              </a:rPr>
              <a:t>Similar result!</a:t>
            </a:r>
          </a:p>
        </p:txBody>
      </p:sp>
      <p:grpSp>
        <p:nvGrpSpPr>
          <p:cNvPr id="248" name="Group 247">
            <a:extLst>
              <a:ext uri="{FF2B5EF4-FFF2-40B4-BE49-F238E27FC236}">
                <a16:creationId xmlns:a16="http://schemas.microsoft.com/office/drawing/2014/main" id="{7ABE4CA7-1FDA-3691-6A17-AC9554E2725C}"/>
              </a:ext>
            </a:extLst>
          </p:cNvPr>
          <p:cNvGrpSpPr/>
          <p:nvPr/>
        </p:nvGrpSpPr>
        <p:grpSpPr>
          <a:xfrm>
            <a:off x="8664035" y="132006"/>
            <a:ext cx="3370755" cy="3395009"/>
            <a:chOff x="8664035" y="132006"/>
            <a:chExt cx="3370755" cy="3395009"/>
          </a:xfrm>
        </p:grpSpPr>
        <p:grpSp>
          <p:nvGrpSpPr>
            <p:cNvPr id="249" name="Group 248">
              <a:extLst>
                <a:ext uri="{FF2B5EF4-FFF2-40B4-BE49-F238E27FC236}">
                  <a16:creationId xmlns:a16="http://schemas.microsoft.com/office/drawing/2014/main" id="{E7F51DE4-5FA3-B3D5-15C6-DE168C4037D5}"/>
                </a:ext>
              </a:extLst>
            </p:cNvPr>
            <p:cNvGrpSpPr/>
            <p:nvPr/>
          </p:nvGrpSpPr>
          <p:grpSpPr>
            <a:xfrm>
              <a:off x="8664035" y="132006"/>
              <a:ext cx="3370755" cy="3395009"/>
              <a:chOff x="306878" y="389171"/>
              <a:chExt cx="5488029" cy="5527517"/>
            </a:xfrm>
          </p:grpSpPr>
          <p:sp>
            <p:nvSpPr>
              <p:cNvPr id="337" name="Rectangle 336">
                <a:extLst>
                  <a:ext uri="{FF2B5EF4-FFF2-40B4-BE49-F238E27FC236}">
                    <a16:creationId xmlns:a16="http://schemas.microsoft.com/office/drawing/2014/main" id="{00867984-87BC-BCD6-F483-34F5B034980D}"/>
                  </a:ext>
                </a:extLst>
              </p:cNvPr>
              <p:cNvSpPr>
                <a:spLocks noChangeAspect="1"/>
              </p:cNvSpPr>
              <p:nvPr/>
            </p:nvSpPr>
            <p:spPr>
              <a:xfrm>
                <a:off x="306878" y="430288"/>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38" name="Group 337">
                <a:extLst>
                  <a:ext uri="{FF2B5EF4-FFF2-40B4-BE49-F238E27FC236}">
                    <a16:creationId xmlns:a16="http://schemas.microsoft.com/office/drawing/2014/main" id="{2543B151-AF06-1603-F6B9-5467AA38990C}"/>
                  </a:ext>
                </a:extLst>
              </p:cNvPr>
              <p:cNvGrpSpPr/>
              <p:nvPr/>
            </p:nvGrpSpPr>
            <p:grpSpPr>
              <a:xfrm>
                <a:off x="308507" y="389171"/>
                <a:ext cx="5486400" cy="5527517"/>
                <a:chOff x="565964" y="841939"/>
                <a:chExt cx="5486400" cy="5527517"/>
              </a:xfrm>
            </p:grpSpPr>
            <p:grpSp>
              <p:nvGrpSpPr>
                <p:cNvPr id="339" name="Group 338">
                  <a:extLst>
                    <a:ext uri="{FF2B5EF4-FFF2-40B4-BE49-F238E27FC236}">
                      <a16:creationId xmlns:a16="http://schemas.microsoft.com/office/drawing/2014/main" id="{8C73CF08-B472-88D9-F2B6-4BA510AEBCFF}"/>
                    </a:ext>
                  </a:extLst>
                </p:cNvPr>
                <p:cNvGrpSpPr/>
                <p:nvPr/>
              </p:nvGrpSpPr>
              <p:grpSpPr>
                <a:xfrm>
                  <a:off x="565964" y="841939"/>
                  <a:ext cx="5486400" cy="5527517"/>
                  <a:chOff x="565964" y="841939"/>
                  <a:chExt cx="5486400" cy="5527517"/>
                </a:xfrm>
              </p:grpSpPr>
              <mc:AlternateContent xmlns:mc="http://schemas.openxmlformats.org/markup-compatibility/2006" xmlns:a14="http://schemas.microsoft.com/office/drawing/2010/main">
                <mc:Choice Requires="a14">
                  <p:sp>
                    <p:nvSpPr>
                      <p:cNvPr id="350" name="TextBox 349">
                        <a:extLst>
                          <a:ext uri="{FF2B5EF4-FFF2-40B4-BE49-F238E27FC236}">
                            <a16:creationId xmlns:a16="http://schemas.microsoft.com/office/drawing/2014/main" id="{C897BEFD-5084-D063-A1D7-695A44ADD1E6}"/>
                          </a:ext>
                        </a:extLst>
                      </p:cNvPr>
                      <p:cNvSpPr txBox="1"/>
                      <p:nvPr/>
                    </p:nvSpPr>
                    <p:spPr>
                      <a:xfrm>
                        <a:off x="2949459" y="841939"/>
                        <a:ext cx="250104" cy="6013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350" name="TextBox 349">
                        <a:extLst>
                          <a:ext uri="{FF2B5EF4-FFF2-40B4-BE49-F238E27FC236}">
                            <a16:creationId xmlns:a16="http://schemas.microsoft.com/office/drawing/2014/main" id="{C897BEFD-5084-D063-A1D7-695A44ADD1E6}"/>
                          </a:ext>
                        </a:extLst>
                      </p:cNvPr>
                      <p:cNvSpPr txBox="1">
                        <a:spLocks noRot="1" noChangeAspect="1" noMove="1" noResize="1" noEditPoints="1" noAdjustHandles="1" noChangeArrowheads="1" noChangeShapeType="1" noTextEdit="1"/>
                      </p:cNvSpPr>
                      <p:nvPr/>
                    </p:nvSpPr>
                    <p:spPr>
                      <a:xfrm>
                        <a:off x="2949459" y="841939"/>
                        <a:ext cx="250104" cy="601321"/>
                      </a:xfrm>
                      <a:prstGeom prst="rect">
                        <a:avLst/>
                      </a:prstGeom>
                      <a:blipFill>
                        <a:blip r:embed="rId17"/>
                        <a:stretch>
                          <a:fillRect l="-72000" r="-84000" b="-2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1" name="TextBox 350">
                        <a:extLst>
                          <a:ext uri="{FF2B5EF4-FFF2-40B4-BE49-F238E27FC236}">
                            <a16:creationId xmlns:a16="http://schemas.microsoft.com/office/drawing/2014/main" id="{4D1A46F4-CE23-5B0C-A00E-E571C3BB78AF}"/>
                          </a:ext>
                        </a:extLst>
                      </p:cNvPr>
                      <p:cNvSpPr txBox="1"/>
                      <p:nvPr/>
                    </p:nvSpPr>
                    <p:spPr>
                      <a:xfrm>
                        <a:off x="5751565" y="3598867"/>
                        <a:ext cx="250104" cy="60132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351" name="TextBox 350">
                        <a:extLst>
                          <a:ext uri="{FF2B5EF4-FFF2-40B4-BE49-F238E27FC236}">
                            <a16:creationId xmlns:a16="http://schemas.microsoft.com/office/drawing/2014/main" id="{4D1A46F4-CE23-5B0C-A00E-E571C3BB78AF}"/>
                          </a:ext>
                        </a:extLst>
                      </p:cNvPr>
                      <p:cNvSpPr txBox="1">
                        <a:spLocks noRot="1" noChangeAspect="1" noMove="1" noResize="1" noEditPoints="1" noAdjustHandles="1" noChangeArrowheads="1" noChangeShapeType="1" noTextEdit="1"/>
                      </p:cNvSpPr>
                      <p:nvPr/>
                    </p:nvSpPr>
                    <p:spPr>
                      <a:xfrm>
                        <a:off x="5751565" y="3598867"/>
                        <a:ext cx="250104" cy="601321"/>
                      </a:xfrm>
                      <a:prstGeom prst="rect">
                        <a:avLst/>
                      </a:prstGeom>
                      <a:blipFill>
                        <a:blip r:embed="rId18"/>
                        <a:stretch>
                          <a:fillRect l="-72000" r="-80000" b="-24590"/>
                        </a:stretch>
                      </a:blipFill>
                    </p:spPr>
                    <p:txBody>
                      <a:bodyPr/>
                      <a:lstStyle/>
                      <a:p>
                        <a:r>
                          <a:rPr lang="en-US">
                            <a:noFill/>
                          </a:rPr>
                          <a:t> </a:t>
                        </a:r>
                      </a:p>
                    </p:txBody>
                  </p:sp>
                </mc:Fallback>
              </mc:AlternateContent>
              <p:grpSp>
                <p:nvGrpSpPr>
                  <p:cNvPr id="352" name="Group 351">
                    <a:extLst>
                      <a:ext uri="{FF2B5EF4-FFF2-40B4-BE49-F238E27FC236}">
                        <a16:creationId xmlns:a16="http://schemas.microsoft.com/office/drawing/2014/main" id="{17F57F8A-957F-7112-687F-472B2FFF6736}"/>
                      </a:ext>
                    </a:extLst>
                  </p:cNvPr>
                  <p:cNvGrpSpPr/>
                  <p:nvPr/>
                </p:nvGrpSpPr>
                <p:grpSpPr>
                  <a:xfrm>
                    <a:off x="565964" y="883621"/>
                    <a:ext cx="5486400" cy="5485835"/>
                    <a:chOff x="3878442" y="1338439"/>
                    <a:chExt cx="3840480" cy="3840480"/>
                  </a:xfrm>
                </p:grpSpPr>
                <p:cxnSp>
                  <p:nvCxnSpPr>
                    <p:cNvPr id="353" name="Straight Connector 352">
                      <a:extLst>
                        <a:ext uri="{FF2B5EF4-FFF2-40B4-BE49-F238E27FC236}">
                          <a16:creationId xmlns:a16="http://schemas.microsoft.com/office/drawing/2014/main" id="{25158954-6841-D5E3-3C30-AFB170A60CE5}"/>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4" name="Straight Connector 353">
                      <a:extLst>
                        <a:ext uri="{FF2B5EF4-FFF2-40B4-BE49-F238E27FC236}">
                          <a16:creationId xmlns:a16="http://schemas.microsoft.com/office/drawing/2014/main" id="{591101D3-7FA8-790E-C4E4-B58027A70631}"/>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40" name="Group 339">
                  <a:extLst>
                    <a:ext uri="{FF2B5EF4-FFF2-40B4-BE49-F238E27FC236}">
                      <a16:creationId xmlns:a16="http://schemas.microsoft.com/office/drawing/2014/main" id="{9D7DA296-A8E4-EF76-20D2-824379A629A0}"/>
                    </a:ext>
                  </a:extLst>
                </p:cNvPr>
                <p:cNvGrpSpPr/>
                <p:nvPr/>
              </p:nvGrpSpPr>
              <p:grpSpPr>
                <a:xfrm>
                  <a:off x="1396955" y="1727150"/>
                  <a:ext cx="3821161" cy="3820765"/>
                  <a:chOff x="1396955" y="1727150"/>
                  <a:chExt cx="3821161" cy="3820765"/>
                </a:xfrm>
              </p:grpSpPr>
              <p:sp>
                <p:nvSpPr>
                  <p:cNvPr id="346" name="Oval 345">
                    <a:extLst>
                      <a:ext uri="{FF2B5EF4-FFF2-40B4-BE49-F238E27FC236}">
                        <a16:creationId xmlns:a16="http://schemas.microsoft.com/office/drawing/2014/main" id="{EAC8B53C-8A30-1719-5908-C99FDE4C7766}"/>
                      </a:ext>
                    </a:extLst>
                  </p:cNvPr>
                  <p:cNvSpPr>
                    <a:spLocks noChangeAspect="1"/>
                  </p:cNvSpPr>
                  <p:nvPr/>
                </p:nvSpPr>
                <p:spPr>
                  <a:xfrm>
                    <a:off x="2074903" y="2405028"/>
                    <a:ext cx="2465264" cy="2465008"/>
                  </a:xfrm>
                  <a:prstGeom prst="ellipse">
                    <a:avLst/>
                  </a:prstGeom>
                  <a:noFill/>
                  <a:ln w="19050">
                    <a:solidFill>
                      <a:srgbClr val="004475"/>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4475"/>
                      </a:solidFill>
                    </a:endParaRPr>
                  </a:p>
                </p:txBody>
              </p:sp>
              <p:sp>
                <p:nvSpPr>
                  <p:cNvPr id="347" name="Oval 346">
                    <a:extLst>
                      <a:ext uri="{FF2B5EF4-FFF2-40B4-BE49-F238E27FC236}">
                        <a16:creationId xmlns:a16="http://schemas.microsoft.com/office/drawing/2014/main" id="{40FDDA73-E2A4-90EE-09AA-E9F56C4FEB88}"/>
                      </a:ext>
                    </a:extLst>
                  </p:cNvPr>
                  <p:cNvSpPr>
                    <a:spLocks noChangeAspect="1"/>
                  </p:cNvSpPr>
                  <p:nvPr/>
                </p:nvSpPr>
                <p:spPr>
                  <a:xfrm>
                    <a:off x="2567956" y="2898030"/>
                    <a:ext cx="1479158" cy="1479004"/>
                  </a:xfrm>
                  <a:prstGeom prst="ellipse">
                    <a:avLst/>
                  </a:prstGeom>
                  <a:noFill/>
                  <a:ln w="19050">
                    <a:solidFill>
                      <a:srgbClr val="002D4D"/>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002D4D"/>
                      </a:solidFill>
                    </a:endParaRPr>
                  </a:p>
                </p:txBody>
              </p:sp>
              <p:sp>
                <p:nvSpPr>
                  <p:cNvPr id="348" name="Oval 347">
                    <a:extLst>
                      <a:ext uri="{FF2B5EF4-FFF2-40B4-BE49-F238E27FC236}">
                        <a16:creationId xmlns:a16="http://schemas.microsoft.com/office/drawing/2014/main" id="{97EBA7B9-F3AD-F897-BA8B-70FC2B0562FC}"/>
                      </a:ext>
                    </a:extLst>
                  </p:cNvPr>
                  <p:cNvSpPr>
                    <a:spLocks noChangeAspect="1"/>
                  </p:cNvSpPr>
                  <p:nvPr/>
                </p:nvSpPr>
                <p:spPr>
                  <a:xfrm>
                    <a:off x="1396955" y="1727150"/>
                    <a:ext cx="3821161" cy="3820765"/>
                  </a:xfrm>
                  <a:prstGeom prst="ellipse">
                    <a:avLst/>
                  </a:prstGeom>
                  <a:noFill/>
                  <a:ln w="19050">
                    <a:solidFill>
                      <a:srgbClr val="006BB7"/>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349" name="Oval 348">
                    <a:extLst>
                      <a:ext uri="{FF2B5EF4-FFF2-40B4-BE49-F238E27FC236}">
                        <a16:creationId xmlns:a16="http://schemas.microsoft.com/office/drawing/2014/main" id="{D3D3A84F-0742-B539-A613-D149E3B3A8C1}"/>
                      </a:ext>
                    </a:extLst>
                  </p:cNvPr>
                  <p:cNvSpPr>
                    <a:spLocks noChangeAspect="1"/>
                  </p:cNvSpPr>
                  <p:nvPr/>
                </p:nvSpPr>
                <p:spPr>
                  <a:xfrm>
                    <a:off x="1705111" y="2035275"/>
                    <a:ext cx="3204848" cy="3204516"/>
                  </a:xfrm>
                  <a:prstGeom prst="ellipse">
                    <a:avLst/>
                  </a:prstGeom>
                  <a:noFill/>
                  <a:ln w="19050">
                    <a:solidFill>
                      <a:srgbClr val="00579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341" name="Group 340">
                  <a:extLst>
                    <a:ext uri="{FF2B5EF4-FFF2-40B4-BE49-F238E27FC236}">
                      <a16:creationId xmlns:a16="http://schemas.microsoft.com/office/drawing/2014/main" id="{E8A24625-5E8A-2BA4-36EC-B174F0DC87A6}"/>
                    </a:ext>
                  </a:extLst>
                </p:cNvPr>
                <p:cNvGrpSpPr/>
                <p:nvPr/>
              </p:nvGrpSpPr>
              <p:grpSpPr>
                <a:xfrm>
                  <a:off x="2699463" y="2345105"/>
                  <a:ext cx="2611776" cy="1243277"/>
                  <a:chOff x="2699463" y="2345105"/>
                  <a:chExt cx="2611776" cy="1243277"/>
                </a:xfrm>
              </p:grpSpPr>
              <mc:AlternateContent xmlns:mc="http://schemas.openxmlformats.org/markup-compatibility/2006" xmlns:a14="http://schemas.microsoft.com/office/drawing/2010/main">
                <mc:Choice Requires="a14">
                  <p:sp>
                    <p:nvSpPr>
                      <p:cNvPr id="342" name="TextBox 341">
                        <a:extLst>
                          <a:ext uri="{FF2B5EF4-FFF2-40B4-BE49-F238E27FC236}">
                            <a16:creationId xmlns:a16="http://schemas.microsoft.com/office/drawing/2014/main" id="{B5A1EDD0-22C9-68F5-B303-C4A4F5D7346E}"/>
                          </a:ext>
                        </a:extLst>
                      </p:cNvPr>
                      <p:cNvSpPr txBox="1"/>
                      <p:nvPr/>
                    </p:nvSpPr>
                    <p:spPr>
                      <a:xfrm>
                        <a:off x="2699463" y="3087281"/>
                        <a:ext cx="1186357" cy="501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1F35"/>
                                  </a:solidFill>
                                  <a:latin typeface="Cambria Math" panose="02040503050406030204" pitchFamily="18" charset="0"/>
                                </a:rPr>
                                <m:t>𝐻</m:t>
                              </m:r>
                              <m:r>
                                <a:rPr lang="en-US" sz="2000" b="0" i="1" smtClean="0">
                                  <a:solidFill>
                                    <a:srgbClr val="001F35"/>
                                  </a:solidFill>
                                  <a:latin typeface="Cambria Math" panose="02040503050406030204" pitchFamily="18" charset="0"/>
                                </a:rPr>
                                <m:t>=1</m:t>
                              </m:r>
                            </m:oMath>
                          </m:oMathPara>
                        </a14:m>
                        <a:endParaRPr lang="en-US" sz="2000" dirty="0">
                          <a:solidFill>
                            <a:srgbClr val="001F35"/>
                          </a:solidFill>
                        </a:endParaRPr>
                      </a:p>
                    </p:txBody>
                  </p:sp>
                </mc:Choice>
                <mc:Fallback xmlns="">
                  <p:sp>
                    <p:nvSpPr>
                      <p:cNvPr id="342" name="TextBox 341">
                        <a:extLst>
                          <a:ext uri="{FF2B5EF4-FFF2-40B4-BE49-F238E27FC236}">
                            <a16:creationId xmlns:a16="http://schemas.microsoft.com/office/drawing/2014/main" id="{B5A1EDD0-22C9-68F5-B303-C4A4F5D7346E}"/>
                          </a:ext>
                        </a:extLst>
                      </p:cNvPr>
                      <p:cNvSpPr txBox="1">
                        <a:spLocks noRot="1" noChangeAspect="1" noMove="1" noResize="1" noEditPoints="1" noAdjustHandles="1" noChangeArrowheads="1" noChangeShapeType="1" noTextEdit="1"/>
                      </p:cNvSpPr>
                      <p:nvPr/>
                    </p:nvSpPr>
                    <p:spPr>
                      <a:xfrm>
                        <a:off x="2699463" y="3087281"/>
                        <a:ext cx="1186357" cy="501101"/>
                      </a:xfrm>
                      <a:prstGeom prst="rect">
                        <a:avLst/>
                      </a:prstGeom>
                      <a:blipFill>
                        <a:blip r:embed="rId19"/>
                        <a:stretch>
                          <a:fillRect l="-7500" r="-7500"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3" name="TextBox 342">
                        <a:extLst>
                          <a:ext uri="{FF2B5EF4-FFF2-40B4-BE49-F238E27FC236}">
                            <a16:creationId xmlns:a16="http://schemas.microsoft.com/office/drawing/2014/main" id="{8590AEAF-5362-5685-7591-08942B2A5A00}"/>
                          </a:ext>
                        </a:extLst>
                      </p:cNvPr>
                      <p:cNvSpPr txBox="1"/>
                      <p:nvPr/>
                    </p:nvSpPr>
                    <p:spPr>
                      <a:xfrm>
                        <a:off x="4475620" y="2854610"/>
                        <a:ext cx="326237" cy="501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4475"/>
                                  </a:solidFill>
                                  <a:latin typeface="Cambria Math" panose="02040503050406030204" pitchFamily="18" charset="0"/>
                                </a:rPr>
                                <m:t>2</m:t>
                              </m:r>
                            </m:oMath>
                          </m:oMathPara>
                        </a14:m>
                        <a:endParaRPr lang="en-US" sz="2000" dirty="0">
                          <a:solidFill>
                            <a:srgbClr val="004475"/>
                          </a:solidFill>
                        </a:endParaRPr>
                      </a:p>
                    </p:txBody>
                  </p:sp>
                </mc:Choice>
                <mc:Fallback xmlns="">
                  <p:sp>
                    <p:nvSpPr>
                      <p:cNvPr id="343" name="TextBox 342">
                        <a:extLst>
                          <a:ext uri="{FF2B5EF4-FFF2-40B4-BE49-F238E27FC236}">
                            <a16:creationId xmlns:a16="http://schemas.microsoft.com/office/drawing/2014/main" id="{8590AEAF-5362-5685-7591-08942B2A5A00}"/>
                          </a:ext>
                        </a:extLst>
                      </p:cNvPr>
                      <p:cNvSpPr txBox="1">
                        <a:spLocks noRot="1" noChangeAspect="1" noMove="1" noResize="1" noEditPoints="1" noAdjustHandles="1" noChangeArrowheads="1" noChangeShapeType="1" noTextEdit="1"/>
                      </p:cNvSpPr>
                      <p:nvPr/>
                    </p:nvSpPr>
                    <p:spPr>
                      <a:xfrm>
                        <a:off x="4475620" y="2854610"/>
                        <a:ext cx="326237" cy="501101"/>
                      </a:xfrm>
                      <a:prstGeom prst="rect">
                        <a:avLst/>
                      </a:prstGeom>
                      <a:blipFill>
                        <a:blip r:embed="rId20"/>
                        <a:stretch>
                          <a:fillRect l="-27273" r="-30303" b="-58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4" name="TextBox 343">
                        <a:extLst>
                          <a:ext uri="{FF2B5EF4-FFF2-40B4-BE49-F238E27FC236}">
                            <a16:creationId xmlns:a16="http://schemas.microsoft.com/office/drawing/2014/main" id="{D8533B49-D2EA-BC19-0DB9-49F3ABDA4EF3}"/>
                          </a:ext>
                        </a:extLst>
                      </p:cNvPr>
                      <p:cNvSpPr txBox="1"/>
                      <p:nvPr/>
                    </p:nvSpPr>
                    <p:spPr>
                      <a:xfrm>
                        <a:off x="4725366" y="2646832"/>
                        <a:ext cx="326237" cy="501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5796"/>
                                  </a:solidFill>
                                  <a:latin typeface="Cambria Math" panose="02040503050406030204" pitchFamily="18" charset="0"/>
                                </a:rPr>
                                <m:t>3</m:t>
                              </m:r>
                            </m:oMath>
                          </m:oMathPara>
                        </a14:m>
                        <a:endParaRPr lang="en-US" sz="2000" dirty="0">
                          <a:solidFill>
                            <a:srgbClr val="005796"/>
                          </a:solidFill>
                        </a:endParaRPr>
                      </a:p>
                    </p:txBody>
                  </p:sp>
                </mc:Choice>
                <mc:Fallback xmlns="">
                  <p:sp>
                    <p:nvSpPr>
                      <p:cNvPr id="344" name="TextBox 343">
                        <a:extLst>
                          <a:ext uri="{FF2B5EF4-FFF2-40B4-BE49-F238E27FC236}">
                            <a16:creationId xmlns:a16="http://schemas.microsoft.com/office/drawing/2014/main" id="{D8533B49-D2EA-BC19-0DB9-49F3ABDA4EF3}"/>
                          </a:ext>
                        </a:extLst>
                      </p:cNvPr>
                      <p:cNvSpPr txBox="1">
                        <a:spLocks noRot="1" noChangeAspect="1" noMove="1" noResize="1" noEditPoints="1" noAdjustHandles="1" noChangeArrowheads="1" noChangeShapeType="1" noTextEdit="1"/>
                      </p:cNvSpPr>
                      <p:nvPr/>
                    </p:nvSpPr>
                    <p:spPr>
                      <a:xfrm>
                        <a:off x="4725366" y="2646832"/>
                        <a:ext cx="326237" cy="501101"/>
                      </a:xfrm>
                      <a:prstGeom prst="rect">
                        <a:avLst/>
                      </a:prstGeom>
                      <a:blipFill>
                        <a:blip r:embed="rId21"/>
                        <a:stretch>
                          <a:fillRect l="-31250" r="-31250" b="-6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5" name="TextBox 344">
                        <a:extLst>
                          <a:ext uri="{FF2B5EF4-FFF2-40B4-BE49-F238E27FC236}">
                            <a16:creationId xmlns:a16="http://schemas.microsoft.com/office/drawing/2014/main" id="{7769DF47-3A54-A5C9-7C7C-7EC3596E89FF}"/>
                          </a:ext>
                        </a:extLst>
                      </p:cNvPr>
                      <p:cNvSpPr txBox="1"/>
                      <p:nvPr/>
                    </p:nvSpPr>
                    <p:spPr>
                      <a:xfrm>
                        <a:off x="4985002" y="2345105"/>
                        <a:ext cx="326237" cy="50110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006BB7"/>
                                  </a:solidFill>
                                  <a:latin typeface="Cambria Math" panose="02040503050406030204" pitchFamily="18" charset="0"/>
                                </a:rPr>
                                <m:t>4</m:t>
                              </m:r>
                            </m:oMath>
                          </m:oMathPara>
                        </a14:m>
                        <a:endParaRPr lang="en-US" sz="2000" dirty="0">
                          <a:solidFill>
                            <a:srgbClr val="006BB7"/>
                          </a:solidFill>
                        </a:endParaRPr>
                      </a:p>
                    </p:txBody>
                  </p:sp>
                </mc:Choice>
                <mc:Fallback xmlns="">
                  <p:sp>
                    <p:nvSpPr>
                      <p:cNvPr id="345" name="TextBox 344">
                        <a:extLst>
                          <a:ext uri="{FF2B5EF4-FFF2-40B4-BE49-F238E27FC236}">
                            <a16:creationId xmlns:a16="http://schemas.microsoft.com/office/drawing/2014/main" id="{7769DF47-3A54-A5C9-7C7C-7EC3596E89FF}"/>
                          </a:ext>
                        </a:extLst>
                      </p:cNvPr>
                      <p:cNvSpPr txBox="1">
                        <a:spLocks noRot="1" noChangeAspect="1" noMove="1" noResize="1" noEditPoints="1" noAdjustHandles="1" noChangeArrowheads="1" noChangeShapeType="1" noTextEdit="1"/>
                      </p:cNvSpPr>
                      <p:nvPr/>
                    </p:nvSpPr>
                    <p:spPr>
                      <a:xfrm>
                        <a:off x="4985002" y="2345105"/>
                        <a:ext cx="326237" cy="501101"/>
                      </a:xfrm>
                      <a:prstGeom prst="rect">
                        <a:avLst/>
                      </a:prstGeom>
                      <a:blipFill>
                        <a:blip r:embed="rId22"/>
                        <a:stretch>
                          <a:fillRect l="-30303" r="-27273" b="-5882"/>
                        </a:stretch>
                      </a:blipFill>
                    </p:spPr>
                    <p:txBody>
                      <a:bodyPr/>
                      <a:lstStyle/>
                      <a:p>
                        <a:r>
                          <a:rPr lang="en-US">
                            <a:noFill/>
                          </a:rPr>
                          <a:t> </a:t>
                        </a:r>
                      </a:p>
                    </p:txBody>
                  </p:sp>
                </mc:Fallback>
              </mc:AlternateContent>
            </p:grpSp>
          </p:grpSp>
        </p:grpSp>
        <p:grpSp>
          <p:nvGrpSpPr>
            <p:cNvPr id="304" name="Group 303">
              <a:extLst>
                <a:ext uri="{FF2B5EF4-FFF2-40B4-BE49-F238E27FC236}">
                  <a16:creationId xmlns:a16="http://schemas.microsoft.com/office/drawing/2014/main" id="{A66D2BE0-C3B6-14A2-8E33-D76A47C75A60}"/>
                </a:ext>
              </a:extLst>
            </p:cNvPr>
            <p:cNvGrpSpPr/>
            <p:nvPr/>
          </p:nvGrpSpPr>
          <p:grpSpPr>
            <a:xfrm>
              <a:off x="9198980" y="693255"/>
              <a:ext cx="2319224" cy="2281148"/>
              <a:chOff x="1177839" y="1302957"/>
              <a:chExt cx="3775999" cy="3714006"/>
            </a:xfrm>
          </p:grpSpPr>
          <p:cxnSp>
            <p:nvCxnSpPr>
              <p:cNvPr id="305" name="Straight Arrow Connector 304">
                <a:extLst>
                  <a:ext uri="{FF2B5EF4-FFF2-40B4-BE49-F238E27FC236}">
                    <a16:creationId xmlns:a16="http://schemas.microsoft.com/office/drawing/2014/main" id="{406A986A-69FB-5CA1-7D3A-1BEA2DD538BA}"/>
                  </a:ext>
                </a:extLst>
              </p:cNvPr>
              <p:cNvCxnSpPr>
                <a:cxnSpLocks/>
              </p:cNvCxnSpPr>
              <p:nvPr/>
            </p:nvCxnSpPr>
            <p:spPr>
              <a:xfrm rot="5400000" flipV="1">
                <a:off x="3157478" y="2332279"/>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6" name="Straight Arrow Connector 305">
                <a:extLst>
                  <a:ext uri="{FF2B5EF4-FFF2-40B4-BE49-F238E27FC236}">
                    <a16:creationId xmlns:a16="http://schemas.microsoft.com/office/drawing/2014/main" id="{24CA0694-2789-2660-E28F-4D4DFBC5C8C4}"/>
                  </a:ext>
                </a:extLst>
              </p:cNvPr>
              <p:cNvCxnSpPr>
                <a:cxnSpLocks/>
              </p:cNvCxnSpPr>
              <p:nvPr/>
            </p:nvCxnSpPr>
            <p:spPr>
              <a:xfrm rot="5400000">
                <a:off x="3673617" y="3276981"/>
                <a:ext cx="225983" cy="414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7" name="Straight Arrow Connector 306">
                <a:extLst>
                  <a:ext uri="{FF2B5EF4-FFF2-40B4-BE49-F238E27FC236}">
                    <a16:creationId xmlns:a16="http://schemas.microsoft.com/office/drawing/2014/main" id="{131162BD-A0AC-BAB2-F151-72F874B567C6}"/>
                  </a:ext>
                </a:extLst>
              </p:cNvPr>
              <p:cNvCxnSpPr>
                <a:cxnSpLocks/>
              </p:cNvCxnSpPr>
              <p:nvPr/>
            </p:nvCxnSpPr>
            <p:spPr>
              <a:xfrm rot="5400000">
                <a:off x="2946001" y="3810265"/>
                <a:ext cx="0" cy="22699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8" name="Straight Arrow Connector 307">
                <a:extLst>
                  <a:ext uri="{FF2B5EF4-FFF2-40B4-BE49-F238E27FC236}">
                    <a16:creationId xmlns:a16="http://schemas.microsoft.com/office/drawing/2014/main" id="{BE06E6DD-ACC4-0E83-CD07-21C74174D628}"/>
                  </a:ext>
                </a:extLst>
              </p:cNvPr>
              <p:cNvCxnSpPr>
                <a:cxnSpLocks/>
              </p:cNvCxnSpPr>
              <p:nvPr/>
            </p:nvCxnSpPr>
            <p:spPr>
              <a:xfrm rot="5400000" flipH="1">
                <a:off x="2197046" y="3065514"/>
                <a:ext cx="231251"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9" name="Straight Arrow Connector 308">
                <a:extLst>
                  <a:ext uri="{FF2B5EF4-FFF2-40B4-BE49-F238E27FC236}">
                    <a16:creationId xmlns:a16="http://schemas.microsoft.com/office/drawing/2014/main" id="{54804F74-6377-7F02-D48D-0CB57054EBBA}"/>
                  </a:ext>
                </a:extLst>
              </p:cNvPr>
              <p:cNvCxnSpPr>
                <a:cxnSpLocks noChangeAspect="1"/>
              </p:cNvCxnSpPr>
              <p:nvPr/>
            </p:nvCxnSpPr>
            <p:spPr>
              <a:xfrm rot="5400000">
                <a:off x="3443185" y="3682979"/>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0" name="Straight Arrow Connector 309">
                <a:extLst>
                  <a:ext uri="{FF2B5EF4-FFF2-40B4-BE49-F238E27FC236}">
                    <a16:creationId xmlns:a16="http://schemas.microsoft.com/office/drawing/2014/main" id="{AC49CA1E-C7F3-F049-EE57-20A7D88C1C3E}"/>
                  </a:ext>
                </a:extLst>
              </p:cNvPr>
              <p:cNvCxnSpPr>
                <a:cxnSpLocks/>
              </p:cNvCxnSpPr>
              <p:nvPr/>
            </p:nvCxnSpPr>
            <p:spPr>
              <a:xfrm rot="5400000" flipH="1">
                <a:off x="2350347" y="3530107"/>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1" name="Straight Arrow Connector 310">
                <a:extLst>
                  <a:ext uri="{FF2B5EF4-FFF2-40B4-BE49-F238E27FC236}">
                    <a16:creationId xmlns:a16="http://schemas.microsoft.com/office/drawing/2014/main" id="{11077F48-3149-9823-D217-C2B93435A29B}"/>
                  </a:ext>
                </a:extLst>
              </p:cNvPr>
              <p:cNvCxnSpPr>
                <a:cxnSpLocks/>
              </p:cNvCxnSpPr>
              <p:nvPr/>
            </p:nvCxnSpPr>
            <p:spPr>
              <a:xfrm rot="5400000" flipH="1" flipV="1">
                <a:off x="2504139" y="252883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2" name="Straight Arrow Connector 311">
                <a:extLst>
                  <a:ext uri="{FF2B5EF4-FFF2-40B4-BE49-F238E27FC236}">
                    <a16:creationId xmlns:a16="http://schemas.microsoft.com/office/drawing/2014/main" id="{D0E801C0-B0C1-E425-D6C1-F6E1BA8E711A}"/>
                  </a:ext>
                </a:extLst>
              </p:cNvPr>
              <p:cNvCxnSpPr>
                <a:cxnSpLocks/>
              </p:cNvCxnSpPr>
              <p:nvPr/>
            </p:nvCxnSpPr>
            <p:spPr>
              <a:xfrm rot="5400000" flipV="1">
                <a:off x="3566866" y="2656705"/>
                <a:ext cx="158189" cy="15817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3" name="Straight Arrow Connector 312">
                <a:extLst>
                  <a:ext uri="{FF2B5EF4-FFF2-40B4-BE49-F238E27FC236}">
                    <a16:creationId xmlns:a16="http://schemas.microsoft.com/office/drawing/2014/main" id="{63D9306A-1C4B-DCB9-AD7B-EA089E5F8F18}"/>
                  </a:ext>
                </a:extLst>
              </p:cNvPr>
              <p:cNvCxnSpPr>
                <a:cxnSpLocks/>
              </p:cNvCxnSpPr>
              <p:nvPr/>
            </p:nvCxnSpPr>
            <p:spPr>
              <a:xfrm rot="5400000">
                <a:off x="4402775" y="3414253"/>
                <a:ext cx="497163"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4" name="Straight Arrow Connector 313">
                <a:extLst>
                  <a:ext uri="{FF2B5EF4-FFF2-40B4-BE49-F238E27FC236}">
                    <a16:creationId xmlns:a16="http://schemas.microsoft.com/office/drawing/2014/main" id="{96FA9992-C1F4-FF91-DEF2-A723FAD67F93}"/>
                  </a:ext>
                </a:extLst>
              </p:cNvPr>
              <p:cNvCxnSpPr>
                <a:cxnSpLocks noChangeAspect="1"/>
              </p:cNvCxnSpPr>
              <p:nvPr/>
            </p:nvCxnSpPr>
            <p:spPr>
              <a:xfrm rot="5400000" flipH="1">
                <a:off x="1195955" y="2925036"/>
                <a:ext cx="508461" cy="2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5" name="Straight Arrow Connector 314">
                <a:extLst>
                  <a:ext uri="{FF2B5EF4-FFF2-40B4-BE49-F238E27FC236}">
                    <a16:creationId xmlns:a16="http://schemas.microsoft.com/office/drawing/2014/main" id="{956D40E6-1006-274E-CEED-E704BB04950B}"/>
                  </a:ext>
                </a:extLst>
              </p:cNvPr>
              <p:cNvCxnSpPr>
                <a:cxnSpLocks/>
              </p:cNvCxnSpPr>
              <p:nvPr/>
            </p:nvCxnSpPr>
            <p:spPr>
              <a:xfrm rot="5400000" flipH="1">
                <a:off x="1567228" y="3968123"/>
                <a:ext cx="375561" cy="36153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6" name="Straight Arrow Connector 315">
                <a:extLst>
                  <a:ext uri="{FF2B5EF4-FFF2-40B4-BE49-F238E27FC236}">
                    <a16:creationId xmlns:a16="http://schemas.microsoft.com/office/drawing/2014/main" id="{82818845-9D29-217F-039C-B2A076898F2F}"/>
                  </a:ext>
                </a:extLst>
              </p:cNvPr>
              <p:cNvCxnSpPr>
                <a:cxnSpLocks/>
              </p:cNvCxnSpPr>
              <p:nvPr/>
            </p:nvCxnSpPr>
            <p:spPr>
              <a:xfrm rot="5400000" flipH="1" flipV="1">
                <a:off x="1926901" y="1705815"/>
                <a:ext cx="336003" cy="3657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7" name="Straight Arrow Connector 316">
                <a:extLst>
                  <a:ext uri="{FF2B5EF4-FFF2-40B4-BE49-F238E27FC236}">
                    <a16:creationId xmlns:a16="http://schemas.microsoft.com/office/drawing/2014/main" id="{B719C010-851A-1724-C692-31ED25302B66}"/>
                  </a:ext>
                </a:extLst>
              </p:cNvPr>
              <p:cNvCxnSpPr>
                <a:cxnSpLocks noChangeAspect="1"/>
              </p:cNvCxnSpPr>
              <p:nvPr/>
            </p:nvCxnSpPr>
            <p:spPr>
              <a:xfrm rot="5400000" flipV="1">
                <a:off x="4170205" y="2014672"/>
                <a:ext cx="337337"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8" name="Straight Arrow Connector 317">
                <a:extLst>
                  <a:ext uri="{FF2B5EF4-FFF2-40B4-BE49-F238E27FC236}">
                    <a16:creationId xmlns:a16="http://schemas.microsoft.com/office/drawing/2014/main" id="{472025D3-7F9C-08CC-03EF-BB04B0ECA28B}"/>
                  </a:ext>
                </a:extLst>
              </p:cNvPr>
              <p:cNvCxnSpPr>
                <a:cxnSpLocks noChangeAspect="1"/>
              </p:cNvCxnSpPr>
              <p:nvPr/>
            </p:nvCxnSpPr>
            <p:spPr>
              <a:xfrm rot="6720000" flipV="1">
                <a:off x="3703734" y="1949189"/>
                <a:ext cx="0" cy="34048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9" name="Straight Arrow Connector 318">
                <a:extLst>
                  <a:ext uri="{FF2B5EF4-FFF2-40B4-BE49-F238E27FC236}">
                    <a16:creationId xmlns:a16="http://schemas.microsoft.com/office/drawing/2014/main" id="{123D7943-51DF-EA92-6268-95F6282ADBA3}"/>
                  </a:ext>
                </a:extLst>
              </p:cNvPr>
              <p:cNvCxnSpPr>
                <a:cxnSpLocks noChangeAspect="1"/>
              </p:cNvCxnSpPr>
              <p:nvPr/>
            </p:nvCxnSpPr>
            <p:spPr>
              <a:xfrm rot="5400000">
                <a:off x="3943564" y="3791824"/>
                <a:ext cx="316144" cy="13236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0" name="Straight Arrow Connector 319">
                <a:extLst>
                  <a:ext uri="{FF2B5EF4-FFF2-40B4-BE49-F238E27FC236}">
                    <a16:creationId xmlns:a16="http://schemas.microsoft.com/office/drawing/2014/main" id="{85B166D9-DFEB-9933-A6B5-7C1E25960807}"/>
                  </a:ext>
                </a:extLst>
              </p:cNvPr>
              <p:cNvCxnSpPr>
                <a:cxnSpLocks noChangeAspect="1"/>
              </p:cNvCxnSpPr>
              <p:nvPr/>
            </p:nvCxnSpPr>
            <p:spPr>
              <a:xfrm rot="5400000" flipH="1">
                <a:off x="2331462" y="4092360"/>
                <a:ext cx="125281" cy="31004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1" name="Straight Arrow Connector 320">
                <a:extLst>
                  <a:ext uri="{FF2B5EF4-FFF2-40B4-BE49-F238E27FC236}">
                    <a16:creationId xmlns:a16="http://schemas.microsoft.com/office/drawing/2014/main" id="{F463273F-8651-9035-607A-080E723BC176}"/>
                  </a:ext>
                </a:extLst>
              </p:cNvPr>
              <p:cNvCxnSpPr>
                <a:cxnSpLocks noChangeAspect="1"/>
              </p:cNvCxnSpPr>
              <p:nvPr/>
            </p:nvCxnSpPr>
            <p:spPr>
              <a:xfrm rot="6720000" flipH="1">
                <a:off x="1792555" y="2584968"/>
                <a:ext cx="338974" cy="14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2" name="Straight Arrow Connector 321">
                <a:extLst>
                  <a:ext uri="{FF2B5EF4-FFF2-40B4-BE49-F238E27FC236}">
                    <a16:creationId xmlns:a16="http://schemas.microsoft.com/office/drawing/2014/main" id="{5F652171-7ECB-351C-740C-D52FBE181ADE}"/>
                  </a:ext>
                </a:extLst>
              </p:cNvPr>
              <p:cNvCxnSpPr>
                <a:cxnSpLocks noChangeAspect="1"/>
              </p:cNvCxnSpPr>
              <p:nvPr/>
            </p:nvCxnSpPr>
            <p:spPr>
              <a:xfrm rot="5400000">
                <a:off x="3408375" y="4187473"/>
                <a:ext cx="131117" cy="30886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3" name="Straight Arrow Connector 322">
                <a:extLst>
                  <a:ext uri="{FF2B5EF4-FFF2-40B4-BE49-F238E27FC236}">
                    <a16:creationId xmlns:a16="http://schemas.microsoft.com/office/drawing/2014/main" id="{DFF5ABBB-13EB-1153-946B-692A3AA8F0A6}"/>
                  </a:ext>
                </a:extLst>
              </p:cNvPr>
              <p:cNvCxnSpPr>
                <a:cxnSpLocks noChangeAspect="1"/>
              </p:cNvCxnSpPr>
              <p:nvPr/>
            </p:nvCxnSpPr>
            <p:spPr>
              <a:xfrm rot="5400000" flipH="1">
                <a:off x="1714144" y="3489694"/>
                <a:ext cx="308893" cy="131104"/>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4" name="Straight Arrow Connector 323">
                <a:extLst>
                  <a:ext uri="{FF2B5EF4-FFF2-40B4-BE49-F238E27FC236}">
                    <a16:creationId xmlns:a16="http://schemas.microsoft.com/office/drawing/2014/main" id="{D53138F1-A1E2-E325-E9E6-5F7AECBF40EE}"/>
                  </a:ext>
                </a:extLst>
              </p:cNvPr>
              <p:cNvCxnSpPr>
                <a:cxnSpLocks noChangeAspect="1"/>
              </p:cNvCxnSpPr>
              <p:nvPr/>
            </p:nvCxnSpPr>
            <p:spPr>
              <a:xfrm rot="5400000" flipH="1" flipV="1">
                <a:off x="2642054" y="1834408"/>
                <a:ext cx="131190" cy="3086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5" name="Straight Arrow Connector 324">
                <a:extLst>
                  <a:ext uri="{FF2B5EF4-FFF2-40B4-BE49-F238E27FC236}">
                    <a16:creationId xmlns:a16="http://schemas.microsoft.com/office/drawing/2014/main" id="{A0B9DAC0-821B-1F4C-489C-322E3042888F}"/>
                  </a:ext>
                </a:extLst>
              </p:cNvPr>
              <p:cNvCxnSpPr>
                <a:cxnSpLocks noChangeAspect="1"/>
              </p:cNvCxnSpPr>
              <p:nvPr/>
            </p:nvCxnSpPr>
            <p:spPr>
              <a:xfrm rot="6720000" flipV="1">
                <a:off x="4141656" y="2761912"/>
                <a:ext cx="237283" cy="2372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6" name="Straight Arrow Connector 325">
                <a:extLst>
                  <a:ext uri="{FF2B5EF4-FFF2-40B4-BE49-F238E27FC236}">
                    <a16:creationId xmlns:a16="http://schemas.microsoft.com/office/drawing/2014/main" id="{F49879F9-B5EE-C241-6374-8F1B5294B1C5}"/>
                  </a:ext>
                </a:extLst>
              </p:cNvPr>
              <p:cNvCxnSpPr>
                <a:cxnSpLocks noChangeAspect="1"/>
              </p:cNvCxnSpPr>
              <p:nvPr/>
            </p:nvCxnSpPr>
            <p:spPr>
              <a:xfrm rot="5400000" flipV="1">
                <a:off x="3298985" y="1326869"/>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7" name="Straight Arrow Connector 326">
                <a:extLst>
                  <a:ext uri="{FF2B5EF4-FFF2-40B4-BE49-F238E27FC236}">
                    <a16:creationId xmlns:a16="http://schemas.microsoft.com/office/drawing/2014/main" id="{061B7528-4A5E-12E0-5D63-EBEF139416FE}"/>
                  </a:ext>
                </a:extLst>
              </p:cNvPr>
              <p:cNvCxnSpPr>
                <a:cxnSpLocks/>
              </p:cNvCxnSpPr>
              <p:nvPr/>
            </p:nvCxnSpPr>
            <p:spPr>
              <a:xfrm rot="5400000">
                <a:off x="3846840" y="4292569"/>
                <a:ext cx="338974" cy="36153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8" name="Straight Arrow Connector 327">
                <a:extLst>
                  <a:ext uri="{FF2B5EF4-FFF2-40B4-BE49-F238E27FC236}">
                    <a16:creationId xmlns:a16="http://schemas.microsoft.com/office/drawing/2014/main" id="{4631D48F-2F75-F587-5EEE-8CB4BACC6781}"/>
                  </a:ext>
                </a:extLst>
              </p:cNvPr>
              <p:cNvCxnSpPr>
                <a:cxnSpLocks noChangeAspect="1"/>
              </p:cNvCxnSpPr>
              <p:nvPr/>
            </p:nvCxnSpPr>
            <p:spPr>
              <a:xfrm rot="6720000" flipV="1">
                <a:off x="4101332" y="1221922"/>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9" name="Straight Arrow Connector 328">
                <a:extLst>
                  <a:ext uri="{FF2B5EF4-FFF2-40B4-BE49-F238E27FC236}">
                    <a16:creationId xmlns:a16="http://schemas.microsoft.com/office/drawing/2014/main" id="{7691BD5B-B32F-70EA-234A-ABA834784FFE}"/>
                  </a:ext>
                </a:extLst>
              </p:cNvPr>
              <p:cNvCxnSpPr>
                <a:cxnSpLocks noChangeAspect="1"/>
              </p:cNvCxnSpPr>
              <p:nvPr/>
            </p:nvCxnSpPr>
            <p:spPr>
              <a:xfrm rot="9420000" flipV="1">
                <a:off x="4953838" y="2449744"/>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0" name="Straight Arrow Connector 329">
                <a:extLst>
                  <a:ext uri="{FF2B5EF4-FFF2-40B4-BE49-F238E27FC236}">
                    <a16:creationId xmlns:a16="http://schemas.microsoft.com/office/drawing/2014/main" id="{AD9E7D30-28D3-75A2-E243-E4DB9C328364}"/>
                  </a:ext>
                </a:extLst>
              </p:cNvPr>
              <p:cNvCxnSpPr>
                <a:cxnSpLocks noChangeAspect="1"/>
              </p:cNvCxnSpPr>
              <p:nvPr/>
            </p:nvCxnSpPr>
            <p:spPr>
              <a:xfrm rot="12120000" flipV="1">
                <a:off x="4666737" y="3958850"/>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1" name="Straight Arrow Connector 330">
                <a:extLst>
                  <a:ext uri="{FF2B5EF4-FFF2-40B4-BE49-F238E27FC236}">
                    <a16:creationId xmlns:a16="http://schemas.microsoft.com/office/drawing/2014/main" id="{DBB9123B-4713-F5E2-42BF-257E2116794C}"/>
                  </a:ext>
                </a:extLst>
              </p:cNvPr>
              <p:cNvCxnSpPr>
                <a:cxnSpLocks noChangeAspect="1"/>
              </p:cNvCxnSpPr>
              <p:nvPr/>
            </p:nvCxnSpPr>
            <p:spPr>
              <a:xfrm rot="14820000" flipV="1">
                <a:off x="3620082" y="4690425"/>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2" name="Straight Arrow Connector 331">
                <a:extLst>
                  <a:ext uri="{FF2B5EF4-FFF2-40B4-BE49-F238E27FC236}">
                    <a16:creationId xmlns:a16="http://schemas.microsoft.com/office/drawing/2014/main" id="{327DF55D-F158-637D-B8DE-F2825DFE389D}"/>
                  </a:ext>
                </a:extLst>
              </p:cNvPr>
              <p:cNvCxnSpPr>
                <a:cxnSpLocks noChangeAspect="1"/>
              </p:cNvCxnSpPr>
              <p:nvPr/>
            </p:nvCxnSpPr>
            <p:spPr>
              <a:xfrm rot="17520000" flipV="1">
                <a:off x="2043020" y="4513887"/>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3" name="Straight Arrow Connector 332">
                <a:extLst>
                  <a:ext uri="{FF2B5EF4-FFF2-40B4-BE49-F238E27FC236}">
                    <a16:creationId xmlns:a16="http://schemas.microsoft.com/office/drawing/2014/main" id="{8BAE96F3-0060-DAAA-C9EA-8E4CF5B9A5FC}"/>
                  </a:ext>
                </a:extLst>
              </p:cNvPr>
              <p:cNvCxnSpPr>
                <a:cxnSpLocks noChangeAspect="1"/>
              </p:cNvCxnSpPr>
              <p:nvPr/>
            </p:nvCxnSpPr>
            <p:spPr>
              <a:xfrm rot="20220000" flipV="1">
                <a:off x="1177839" y="3341959"/>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4" name="Straight Arrow Connector 333">
                <a:extLst>
                  <a:ext uri="{FF2B5EF4-FFF2-40B4-BE49-F238E27FC236}">
                    <a16:creationId xmlns:a16="http://schemas.microsoft.com/office/drawing/2014/main" id="{B2758C23-A7C6-3503-F079-6B8776B2CC46}"/>
                  </a:ext>
                </a:extLst>
              </p:cNvPr>
              <p:cNvCxnSpPr>
                <a:cxnSpLocks noChangeAspect="1"/>
              </p:cNvCxnSpPr>
              <p:nvPr/>
            </p:nvCxnSpPr>
            <p:spPr>
              <a:xfrm rot="1320000" flipV="1">
                <a:off x="1402224" y="1836077"/>
                <a:ext cx="0" cy="65314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5" name="Straight Arrow Connector 334">
                <a:extLst>
                  <a:ext uri="{FF2B5EF4-FFF2-40B4-BE49-F238E27FC236}">
                    <a16:creationId xmlns:a16="http://schemas.microsoft.com/office/drawing/2014/main" id="{FB75454C-92EA-14B9-86FE-954FECBE36AD}"/>
                  </a:ext>
                </a:extLst>
              </p:cNvPr>
              <p:cNvCxnSpPr>
                <a:cxnSpLocks noChangeAspect="1"/>
              </p:cNvCxnSpPr>
              <p:nvPr/>
            </p:nvCxnSpPr>
            <p:spPr>
              <a:xfrm rot="4020000" flipV="1">
                <a:off x="2588951" y="976419"/>
                <a:ext cx="0" cy="65307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6" name="Straight Arrow Connector 335">
                <a:extLst>
                  <a:ext uri="{FF2B5EF4-FFF2-40B4-BE49-F238E27FC236}">
                    <a16:creationId xmlns:a16="http://schemas.microsoft.com/office/drawing/2014/main" id="{8A3443C1-E69A-8235-9FE9-9AA444489166}"/>
                  </a:ext>
                </a:extLst>
              </p:cNvPr>
              <p:cNvCxnSpPr>
                <a:cxnSpLocks noChangeAspect="1"/>
              </p:cNvCxnSpPr>
              <p:nvPr/>
            </p:nvCxnSpPr>
            <p:spPr>
              <a:xfrm rot="16200000" flipV="1">
                <a:off x="2804961" y="4532376"/>
                <a:ext cx="0" cy="510733"/>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355" name="TextBox 354">
                <a:extLst>
                  <a:ext uri="{FF2B5EF4-FFF2-40B4-BE49-F238E27FC236}">
                    <a16:creationId xmlns:a16="http://schemas.microsoft.com/office/drawing/2014/main" id="{7A215E21-9E65-80E4-A616-D104B6B6042D}"/>
                  </a:ext>
                </a:extLst>
              </p:cNvPr>
              <p:cNvSpPr txBox="1">
                <a:spLocks noChangeAspect="1"/>
              </p:cNvSpPr>
              <p:nvPr/>
            </p:nvSpPr>
            <p:spPr>
              <a:xfrm>
                <a:off x="8751335" y="98750"/>
                <a:ext cx="1245076" cy="578300"/>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smtClean="0">
                              <a:latin typeface="Cambria Math" panose="02040503050406030204" pitchFamily="18" charset="0"/>
                            </a:rPr>
                          </m:ctrlPr>
                        </m:accPr>
                        <m:e>
                          <m:r>
                            <a:rPr lang="en-US" sz="2800" b="0" i="1" smtClean="0">
                              <a:latin typeface="Cambria Math" panose="02040503050406030204" pitchFamily="18" charset="0"/>
                            </a:rPr>
                            <m:t>𝑆</m:t>
                          </m:r>
                        </m:e>
                      </m:acc>
                      <m:d>
                        <m:dPr>
                          <m:ctrlPr>
                            <a:rPr lang="en-US" sz="2800" i="1">
                              <a:latin typeface="Cambria Math" panose="02040503050406030204" pitchFamily="18" charset="0"/>
                            </a:rPr>
                          </m:ctrlPr>
                        </m:dPr>
                        <m:e>
                          <m:r>
                            <a:rPr lang="en-US" sz="2800" i="1">
                              <a:latin typeface="Cambria Math" panose="02040503050406030204" pitchFamily="18" charset="0"/>
                            </a:rPr>
                            <m:t>𝑞</m:t>
                          </m:r>
                          <m:r>
                            <a:rPr lang="en-US" sz="2800" i="1">
                              <a:latin typeface="Cambria Math" panose="02040503050406030204" pitchFamily="18" charset="0"/>
                            </a:rPr>
                            <m:t>,</m:t>
                          </m:r>
                          <m:r>
                            <a:rPr lang="en-US" sz="2800" i="1">
                              <a:latin typeface="Cambria Math" panose="02040503050406030204" pitchFamily="18" charset="0"/>
                            </a:rPr>
                            <m:t>𝑝</m:t>
                          </m:r>
                        </m:e>
                      </m:d>
                    </m:oMath>
                  </m:oMathPara>
                </a14:m>
                <a:endParaRPr lang="en-US" sz="2800" dirty="0"/>
              </a:p>
            </p:txBody>
          </p:sp>
        </mc:Choice>
        <mc:Fallback xmlns="">
          <p:sp>
            <p:nvSpPr>
              <p:cNvPr id="355" name="TextBox 354">
                <a:extLst>
                  <a:ext uri="{FF2B5EF4-FFF2-40B4-BE49-F238E27FC236}">
                    <a16:creationId xmlns:a16="http://schemas.microsoft.com/office/drawing/2014/main" id="{7A215E21-9E65-80E4-A616-D104B6B6042D}"/>
                  </a:ext>
                </a:extLst>
              </p:cNvPr>
              <p:cNvSpPr txBox="1">
                <a:spLocks noRot="1" noChangeAspect="1" noMove="1" noResize="1" noEditPoints="1" noAdjustHandles="1" noChangeArrowheads="1" noChangeShapeType="1" noTextEdit="1"/>
              </p:cNvSpPr>
              <p:nvPr/>
            </p:nvSpPr>
            <p:spPr>
              <a:xfrm>
                <a:off x="8751335" y="98750"/>
                <a:ext cx="1245076" cy="578300"/>
              </a:xfrm>
              <a:prstGeom prst="rect">
                <a:avLst/>
              </a:prstGeom>
              <a:blipFill>
                <a:blip r:embed="rId2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20">
                <a:extLst>
                  <a:ext uri="{FF2B5EF4-FFF2-40B4-BE49-F238E27FC236}">
                    <a16:creationId xmlns:a16="http://schemas.microsoft.com/office/drawing/2014/main" id="{811FBBCC-0445-6352-CCAA-ED0F2D1D97D3}"/>
                  </a:ext>
                </a:extLst>
              </p:cNvPr>
              <p:cNvSpPr txBox="1"/>
              <p:nvPr/>
            </p:nvSpPr>
            <p:spPr>
              <a:xfrm>
                <a:off x="665723" y="4764619"/>
                <a:ext cx="8386783" cy="1029641"/>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sz="5400" dirty="0">
                    <a:solidFill>
                      <a:schemeClr val="accent6">
                        <a:lumMod val="75000"/>
                      </a:schemeClr>
                    </a:solidFill>
                  </a:rPr>
                  <a:t>HM-1D </a:t>
                </a:r>
                <a14:m>
                  <m:oMath xmlns:m="http://schemas.openxmlformats.org/officeDocument/2006/math">
                    <m:r>
                      <a:rPr lang="en-US" sz="5400" b="0" i="1" smtClean="0">
                        <a:solidFill>
                          <a:schemeClr val="accent6">
                            <a:lumMod val="75000"/>
                          </a:schemeClr>
                        </a:solidFill>
                        <a:latin typeface="Cambria Math" panose="02040503050406030204" pitchFamily="18" charset="0"/>
                      </a:rPr>
                      <m:t>⇒</m:t>
                    </m:r>
                    <m:acc>
                      <m:accPr>
                        <m:chr m:val="⃗"/>
                        <m:ctrlPr>
                          <a:rPr lang="en-US" sz="5400" b="0" i="1" smtClean="0">
                            <a:solidFill>
                              <a:schemeClr val="accent6">
                                <a:lumMod val="75000"/>
                              </a:schemeClr>
                            </a:solidFill>
                            <a:latin typeface="Cambria Math" panose="02040503050406030204" pitchFamily="18" charset="0"/>
                          </a:rPr>
                        </m:ctrlPr>
                      </m:accPr>
                      <m:e>
                        <m:r>
                          <a:rPr lang="en-US" sz="5400" b="0" i="1" smtClean="0">
                            <a:solidFill>
                              <a:schemeClr val="accent6">
                                <a:lumMod val="75000"/>
                              </a:schemeClr>
                            </a:solidFill>
                            <a:latin typeface="Cambria Math" panose="02040503050406030204" pitchFamily="18" charset="0"/>
                          </a:rPr>
                          <m:t>𝑆</m:t>
                        </m:r>
                      </m:e>
                    </m:acc>
                  </m:oMath>
                </a14:m>
                <a:r>
                  <a:rPr lang="en-US" sz="5400" dirty="0">
                    <a:solidFill>
                      <a:schemeClr val="accent6">
                        <a:lumMod val="75000"/>
                      </a:schemeClr>
                    </a:solidFill>
                  </a:rPr>
                  <a:t> is </a:t>
                </a:r>
                <a:r>
                  <a:rPr lang="en-US" sz="5400" dirty="0" err="1">
                    <a:solidFill>
                      <a:schemeClr val="accent6">
                        <a:lumMod val="75000"/>
                      </a:schemeClr>
                    </a:solidFill>
                  </a:rPr>
                  <a:t>divergenceless</a:t>
                </a:r>
                <a:endParaRPr lang="en-US" sz="5400" dirty="0">
                  <a:solidFill>
                    <a:schemeClr val="accent6">
                      <a:lumMod val="75000"/>
                    </a:schemeClr>
                  </a:solidFill>
                </a:endParaRPr>
              </a:p>
            </p:txBody>
          </p:sp>
        </mc:Choice>
        <mc:Fallback xmlns="">
          <p:sp>
            <p:nvSpPr>
              <p:cNvPr id="5" name="TextBox 20">
                <a:extLst>
                  <a:ext uri="{FF2B5EF4-FFF2-40B4-BE49-F238E27FC236}">
                    <a16:creationId xmlns:a16="http://schemas.microsoft.com/office/drawing/2014/main" id="{811FBBCC-0445-6352-CCAA-ED0F2D1D97D3}"/>
                  </a:ext>
                </a:extLst>
              </p:cNvPr>
              <p:cNvSpPr txBox="1">
                <a:spLocks noRot="1" noChangeAspect="1" noMove="1" noResize="1" noEditPoints="1" noAdjustHandles="1" noChangeArrowheads="1" noChangeShapeType="1" noTextEdit="1"/>
              </p:cNvSpPr>
              <p:nvPr/>
            </p:nvSpPr>
            <p:spPr>
              <a:xfrm>
                <a:off x="665723" y="4764619"/>
                <a:ext cx="8386783" cy="1029641"/>
              </a:xfrm>
              <a:prstGeom prst="rect">
                <a:avLst/>
              </a:prstGeom>
              <a:blipFill>
                <a:blip r:embed="rId24"/>
                <a:stretch>
                  <a:fillRect l="-3343" t="-5917" r="-3416" b="-35503"/>
                </a:stretch>
              </a:blipFill>
            </p:spPr>
            <p:txBody>
              <a:bodyPr/>
              <a:lstStyle/>
              <a:p>
                <a:r>
                  <a:rPr lang="en-US">
                    <a:noFill/>
                  </a:rPr>
                  <a:t> </a:t>
                </a:r>
              </a:p>
            </p:txBody>
          </p:sp>
        </mc:Fallback>
      </mc:AlternateContent>
    </p:spTree>
    <p:extLst>
      <p:ext uri="{BB962C8B-B14F-4D97-AF65-F5344CB8AC3E}">
        <p14:creationId xmlns:p14="http://schemas.microsoft.com/office/powerpoint/2010/main" val="882562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9</a:t>
            </a:fld>
            <a:endParaRPr lang="en-US"/>
          </a:p>
        </p:txBody>
      </p:sp>
      <mc:AlternateContent xmlns:mc="http://schemas.openxmlformats.org/markup-compatibility/2006" xmlns:a14="http://schemas.microsoft.com/office/drawing/2010/main">
        <mc:Choice Requires="a14">
          <p:sp>
            <p:nvSpPr>
              <p:cNvPr id="202" name="Rectangle 201">
                <a:extLst>
                  <a:ext uri="{FF2B5EF4-FFF2-40B4-BE49-F238E27FC236}">
                    <a16:creationId xmlns:a16="http://schemas.microsoft.com/office/drawing/2014/main" id="{196DECF7-5A3A-8900-BF47-EAC3989AFF3D}"/>
                  </a:ext>
                </a:extLst>
              </p:cNvPr>
              <p:cNvSpPr/>
              <p:nvPr/>
            </p:nvSpPr>
            <p:spPr>
              <a:xfrm>
                <a:off x="5796642" y="2526148"/>
                <a:ext cx="6539226" cy="1051891"/>
              </a:xfrm>
              <a:prstGeom prst="rect">
                <a:avLst/>
              </a:prstGeom>
            </p:spPr>
            <p:txBody>
              <a:bodyPr wrap="none">
                <a:spAutoFit/>
              </a:bodyPr>
              <a:lstStyle/>
              <a:p>
                <a14:m>
                  <m:oMath xmlns:m="http://schemas.openxmlformats.org/officeDocument/2006/math">
                    <m:nary>
                      <m:naryPr>
                        <m:chr m:val="∮"/>
                        <m:limLoc m:val="undOvr"/>
                        <m:subHide m:val="on"/>
                        <m:supHide m:val="on"/>
                        <m:ctrlPr>
                          <a:rPr lang="en-US" sz="5400" b="0" i="1" smtClean="0">
                            <a:latin typeface="Cambria Math" panose="02040503050406030204" pitchFamily="18" charset="0"/>
                          </a:rPr>
                        </m:ctrlPr>
                      </m:naryPr>
                      <m:sub/>
                      <m:sup/>
                      <m:e>
                        <m:d>
                          <m:dPr>
                            <m:ctrlPr>
                              <a:rPr lang="en-US" sz="5400" b="0" i="1" smtClean="0">
                                <a:latin typeface="Cambria Math" panose="02040503050406030204" pitchFamily="18" charset="0"/>
                              </a:rPr>
                            </m:ctrlPr>
                          </m:dPr>
                          <m:e>
                            <m:sSup>
                              <m:sSupPr>
                                <m:ctrlPr>
                                  <a:rPr lang="en-US" sz="5400" b="0" i="1" smtClean="0">
                                    <a:latin typeface="Cambria Math" panose="02040503050406030204" pitchFamily="18" charset="0"/>
                                  </a:rPr>
                                </m:ctrlPr>
                              </m:sSupPr>
                              <m:e>
                                <m:r>
                                  <a:rPr lang="en-US" sz="5400" b="0" i="1" smtClean="0">
                                    <a:latin typeface="Cambria Math" panose="02040503050406030204" pitchFamily="18" charset="0"/>
                                  </a:rPr>
                                  <m:t>𝑆</m:t>
                                </m:r>
                              </m:e>
                              <m:sup>
                                <m:r>
                                  <a:rPr lang="en-US" sz="5400" b="0" i="1" smtClean="0">
                                    <a:latin typeface="Cambria Math" panose="02040503050406030204" pitchFamily="18" charset="0"/>
                                  </a:rPr>
                                  <m:t>𝑞</m:t>
                                </m:r>
                              </m:sup>
                            </m:sSup>
                            <m:r>
                              <a:rPr lang="en-US" sz="5400" b="0" i="1" smtClean="0">
                                <a:latin typeface="Cambria Math" panose="02040503050406030204" pitchFamily="18" charset="0"/>
                              </a:rPr>
                              <m:t>𝑑𝑝</m:t>
                            </m:r>
                            <m:r>
                              <a:rPr lang="en-US" sz="5400" b="0" i="1" smtClean="0">
                                <a:latin typeface="Cambria Math" panose="02040503050406030204" pitchFamily="18" charset="0"/>
                              </a:rPr>
                              <m:t>−</m:t>
                            </m:r>
                            <m:sSup>
                              <m:sSupPr>
                                <m:ctrlPr>
                                  <a:rPr lang="en-US" sz="5400" b="0" i="1" smtClean="0">
                                    <a:latin typeface="Cambria Math" panose="02040503050406030204" pitchFamily="18" charset="0"/>
                                  </a:rPr>
                                </m:ctrlPr>
                              </m:sSupPr>
                              <m:e>
                                <m:r>
                                  <a:rPr lang="en-US" sz="5400" b="0" i="1" smtClean="0">
                                    <a:latin typeface="Cambria Math" panose="02040503050406030204" pitchFamily="18" charset="0"/>
                                  </a:rPr>
                                  <m:t>𝑆</m:t>
                                </m:r>
                              </m:e>
                              <m:sup>
                                <m:r>
                                  <a:rPr lang="en-US" sz="5400" b="0" i="1" smtClean="0">
                                    <a:latin typeface="Cambria Math" panose="02040503050406030204" pitchFamily="18" charset="0"/>
                                  </a:rPr>
                                  <m:t>𝑝</m:t>
                                </m:r>
                              </m:sup>
                            </m:sSup>
                            <m:r>
                              <a:rPr lang="en-US" sz="5400" b="0" i="1" smtClean="0">
                                <a:latin typeface="Cambria Math" panose="02040503050406030204" pitchFamily="18" charset="0"/>
                              </a:rPr>
                              <m:t>𝑑𝑞</m:t>
                            </m:r>
                          </m:e>
                        </m:d>
                      </m:e>
                    </m:nary>
                    <m:r>
                      <a:rPr lang="en-US" sz="5400" b="0" i="1" smtClean="0">
                        <a:latin typeface="Cambria Math" panose="02040503050406030204" pitchFamily="18" charset="0"/>
                      </a:rPr>
                      <m:t>=0</m:t>
                    </m:r>
                  </m:oMath>
                </a14:m>
                <a:r>
                  <a:rPr lang="en-US" sz="5400" dirty="0"/>
                  <a:t> </a:t>
                </a:r>
              </a:p>
            </p:txBody>
          </p:sp>
        </mc:Choice>
        <mc:Fallback xmlns="">
          <p:sp>
            <p:nvSpPr>
              <p:cNvPr id="202" name="Rectangle 201">
                <a:extLst>
                  <a:ext uri="{FF2B5EF4-FFF2-40B4-BE49-F238E27FC236}">
                    <a16:creationId xmlns:a16="http://schemas.microsoft.com/office/drawing/2014/main" id="{196DECF7-5A3A-8900-BF47-EAC3989AFF3D}"/>
                  </a:ext>
                </a:extLst>
              </p:cNvPr>
              <p:cNvSpPr>
                <a:spLocks noRot="1" noChangeAspect="1" noMove="1" noResize="1" noEditPoints="1" noAdjustHandles="1" noChangeArrowheads="1" noChangeShapeType="1" noTextEdit="1"/>
              </p:cNvSpPr>
              <p:nvPr/>
            </p:nvSpPr>
            <p:spPr>
              <a:xfrm>
                <a:off x="5796642" y="2526148"/>
                <a:ext cx="6539226" cy="1051891"/>
              </a:xfrm>
              <a:prstGeom prst="rect">
                <a:avLst/>
              </a:prstGeom>
              <a:blipFill>
                <a:blip r:embed="rId2"/>
                <a:stretch>
                  <a:fillRect/>
                </a:stretch>
              </a:blipFill>
            </p:spPr>
            <p:txBody>
              <a:bodyPr/>
              <a:lstStyle/>
              <a:p>
                <a:r>
                  <a:rPr lang="en-US">
                    <a:noFill/>
                  </a:rPr>
                  <a:t> </a:t>
                </a:r>
              </a:p>
            </p:txBody>
          </p:sp>
        </mc:Fallback>
      </mc:AlternateContent>
      <p:sp>
        <p:nvSpPr>
          <p:cNvPr id="4" name="TextBox 20">
            <a:extLst>
              <a:ext uri="{FF2B5EF4-FFF2-40B4-BE49-F238E27FC236}">
                <a16:creationId xmlns:a16="http://schemas.microsoft.com/office/drawing/2014/main" id="{F51380FE-BB2D-9376-EB33-19D0AE0A78F0}"/>
              </a:ext>
            </a:extLst>
          </p:cNvPr>
          <p:cNvSpPr txBox="1"/>
          <p:nvPr/>
        </p:nvSpPr>
        <p:spPr>
          <a:xfrm>
            <a:off x="4870966" y="4232573"/>
            <a:ext cx="4472250" cy="1569660"/>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4800" dirty="0">
                <a:solidFill>
                  <a:schemeClr val="accent6">
                    <a:lumMod val="75000"/>
                  </a:schemeClr>
                </a:solidFill>
              </a:rPr>
              <a:t>Flow of states</a:t>
            </a:r>
            <a:br>
              <a:rPr lang="en-US" sz="4800" dirty="0">
                <a:solidFill>
                  <a:schemeClr val="accent6">
                    <a:lumMod val="75000"/>
                  </a:schemeClr>
                </a:solidFill>
              </a:rPr>
            </a:br>
            <a:r>
              <a:rPr lang="en-US" sz="4800" dirty="0">
                <a:solidFill>
                  <a:schemeClr val="accent6">
                    <a:lumMod val="75000"/>
                  </a:schemeClr>
                </a:solidFill>
              </a:rPr>
              <a:t>is incompressible</a:t>
            </a:r>
          </a:p>
        </p:txBody>
      </p:sp>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DD6CF10B-ACAD-A81B-0C2A-7FB87AD2AFBE}"/>
                  </a:ext>
                </a:extLst>
              </p:cNvPr>
              <p:cNvSpPr/>
              <p:nvPr/>
            </p:nvSpPr>
            <p:spPr>
              <a:xfrm>
                <a:off x="6713656" y="166234"/>
                <a:ext cx="4705199" cy="92333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5400" b="0" i="1" smtClean="0">
                              <a:latin typeface="Cambria Math" panose="02040503050406030204" pitchFamily="18" charset="0"/>
                            </a:rPr>
                          </m:ctrlPr>
                        </m:sSubPr>
                        <m:e>
                          <m:r>
                            <a:rPr lang="en-US" sz="5400" b="0" i="1" smtClean="0">
                              <a:latin typeface="Cambria Math" panose="02040503050406030204" pitchFamily="18" charset="0"/>
                            </a:rPr>
                            <m:t>𝜕</m:t>
                          </m:r>
                        </m:e>
                        <m:sub>
                          <m:r>
                            <a:rPr lang="en-US" sz="5400" b="0" i="1" smtClean="0">
                              <a:latin typeface="Cambria Math" panose="02040503050406030204" pitchFamily="18" charset="0"/>
                            </a:rPr>
                            <m:t>𝑎</m:t>
                          </m:r>
                        </m:sub>
                      </m:sSub>
                      <m:sSup>
                        <m:sSupPr>
                          <m:ctrlPr>
                            <a:rPr lang="en-US" sz="5400" b="0" i="1" smtClean="0">
                              <a:latin typeface="Cambria Math" panose="02040503050406030204" pitchFamily="18" charset="0"/>
                            </a:rPr>
                          </m:ctrlPr>
                        </m:sSupPr>
                        <m:e>
                          <m:r>
                            <a:rPr lang="en-US" sz="5400" b="0" i="1" smtClean="0">
                              <a:latin typeface="Cambria Math" panose="02040503050406030204" pitchFamily="18" charset="0"/>
                            </a:rPr>
                            <m:t>𝑆</m:t>
                          </m:r>
                        </m:e>
                        <m:sup>
                          <m:r>
                            <a:rPr lang="en-US" sz="5400" b="0" i="1" smtClean="0">
                              <a:latin typeface="Cambria Math" panose="02040503050406030204" pitchFamily="18" charset="0"/>
                            </a:rPr>
                            <m:t>𝑎</m:t>
                          </m:r>
                        </m:sup>
                      </m:sSup>
                      <m:r>
                        <a:rPr lang="en-US" sz="5400" b="0" i="1" smtClean="0">
                          <a:latin typeface="Cambria Math" panose="02040503050406030204" pitchFamily="18" charset="0"/>
                        </a:rPr>
                        <m:t>=0    </m:t>
                      </m:r>
                      <m:r>
                        <a:rPr lang="en-US" sz="5400" b="0" i="1" smtClean="0">
                          <a:latin typeface="Cambria Math" panose="02040503050406030204" pitchFamily="18" charset="0"/>
                          <a:ea typeface="Cambria Math" panose="02040503050406030204" pitchFamily="18" charset="0"/>
                        </a:rPr>
                        <m:t>⟺</m:t>
                      </m:r>
                    </m:oMath>
                  </m:oMathPara>
                </a14:m>
                <a:endParaRPr lang="en-US" sz="5400" dirty="0"/>
              </a:p>
            </p:txBody>
          </p:sp>
        </mc:Choice>
        <mc:Fallback xmlns="">
          <p:sp>
            <p:nvSpPr>
              <p:cNvPr id="5" name="Rectangle 4">
                <a:extLst>
                  <a:ext uri="{FF2B5EF4-FFF2-40B4-BE49-F238E27FC236}">
                    <a16:creationId xmlns:a16="http://schemas.microsoft.com/office/drawing/2014/main" id="{DD6CF10B-ACAD-A81B-0C2A-7FB87AD2AFBE}"/>
                  </a:ext>
                </a:extLst>
              </p:cNvPr>
              <p:cNvSpPr>
                <a:spLocks noRot="1" noChangeAspect="1" noMove="1" noResize="1" noEditPoints="1" noAdjustHandles="1" noChangeArrowheads="1" noChangeShapeType="1" noTextEdit="1"/>
              </p:cNvSpPr>
              <p:nvPr/>
            </p:nvSpPr>
            <p:spPr>
              <a:xfrm>
                <a:off x="6713656" y="166234"/>
                <a:ext cx="4705199" cy="923330"/>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6ED027A7-D405-0DBA-4366-7A32FC193211}"/>
                  </a:ext>
                </a:extLst>
              </p:cNvPr>
              <p:cNvSpPr/>
              <p:nvPr/>
            </p:nvSpPr>
            <p:spPr>
              <a:xfrm>
                <a:off x="7014250" y="1204784"/>
                <a:ext cx="4104009" cy="1177887"/>
              </a:xfrm>
              <a:prstGeom prst="rect">
                <a:avLst/>
              </a:prstGeom>
            </p:spPr>
            <p:txBody>
              <a:bodyPr wrap="none">
                <a:spAutoFit/>
              </a:bodyPr>
              <a:lstStyle/>
              <a:p>
                <a14:m>
                  <m:oMath xmlns:m="http://schemas.openxmlformats.org/officeDocument/2006/math">
                    <m:nary>
                      <m:naryPr>
                        <m:chr m:val="∮"/>
                        <m:limLoc m:val="undOvr"/>
                        <m:subHide m:val="on"/>
                        <m:supHide m:val="on"/>
                        <m:ctrlPr>
                          <a:rPr lang="en-US" sz="5400" b="0" i="1" smtClean="0">
                            <a:latin typeface="Cambria Math" panose="02040503050406030204" pitchFamily="18" charset="0"/>
                          </a:rPr>
                        </m:ctrlPr>
                      </m:naryPr>
                      <m:sub/>
                      <m:sup/>
                      <m:e>
                        <m:acc>
                          <m:accPr>
                            <m:chr m:val="⃗"/>
                            <m:ctrlPr>
                              <a:rPr lang="en-US" sz="5400" b="0" i="1" smtClean="0">
                                <a:latin typeface="Cambria Math" panose="02040503050406030204" pitchFamily="18" charset="0"/>
                              </a:rPr>
                            </m:ctrlPr>
                          </m:accPr>
                          <m:e>
                            <m:r>
                              <a:rPr lang="en-US" sz="5400" b="0" i="1" smtClean="0">
                                <a:latin typeface="Cambria Math" panose="02040503050406030204" pitchFamily="18" charset="0"/>
                              </a:rPr>
                              <m:t>𝑆</m:t>
                            </m:r>
                          </m:e>
                        </m:acc>
                        <m:r>
                          <a:rPr lang="en-US" sz="5400" b="0" i="1" smtClean="0">
                            <a:latin typeface="Cambria Math" panose="02040503050406030204" pitchFamily="18" charset="0"/>
                          </a:rPr>
                          <m:t>×</m:t>
                        </m:r>
                        <m:acc>
                          <m:accPr>
                            <m:chr m:val="⃗"/>
                            <m:ctrlPr>
                              <a:rPr lang="en-US" sz="5400" b="0" i="1" smtClean="0">
                                <a:latin typeface="Cambria Math" panose="02040503050406030204" pitchFamily="18" charset="0"/>
                              </a:rPr>
                            </m:ctrlPr>
                          </m:accPr>
                          <m:e>
                            <m:r>
                              <a:rPr lang="en-US" sz="5400" i="1">
                                <a:latin typeface="Cambria Math" panose="02040503050406030204" pitchFamily="18" charset="0"/>
                              </a:rPr>
                              <m:t>𝑑</m:t>
                            </m:r>
                            <m:r>
                              <a:rPr lang="en-US" sz="5400" b="0" i="1" smtClean="0">
                                <a:latin typeface="Cambria Math" panose="02040503050406030204" pitchFamily="18" charset="0"/>
                              </a:rPr>
                              <m:t>𝜉</m:t>
                            </m:r>
                          </m:e>
                        </m:acc>
                      </m:e>
                    </m:nary>
                    <m:r>
                      <a:rPr lang="en-US" sz="5400" i="1">
                        <a:latin typeface="Cambria Math" panose="02040503050406030204" pitchFamily="18" charset="0"/>
                      </a:rPr>
                      <m:t>=0</m:t>
                    </m:r>
                  </m:oMath>
                </a14:m>
                <a:r>
                  <a:rPr lang="en-US" sz="5400" dirty="0"/>
                  <a:t> </a:t>
                </a:r>
              </a:p>
            </p:txBody>
          </p:sp>
        </mc:Choice>
        <mc:Fallback xmlns="">
          <p:sp>
            <p:nvSpPr>
              <p:cNvPr id="6" name="Rectangle 5">
                <a:extLst>
                  <a:ext uri="{FF2B5EF4-FFF2-40B4-BE49-F238E27FC236}">
                    <a16:creationId xmlns:a16="http://schemas.microsoft.com/office/drawing/2014/main" id="{6ED027A7-D405-0DBA-4366-7A32FC193211}"/>
                  </a:ext>
                </a:extLst>
              </p:cNvPr>
              <p:cNvSpPr>
                <a:spLocks noRot="1" noChangeAspect="1" noMove="1" noResize="1" noEditPoints="1" noAdjustHandles="1" noChangeArrowheads="1" noChangeShapeType="1" noTextEdit="1"/>
              </p:cNvSpPr>
              <p:nvPr/>
            </p:nvSpPr>
            <p:spPr>
              <a:xfrm>
                <a:off x="7014250" y="1204784"/>
                <a:ext cx="4104009" cy="1177887"/>
              </a:xfrm>
              <a:prstGeom prst="rect">
                <a:avLst/>
              </a:prstGeom>
              <a:blipFill>
                <a:blip r:embed="rId9"/>
                <a:stretch>
                  <a:fillRect/>
                </a:stretch>
              </a:blipFill>
            </p:spPr>
            <p:txBody>
              <a:bodyPr/>
              <a:lstStyle/>
              <a:p>
                <a:r>
                  <a:rPr lang="en-US">
                    <a:noFill/>
                  </a:rPr>
                  <a:t> </a:t>
                </a:r>
              </a:p>
            </p:txBody>
          </p:sp>
        </mc:Fallback>
      </mc:AlternateContent>
      <p:sp>
        <p:nvSpPr>
          <p:cNvPr id="7" name="TextBox 6">
            <a:extLst>
              <a:ext uri="{FF2B5EF4-FFF2-40B4-BE49-F238E27FC236}">
                <a16:creationId xmlns:a16="http://schemas.microsoft.com/office/drawing/2014/main" id="{C9E5D329-4DE2-EE02-FAAC-9CCEB1572254}"/>
              </a:ext>
            </a:extLst>
          </p:cNvPr>
          <p:cNvSpPr txBox="1"/>
          <p:nvPr/>
        </p:nvSpPr>
        <p:spPr>
          <a:xfrm>
            <a:off x="3166865" y="217845"/>
            <a:ext cx="3345083" cy="646331"/>
          </a:xfrm>
          <a:prstGeom prst="rect">
            <a:avLst/>
          </a:prstGeom>
          <a:noFill/>
        </p:spPr>
        <p:txBody>
          <a:bodyPr wrap="none" rtlCol="0">
            <a:spAutoFit/>
          </a:bodyPr>
          <a:lstStyle/>
          <a:p>
            <a:r>
              <a:rPr lang="en-US" dirty="0"/>
              <a:t>Note: in 2D, “surfaces” are “lines”</a:t>
            </a:r>
          </a:p>
          <a:p>
            <a:r>
              <a:rPr lang="en-US" dirty="0"/>
              <a:t>(i.e. 2D – 1D = 1D)</a:t>
            </a:r>
          </a:p>
        </p:txBody>
      </p:sp>
      <p:cxnSp>
        <p:nvCxnSpPr>
          <p:cNvPr id="9" name="Straight Connector 8">
            <a:extLst>
              <a:ext uri="{FF2B5EF4-FFF2-40B4-BE49-F238E27FC236}">
                <a16:creationId xmlns:a16="http://schemas.microsoft.com/office/drawing/2014/main" id="{1771731C-34F6-3D77-1BA1-161EB04C70F2}"/>
              </a:ext>
            </a:extLst>
          </p:cNvPr>
          <p:cNvCxnSpPr>
            <a:cxnSpLocks/>
          </p:cNvCxnSpPr>
          <p:nvPr/>
        </p:nvCxnSpPr>
        <p:spPr>
          <a:xfrm flipH="1">
            <a:off x="4309778" y="923374"/>
            <a:ext cx="86220" cy="664177"/>
          </a:xfrm>
          <a:prstGeom prst="line">
            <a:avLst/>
          </a:prstGeom>
        </p:spPr>
        <p:style>
          <a:lnRef idx="1">
            <a:schemeClr val="accent1"/>
          </a:lnRef>
          <a:fillRef idx="0">
            <a:schemeClr val="accent1"/>
          </a:fillRef>
          <a:effectRef idx="0">
            <a:schemeClr val="accent1"/>
          </a:effectRef>
          <a:fontRef idx="minor">
            <a:schemeClr val="tx1"/>
          </a:fontRef>
        </p:style>
      </p:cxnSp>
      <p:grpSp>
        <p:nvGrpSpPr>
          <p:cNvPr id="278" name="Group 277">
            <a:extLst>
              <a:ext uri="{FF2B5EF4-FFF2-40B4-BE49-F238E27FC236}">
                <a16:creationId xmlns:a16="http://schemas.microsoft.com/office/drawing/2014/main" id="{3338B0E3-002A-4984-BACF-D99765000C00}"/>
              </a:ext>
            </a:extLst>
          </p:cNvPr>
          <p:cNvGrpSpPr/>
          <p:nvPr/>
        </p:nvGrpSpPr>
        <p:grpSpPr>
          <a:xfrm>
            <a:off x="506276" y="525139"/>
            <a:ext cx="4872245" cy="5053907"/>
            <a:chOff x="688369" y="519823"/>
            <a:chExt cx="4872245" cy="5053907"/>
          </a:xfrm>
        </p:grpSpPr>
        <p:grpSp>
          <p:nvGrpSpPr>
            <p:cNvPr id="228" name="Group 227">
              <a:extLst>
                <a:ext uri="{FF2B5EF4-FFF2-40B4-BE49-F238E27FC236}">
                  <a16:creationId xmlns:a16="http://schemas.microsoft.com/office/drawing/2014/main" id="{0C02835F-5FFB-3FE8-4BF3-C3738569A957}"/>
                </a:ext>
              </a:extLst>
            </p:cNvPr>
            <p:cNvGrpSpPr/>
            <p:nvPr/>
          </p:nvGrpSpPr>
          <p:grpSpPr>
            <a:xfrm>
              <a:off x="688369" y="519823"/>
              <a:ext cx="4872245" cy="5053907"/>
              <a:chOff x="945826" y="972591"/>
              <a:chExt cx="4872245" cy="5053907"/>
            </a:xfrm>
          </p:grpSpPr>
          <mc:AlternateContent xmlns:mc="http://schemas.openxmlformats.org/markup-compatibility/2006" xmlns:a14="http://schemas.microsoft.com/office/drawing/2010/main">
            <mc:Choice Requires="a14">
              <p:sp>
                <p:nvSpPr>
                  <p:cNvPr id="239" name="TextBox 238">
                    <a:extLst>
                      <a:ext uri="{FF2B5EF4-FFF2-40B4-BE49-F238E27FC236}">
                        <a16:creationId xmlns:a16="http://schemas.microsoft.com/office/drawing/2014/main" id="{8F6E90D4-8583-3C6B-F0F1-E3B6A5BCEB28}"/>
                      </a:ext>
                    </a:extLst>
                  </p:cNvPr>
                  <p:cNvSpPr txBox="1"/>
                  <p:nvPr/>
                </p:nvSpPr>
                <p:spPr>
                  <a:xfrm>
                    <a:off x="3019320" y="972591"/>
                    <a:ext cx="25010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𝑝</m:t>
                          </m:r>
                        </m:oMath>
                      </m:oMathPara>
                    </a14:m>
                    <a:endParaRPr lang="en-US" sz="3200" dirty="0"/>
                  </a:p>
                </p:txBody>
              </p:sp>
            </mc:Choice>
            <mc:Fallback xmlns="">
              <p:sp>
                <p:nvSpPr>
                  <p:cNvPr id="239" name="TextBox 238">
                    <a:extLst>
                      <a:ext uri="{FF2B5EF4-FFF2-40B4-BE49-F238E27FC236}">
                        <a16:creationId xmlns:a16="http://schemas.microsoft.com/office/drawing/2014/main" id="{8F6E90D4-8583-3C6B-F0F1-E3B6A5BCEB28}"/>
                      </a:ext>
                    </a:extLst>
                  </p:cNvPr>
                  <p:cNvSpPr txBox="1">
                    <a:spLocks noRot="1" noChangeAspect="1" noMove="1" noResize="1" noEditPoints="1" noAdjustHandles="1" noChangeArrowheads="1" noChangeShapeType="1" noTextEdit="1"/>
                  </p:cNvSpPr>
                  <p:nvPr/>
                </p:nvSpPr>
                <p:spPr>
                  <a:xfrm>
                    <a:off x="3019320" y="972591"/>
                    <a:ext cx="250103" cy="492443"/>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0" name="TextBox 239">
                    <a:extLst>
                      <a:ext uri="{FF2B5EF4-FFF2-40B4-BE49-F238E27FC236}">
                        <a16:creationId xmlns:a16="http://schemas.microsoft.com/office/drawing/2014/main" id="{269F2A53-B093-FAA1-94B6-01F5E0729B17}"/>
                      </a:ext>
                    </a:extLst>
                  </p:cNvPr>
                  <p:cNvSpPr txBox="1"/>
                  <p:nvPr/>
                </p:nvSpPr>
                <p:spPr>
                  <a:xfrm>
                    <a:off x="5284202" y="3547049"/>
                    <a:ext cx="250103" cy="492443"/>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𝑞</m:t>
                          </m:r>
                        </m:oMath>
                      </m:oMathPara>
                    </a14:m>
                    <a:endParaRPr lang="en-US" sz="3200" dirty="0"/>
                  </a:p>
                </p:txBody>
              </p:sp>
            </mc:Choice>
            <mc:Fallback xmlns="">
              <p:sp>
                <p:nvSpPr>
                  <p:cNvPr id="240" name="TextBox 239">
                    <a:extLst>
                      <a:ext uri="{FF2B5EF4-FFF2-40B4-BE49-F238E27FC236}">
                        <a16:creationId xmlns:a16="http://schemas.microsoft.com/office/drawing/2014/main" id="{269F2A53-B093-FAA1-94B6-01F5E0729B17}"/>
                      </a:ext>
                    </a:extLst>
                  </p:cNvPr>
                  <p:cNvSpPr txBox="1">
                    <a:spLocks noRot="1" noChangeAspect="1" noMove="1" noResize="1" noEditPoints="1" noAdjustHandles="1" noChangeArrowheads="1" noChangeShapeType="1" noTextEdit="1"/>
                  </p:cNvSpPr>
                  <p:nvPr/>
                </p:nvSpPr>
                <p:spPr>
                  <a:xfrm>
                    <a:off x="5284202" y="3547049"/>
                    <a:ext cx="250103" cy="492443"/>
                  </a:xfrm>
                  <a:prstGeom prst="rect">
                    <a:avLst/>
                  </a:prstGeom>
                  <a:blipFill>
                    <a:blip r:embed="rId11"/>
                    <a:stretch>
                      <a:fillRect/>
                    </a:stretch>
                  </a:blipFill>
                </p:spPr>
                <p:txBody>
                  <a:bodyPr/>
                  <a:lstStyle/>
                  <a:p>
                    <a:r>
                      <a:rPr lang="en-US">
                        <a:noFill/>
                      </a:rPr>
                      <a:t> </a:t>
                    </a:r>
                  </a:p>
                </p:txBody>
              </p:sp>
            </mc:Fallback>
          </mc:AlternateContent>
          <p:grpSp>
            <p:nvGrpSpPr>
              <p:cNvPr id="241" name="Group 240">
                <a:extLst>
                  <a:ext uri="{FF2B5EF4-FFF2-40B4-BE49-F238E27FC236}">
                    <a16:creationId xmlns:a16="http://schemas.microsoft.com/office/drawing/2014/main" id="{1A4CCA9E-23D7-A7E9-0544-E2627CADB88D}"/>
                  </a:ext>
                </a:extLst>
              </p:cNvPr>
              <p:cNvGrpSpPr/>
              <p:nvPr/>
            </p:nvGrpSpPr>
            <p:grpSpPr>
              <a:xfrm>
                <a:off x="945826" y="1080667"/>
                <a:ext cx="4872245" cy="4945831"/>
                <a:chOff x="4144345" y="1476386"/>
                <a:chExt cx="3410571" cy="3462439"/>
              </a:xfrm>
            </p:grpSpPr>
            <p:cxnSp>
              <p:nvCxnSpPr>
                <p:cNvPr id="242" name="Straight Connector 241">
                  <a:extLst>
                    <a:ext uri="{FF2B5EF4-FFF2-40B4-BE49-F238E27FC236}">
                      <a16:creationId xmlns:a16="http://schemas.microsoft.com/office/drawing/2014/main" id="{536E64A3-6ED1-33AC-82CA-C1D49AD3A43B}"/>
                    </a:ext>
                  </a:extLst>
                </p:cNvPr>
                <p:cNvCxnSpPr>
                  <a:cxnSpLocks/>
                </p:cNvCxnSpPr>
                <p:nvPr/>
              </p:nvCxnSpPr>
              <p:spPr>
                <a:xfrm>
                  <a:off x="5793020" y="1476386"/>
                  <a:ext cx="11115" cy="3462439"/>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id="{9F3A7735-D34D-ACA1-7375-EE076B5EEFC6}"/>
                    </a:ext>
                  </a:extLst>
                </p:cNvPr>
                <p:cNvCxnSpPr>
                  <a:cxnSpLocks/>
                </p:cNvCxnSpPr>
                <p:nvPr/>
              </p:nvCxnSpPr>
              <p:spPr>
                <a:xfrm flipH="1">
                  <a:off x="4144345" y="3251288"/>
                  <a:ext cx="3410571" cy="8274"/>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59" name="Group 258">
              <a:extLst>
                <a:ext uri="{FF2B5EF4-FFF2-40B4-BE49-F238E27FC236}">
                  <a16:creationId xmlns:a16="http://schemas.microsoft.com/office/drawing/2014/main" id="{D461788A-CBC7-1740-54F8-B1C7861FCB93}"/>
                </a:ext>
              </a:extLst>
            </p:cNvPr>
            <p:cNvGrpSpPr/>
            <p:nvPr/>
          </p:nvGrpSpPr>
          <p:grpSpPr>
            <a:xfrm>
              <a:off x="1020547" y="1534369"/>
              <a:ext cx="4102711" cy="3549668"/>
              <a:chOff x="1020547" y="1534369"/>
              <a:chExt cx="4102711" cy="3549668"/>
            </a:xfrm>
          </p:grpSpPr>
          <p:sp>
            <p:nvSpPr>
              <p:cNvPr id="201" name="Freeform 16">
                <a:extLst>
                  <a:ext uri="{FF2B5EF4-FFF2-40B4-BE49-F238E27FC236}">
                    <a16:creationId xmlns:a16="http://schemas.microsoft.com/office/drawing/2014/main" id="{92FFA446-D9F6-BBE1-1600-DE9584388564}"/>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04" name="TextBox 203">
                    <a:extLst>
                      <a:ext uri="{FF2B5EF4-FFF2-40B4-BE49-F238E27FC236}">
                        <a16:creationId xmlns:a16="http://schemas.microsoft.com/office/drawing/2014/main" id="{75E0D9D2-5E0F-0A69-279C-F1D5DCC94BF4}"/>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04" name="TextBox 203">
                    <a:extLst>
                      <a:ext uri="{FF2B5EF4-FFF2-40B4-BE49-F238E27FC236}">
                        <a16:creationId xmlns:a16="http://schemas.microsoft.com/office/drawing/2014/main" id="{75E0D9D2-5E0F-0A69-279C-F1D5DCC94BF4}"/>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5" name="TextBox 204">
                    <a:extLst>
                      <a:ext uri="{FF2B5EF4-FFF2-40B4-BE49-F238E27FC236}">
                        <a16:creationId xmlns:a16="http://schemas.microsoft.com/office/drawing/2014/main" id="{51A2053D-6088-C070-743C-0CF41CBE1A81}"/>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05" name="TextBox 204">
                    <a:extLst>
                      <a:ext uri="{FF2B5EF4-FFF2-40B4-BE49-F238E27FC236}">
                        <a16:creationId xmlns:a16="http://schemas.microsoft.com/office/drawing/2014/main" id="{51A2053D-6088-C070-743C-0CF41CBE1A81}"/>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7"/>
                    <a:stretch>
                      <a:fillRect/>
                    </a:stretch>
                  </a:blipFill>
                </p:spPr>
                <p:txBody>
                  <a:bodyPr/>
                  <a:lstStyle/>
                  <a:p>
                    <a:r>
                      <a:rPr lang="en-US">
                        <a:noFill/>
                      </a:rPr>
                      <a:t> </a:t>
                    </a:r>
                  </a:p>
                </p:txBody>
              </p:sp>
            </mc:Fallback>
          </mc:AlternateContent>
          <p:sp>
            <p:nvSpPr>
              <p:cNvPr id="206" name="Freeform 19">
                <a:extLst>
                  <a:ext uri="{FF2B5EF4-FFF2-40B4-BE49-F238E27FC236}">
                    <a16:creationId xmlns:a16="http://schemas.microsoft.com/office/drawing/2014/main" id="{EDF089DD-1E09-ECF7-6CB2-5F7B3263C549}"/>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Oval 206">
                <a:extLst>
                  <a:ext uri="{FF2B5EF4-FFF2-40B4-BE49-F238E27FC236}">
                    <a16:creationId xmlns:a16="http://schemas.microsoft.com/office/drawing/2014/main" id="{3287776B-2739-1AE5-F9EE-A660C9185285}"/>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29E7D9D5-4E59-EFD4-7F9B-4C040E40738C}"/>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44" name="Group 243">
              <a:extLst>
                <a:ext uri="{FF2B5EF4-FFF2-40B4-BE49-F238E27FC236}">
                  <a16:creationId xmlns:a16="http://schemas.microsoft.com/office/drawing/2014/main" id="{4CD3535D-0FE4-2999-C91E-79957543B3BF}"/>
                </a:ext>
              </a:extLst>
            </p:cNvPr>
            <p:cNvGrpSpPr/>
            <p:nvPr/>
          </p:nvGrpSpPr>
          <p:grpSpPr>
            <a:xfrm>
              <a:off x="1177839" y="1302957"/>
              <a:ext cx="3775999" cy="3714006"/>
              <a:chOff x="1177839" y="1302957"/>
              <a:chExt cx="3775999" cy="3714006"/>
            </a:xfrm>
          </p:grpSpPr>
          <p:cxnSp>
            <p:nvCxnSpPr>
              <p:cNvPr id="245" name="Straight Arrow Connector 244">
                <a:extLst>
                  <a:ext uri="{FF2B5EF4-FFF2-40B4-BE49-F238E27FC236}">
                    <a16:creationId xmlns:a16="http://schemas.microsoft.com/office/drawing/2014/main" id="{49DDEECA-1374-7D66-A5AE-54B9F6C53B0C}"/>
                  </a:ext>
                </a:extLst>
              </p:cNvPr>
              <p:cNvCxnSpPr>
                <a:cxnSpLocks/>
              </p:cNvCxnSpPr>
              <p:nvPr/>
            </p:nvCxnSpPr>
            <p:spPr>
              <a:xfrm rot="5400000" flipV="1">
                <a:off x="3157478" y="2332279"/>
                <a:ext cx="0" cy="22699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12D300AD-2234-6078-548C-18E6CC65A9BE}"/>
                  </a:ext>
                </a:extLst>
              </p:cNvPr>
              <p:cNvCxnSpPr>
                <a:cxnSpLocks/>
              </p:cNvCxnSpPr>
              <p:nvPr/>
            </p:nvCxnSpPr>
            <p:spPr>
              <a:xfrm rot="5400000">
                <a:off x="3673617" y="3276981"/>
                <a:ext cx="225983" cy="414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FB8CFF7A-93F1-F4B9-ECDB-7DF29A0A571A}"/>
                  </a:ext>
                </a:extLst>
              </p:cNvPr>
              <p:cNvCxnSpPr>
                <a:cxnSpLocks/>
              </p:cNvCxnSpPr>
              <p:nvPr/>
            </p:nvCxnSpPr>
            <p:spPr>
              <a:xfrm rot="5400000">
                <a:off x="2946001" y="3810265"/>
                <a:ext cx="0" cy="22699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83EDBAFB-B08D-5E16-92B5-F70E93FE4A4C}"/>
                  </a:ext>
                </a:extLst>
              </p:cNvPr>
              <p:cNvCxnSpPr>
                <a:cxnSpLocks/>
              </p:cNvCxnSpPr>
              <p:nvPr/>
            </p:nvCxnSpPr>
            <p:spPr>
              <a:xfrm rot="5400000" flipH="1">
                <a:off x="2197046" y="3065514"/>
                <a:ext cx="231251"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61CDC3C3-4F37-7154-6FED-56308990D674}"/>
                  </a:ext>
                </a:extLst>
              </p:cNvPr>
              <p:cNvCxnSpPr>
                <a:cxnSpLocks noChangeAspect="1"/>
              </p:cNvCxnSpPr>
              <p:nvPr/>
            </p:nvCxnSpPr>
            <p:spPr>
              <a:xfrm rot="5400000">
                <a:off x="3443185" y="3682979"/>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A7DDB3ED-759A-E21B-0879-494178684576}"/>
                  </a:ext>
                </a:extLst>
              </p:cNvPr>
              <p:cNvCxnSpPr>
                <a:cxnSpLocks/>
              </p:cNvCxnSpPr>
              <p:nvPr/>
            </p:nvCxnSpPr>
            <p:spPr>
              <a:xfrm rot="5400000" flipH="1">
                <a:off x="2350347" y="3530107"/>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CE777948-5AE0-F052-BA5D-F5CF8CFC1D92}"/>
                  </a:ext>
                </a:extLst>
              </p:cNvPr>
              <p:cNvCxnSpPr>
                <a:cxnSpLocks/>
              </p:cNvCxnSpPr>
              <p:nvPr/>
            </p:nvCxnSpPr>
            <p:spPr>
              <a:xfrm rot="5400000" flipH="1" flipV="1">
                <a:off x="2504139" y="2528835"/>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0ADD6EFC-0C2E-DD26-5109-2E0B3FCC127E}"/>
                  </a:ext>
                </a:extLst>
              </p:cNvPr>
              <p:cNvCxnSpPr>
                <a:cxnSpLocks/>
              </p:cNvCxnSpPr>
              <p:nvPr/>
            </p:nvCxnSpPr>
            <p:spPr>
              <a:xfrm rot="5400000" flipV="1">
                <a:off x="3566866" y="2656705"/>
                <a:ext cx="158189" cy="15817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F5017A8D-FDF2-1224-92CA-9E29A429109D}"/>
                  </a:ext>
                </a:extLst>
              </p:cNvPr>
              <p:cNvCxnSpPr>
                <a:cxnSpLocks/>
              </p:cNvCxnSpPr>
              <p:nvPr/>
            </p:nvCxnSpPr>
            <p:spPr>
              <a:xfrm rot="5400000">
                <a:off x="4402775" y="3414253"/>
                <a:ext cx="497163"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423CB742-031E-560C-87EB-494ED5AEEC01}"/>
                  </a:ext>
                </a:extLst>
              </p:cNvPr>
              <p:cNvCxnSpPr>
                <a:cxnSpLocks noChangeAspect="1"/>
              </p:cNvCxnSpPr>
              <p:nvPr/>
            </p:nvCxnSpPr>
            <p:spPr>
              <a:xfrm rot="5400000" flipH="1">
                <a:off x="1195955" y="2925036"/>
                <a:ext cx="508461" cy="21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78ED717E-678A-560F-4F1D-98112C26579E}"/>
                  </a:ext>
                </a:extLst>
              </p:cNvPr>
              <p:cNvCxnSpPr>
                <a:cxnSpLocks/>
              </p:cNvCxnSpPr>
              <p:nvPr/>
            </p:nvCxnSpPr>
            <p:spPr>
              <a:xfrm rot="5400000" flipH="1">
                <a:off x="1567228" y="3968123"/>
                <a:ext cx="375561" cy="361534"/>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3C44F2A3-219F-5BF0-E8B8-A8484686B1AF}"/>
                  </a:ext>
                </a:extLst>
              </p:cNvPr>
              <p:cNvCxnSpPr>
                <a:cxnSpLocks/>
              </p:cNvCxnSpPr>
              <p:nvPr/>
            </p:nvCxnSpPr>
            <p:spPr>
              <a:xfrm rot="5400000" flipH="1" flipV="1">
                <a:off x="1926901" y="1705815"/>
                <a:ext cx="336003" cy="36578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48BF7236-49C1-3E88-EBD8-0F70918758C3}"/>
                  </a:ext>
                </a:extLst>
              </p:cNvPr>
              <p:cNvCxnSpPr>
                <a:cxnSpLocks noChangeAspect="1"/>
              </p:cNvCxnSpPr>
              <p:nvPr/>
            </p:nvCxnSpPr>
            <p:spPr>
              <a:xfrm rot="5400000" flipV="1">
                <a:off x="4170205" y="2014672"/>
                <a:ext cx="337337" cy="36153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CB2BBAF2-8B4C-B229-CABD-F1EFD3E303F3}"/>
                  </a:ext>
                </a:extLst>
              </p:cNvPr>
              <p:cNvCxnSpPr>
                <a:cxnSpLocks noChangeAspect="1"/>
              </p:cNvCxnSpPr>
              <p:nvPr/>
            </p:nvCxnSpPr>
            <p:spPr>
              <a:xfrm rot="6720000" flipV="1">
                <a:off x="3703734" y="1949189"/>
                <a:ext cx="0" cy="34048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0" name="Straight Arrow Connector 259">
                <a:extLst>
                  <a:ext uri="{FF2B5EF4-FFF2-40B4-BE49-F238E27FC236}">
                    <a16:creationId xmlns:a16="http://schemas.microsoft.com/office/drawing/2014/main" id="{E6B8D76B-8932-B743-A588-EEE0CCE67171}"/>
                  </a:ext>
                </a:extLst>
              </p:cNvPr>
              <p:cNvCxnSpPr>
                <a:cxnSpLocks noChangeAspect="1"/>
              </p:cNvCxnSpPr>
              <p:nvPr/>
            </p:nvCxnSpPr>
            <p:spPr>
              <a:xfrm rot="5400000">
                <a:off x="3943564" y="3791824"/>
                <a:ext cx="316144" cy="132368"/>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1" name="Straight Arrow Connector 260">
                <a:extLst>
                  <a:ext uri="{FF2B5EF4-FFF2-40B4-BE49-F238E27FC236}">
                    <a16:creationId xmlns:a16="http://schemas.microsoft.com/office/drawing/2014/main" id="{AF2A8F9E-80EC-42CF-7E78-6AE13490B977}"/>
                  </a:ext>
                </a:extLst>
              </p:cNvPr>
              <p:cNvCxnSpPr>
                <a:cxnSpLocks noChangeAspect="1"/>
              </p:cNvCxnSpPr>
              <p:nvPr/>
            </p:nvCxnSpPr>
            <p:spPr>
              <a:xfrm rot="5400000" flipH="1">
                <a:off x="2331462" y="4092360"/>
                <a:ext cx="125281" cy="31004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2" name="Straight Arrow Connector 261">
                <a:extLst>
                  <a:ext uri="{FF2B5EF4-FFF2-40B4-BE49-F238E27FC236}">
                    <a16:creationId xmlns:a16="http://schemas.microsoft.com/office/drawing/2014/main" id="{F8165EDF-EC47-CF58-57EE-1F84CD500FE3}"/>
                  </a:ext>
                </a:extLst>
              </p:cNvPr>
              <p:cNvCxnSpPr>
                <a:cxnSpLocks noChangeAspect="1"/>
              </p:cNvCxnSpPr>
              <p:nvPr/>
            </p:nvCxnSpPr>
            <p:spPr>
              <a:xfrm rot="6720000" flipH="1">
                <a:off x="1792555" y="2584968"/>
                <a:ext cx="338974" cy="14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3" name="Straight Arrow Connector 262">
                <a:extLst>
                  <a:ext uri="{FF2B5EF4-FFF2-40B4-BE49-F238E27FC236}">
                    <a16:creationId xmlns:a16="http://schemas.microsoft.com/office/drawing/2014/main" id="{7E69123E-8D73-5B0C-D0AD-00F2AC2223E5}"/>
                  </a:ext>
                </a:extLst>
              </p:cNvPr>
              <p:cNvCxnSpPr>
                <a:cxnSpLocks noChangeAspect="1"/>
              </p:cNvCxnSpPr>
              <p:nvPr/>
            </p:nvCxnSpPr>
            <p:spPr>
              <a:xfrm rot="5400000">
                <a:off x="3408375" y="4187473"/>
                <a:ext cx="131117" cy="30886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4" name="Straight Arrow Connector 263">
                <a:extLst>
                  <a:ext uri="{FF2B5EF4-FFF2-40B4-BE49-F238E27FC236}">
                    <a16:creationId xmlns:a16="http://schemas.microsoft.com/office/drawing/2014/main" id="{913C2E10-42CC-A93C-333A-D4176B04474F}"/>
                  </a:ext>
                </a:extLst>
              </p:cNvPr>
              <p:cNvCxnSpPr>
                <a:cxnSpLocks noChangeAspect="1"/>
              </p:cNvCxnSpPr>
              <p:nvPr/>
            </p:nvCxnSpPr>
            <p:spPr>
              <a:xfrm rot="5400000" flipH="1">
                <a:off x="1714144" y="3489694"/>
                <a:ext cx="308893" cy="131104"/>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5" name="Straight Arrow Connector 264">
                <a:extLst>
                  <a:ext uri="{FF2B5EF4-FFF2-40B4-BE49-F238E27FC236}">
                    <a16:creationId xmlns:a16="http://schemas.microsoft.com/office/drawing/2014/main" id="{4803E893-F2B9-F0B2-18B1-8DBE8D634AF1}"/>
                  </a:ext>
                </a:extLst>
              </p:cNvPr>
              <p:cNvCxnSpPr>
                <a:cxnSpLocks noChangeAspect="1"/>
              </p:cNvCxnSpPr>
              <p:nvPr/>
            </p:nvCxnSpPr>
            <p:spPr>
              <a:xfrm rot="5400000" flipH="1" flipV="1">
                <a:off x="2642054" y="1834408"/>
                <a:ext cx="131190" cy="30868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6" name="Straight Arrow Connector 265">
                <a:extLst>
                  <a:ext uri="{FF2B5EF4-FFF2-40B4-BE49-F238E27FC236}">
                    <a16:creationId xmlns:a16="http://schemas.microsoft.com/office/drawing/2014/main" id="{B2DD8CBD-52AE-2735-43C0-2AD7779D70DF}"/>
                  </a:ext>
                </a:extLst>
              </p:cNvPr>
              <p:cNvCxnSpPr>
                <a:cxnSpLocks noChangeAspect="1"/>
              </p:cNvCxnSpPr>
              <p:nvPr/>
            </p:nvCxnSpPr>
            <p:spPr>
              <a:xfrm rot="6720000" flipV="1">
                <a:off x="4141656" y="2761912"/>
                <a:ext cx="237283" cy="23725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7" name="Straight Arrow Connector 266">
                <a:extLst>
                  <a:ext uri="{FF2B5EF4-FFF2-40B4-BE49-F238E27FC236}">
                    <a16:creationId xmlns:a16="http://schemas.microsoft.com/office/drawing/2014/main" id="{F1897136-A915-FE7F-1EB2-9E4C998B8FEE}"/>
                  </a:ext>
                </a:extLst>
              </p:cNvPr>
              <p:cNvCxnSpPr>
                <a:cxnSpLocks noChangeAspect="1"/>
              </p:cNvCxnSpPr>
              <p:nvPr/>
            </p:nvCxnSpPr>
            <p:spPr>
              <a:xfrm rot="5400000" flipV="1">
                <a:off x="3298985" y="1326869"/>
                <a:ext cx="0" cy="51073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8" name="Straight Arrow Connector 267">
                <a:extLst>
                  <a:ext uri="{FF2B5EF4-FFF2-40B4-BE49-F238E27FC236}">
                    <a16:creationId xmlns:a16="http://schemas.microsoft.com/office/drawing/2014/main" id="{1BE6CA31-7E54-6C4D-361D-BFEFD3989AC6}"/>
                  </a:ext>
                </a:extLst>
              </p:cNvPr>
              <p:cNvCxnSpPr>
                <a:cxnSpLocks/>
              </p:cNvCxnSpPr>
              <p:nvPr/>
            </p:nvCxnSpPr>
            <p:spPr>
              <a:xfrm rot="5400000">
                <a:off x="3846840" y="4292569"/>
                <a:ext cx="338974" cy="36153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69" name="Straight Arrow Connector 268">
                <a:extLst>
                  <a:ext uri="{FF2B5EF4-FFF2-40B4-BE49-F238E27FC236}">
                    <a16:creationId xmlns:a16="http://schemas.microsoft.com/office/drawing/2014/main" id="{501DB928-90D2-D140-C7DC-050A15DCB1B4}"/>
                  </a:ext>
                </a:extLst>
              </p:cNvPr>
              <p:cNvCxnSpPr>
                <a:cxnSpLocks noChangeAspect="1"/>
              </p:cNvCxnSpPr>
              <p:nvPr/>
            </p:nvCxnSpPr>
            <p:spPr>
              <a:xfrm rot="6720000" flipV="1">
                <a:off x="4101332" y="1221922"/>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0" name="Straight Arrow Connector 269">
                <a:extLst>
                  <a:ext uri="{FF2B5EF4-FFF2-40B4-BE49-F238E27FC236}">
                    <a16:creationId xmlns:a16="http://schemas.microsoft.com/office/drawing/2014/main" id="{F439D363-C61F-FABB-9DDB-3BEB6B09356C}"/>
                  </a:ext>
                </a:extLst>
              </p:cNvPr>
              <p:cNvCxnSpPr>
                <a:cxnSpLocks noChangeAspect="1"/>
              </p:cNvCxnSpPr>
              <p:nvPr/>
            </p:nvCxnSpPr>
            <p:spPr>
              <a:xfrm rot="9420000" flipV="1">
                <a:off x="4953838" y="244974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1" name="Straight Arrow Connector 270">
                <a:extLst>
                  <a:ext uri="{FF2B5EF4-FFF2-40B4-BE49-F238E27FC236}">
                    <a16:creationId xmlns:a16="http://schemas.microsoft.com/office/drawing/2014/main" id="{8CCAB96B-A97E-7A46-60A5-C671FC94FF20}"/>
                  </a:ext>
                </a:extLst>
              </p:cNvPr>
              <p:cNvCxnSpPr>
                <a:cxnSpLocks noChangeAspect="1"/>
              </p:cNvCxnSpPr>
              <p:nvPr/>
            </p:nvCxnSpPr>
            <p:spPr>
              <a:xfrm rot="12120000" flipV="1">
                <a:off x="4666737" y="395885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2" name="Straight Arrow Connector 271">
                <a:extLst>
                  <a:ext uri="{FF2B5EF4-FFF2-40B4-BE49-F238E27FC236}">
                    <a16:creationId xmlns:a16="http://schemas.microsoft.com/office/drawing/2014/main" id="{548C6484-87A1-8E95-B566-CB6A940FFB85}"/>
                  </a:ext>
                </a:extLst>
              </p:cNvPr>
              <p:cNvCxnSpPr>
                <a:cxnSpLocks noChangeAspect="1"/>
              </p:cNvCxnSpPr>
              <p:nvPr/>
            </p:nvCxnSpPr>
            <p:spPr>
              <a:xfrm rot="14820000" flipV="1">
                <a:off x="3620082" y="4690425"/>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3" name="Straight Arrow Connector 272">
                <a:extLst>
                  <a:ext uri="{FF2B5EF4-FFF2-40B4-BE49-F238E27FC236}">
                    <a16:creationId xmlns:a16="http://schemas.microsoft.com/office/drawing/2014/main" id="{3A43ED6B-5C2A-070A-E4A0-D8445FB61C4B}"/>
                  </a:ext>
                </a:extLst>
              </p:cNvPr>
              <p:cNvCxnSpPr>
                <a:cxnSpLocks noChangeAspect="1"/>
              </p:cNvCxnSpPr>
              <p:nvPr/>
            </p:nvCxnSpPr>
            <p:spPr>
              <a:xfrm rot="17520000" flipV="1">
                <a:off x="2043020" y="4513887"/>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4" name="Straight Arrow Connector 273">
                <a:extLst>
                  <a:ext uri="{FF2B5EF4-FFF2-40B4-BE49-F238E27FC236}">
                    <a16:creationId xmlns:a16="http://schemas.microsoft.com/office/drawing/2014/main" id="{DE655DE3-6165-8CD8-5511-C97ABDFA3596}"/>
                  </a:ext>
                </a:extLst>
              </p:cNvPr>
              <p:cNvCxnSpPr>
                <a:cxnSpLocks noChangeAspect="1"/>
              </p:cNvCxnSpPr>
              <p:nvPr/>
            </p:nvCxnSpPr>
            <p:spPr>
              <a:xfrm rot="20220000" flipV="1">
                <a:off x="1177839" y="3341959"/>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5" name="Straight Arrow Connector 274">
                <a:extLst>
                  <a:ext uri="{FF2B5EF4-FFF2-40B4-BE49-F238E27FC236}">
                    <a16:creationId xmlns:a16="http://schemas.microsoft.com/office/drawing/2014/main" id="{B06AF422-9B36-1ADB-2908-2B86D8274BC5}"/>
                  </a:ext>
                </a:extLst>
              </p:cNvPr>
              <p:cNvCxnSpPr>
                <a:cxnSpLocks noChangeAspect="1"/>
              </p:cNvCxnSpPr>
              <p:nvPr/>
            </p:nvCxnSpPr>
            <p:spPr>
              <a:xfrm rot="1320000" flipV="1">
                <a:off x="1402224" y="1836077"/>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6" name="Straight Arrow Connector 275">
                <a:extLst>
                  <a:ext uri="{FF2B5EF4-FFF2-40B4-BE49-F238E27FC236}">
                    <a16:creationId xmlns:a16="http://schemas.microsoft.com/office/drawing/2014/main" id="{52C8A0CF-AA91-7833-5B58-AAAFA716AE02}"/>
                  </a:ext>
                </a:extLst>
              </p:cNvPr>
              <p:cNvCxnSpPr>
                <a:cxnSpLocks noChangeAspect="1"/>
              </p:cNvCxnSpPr>
              <p:nvPr/>
            </p:nvCxnSpPr>
            <p:spPr>
              <a:xfrm rot="4020000" flipV="1">
                <a:off x="2588951" y="976419"/>
                <a:ext cx="0" cy="65307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77" name="Straight Arrow Connector 276">
                <a:extLst>
                  <a:ext uri="{FF2B5EF4-FFF2-40B4-BE49-F238E27FC236}">
                    <a16:creationId xmlns:a16="http://schemas.microsoft.com/office/drawing/2014/main" id="{B8536372-4492-FF53-9857-14DB116AAC90}"/>
                  </a:ext>
                </a:extLst>
              </p:cNvPr>
              <p:cNvCxnSpPr>
                <a:cxnSpLocks noChangeAspect="1"/>
              </p:cNvCxnSpPr>
              <p:nvPr/>
            </p:nvCxnSpPr>
            <p:spPr>
              <a:xfrm rot="16200000" flipV="1">
                <a:off x="2804961" y="4532376"/>
                <a:ext cx="0" cy="51073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908243081"/>
      </p:ext>
    </p:extLst>
  </p:cSld>
  <p:clrMapOvr>
    <a:masterClrMapping/>
  </p:clrMapOvr>
</p:sld>
</file>

<file path=ppt/theme/theme1.xml><?xml version="1.0" encoding="utf-8"?>
<a:theme xmlns:a="http://schemas.openxmlformats.org/drawingml/2006/main" name="Office Theme">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86960</TotalTime>
  <Words>3144</Words>
  <Application>Microsoft Office PowerPoint</Application>
  <PresentationFormat>Widescreen</PresentationFormat>
  <Paragraphs>528</Paragraphs>
  <Slides>48</Slides>
  <Notes>24</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48</vt:i4>
      </vt:variant>
    </vt:vector>
  </HeadingPairs>
  <TitlesOfParts>
    <vt:vector size="56" baseType="lpstr">
      <vt:lpstr>Arial</vt:lpstr>
      <vt:lpstr>Calibri</vt:lpstr>
      <vt:lpstr>Calibri Light</vt:lpstr>
      <vt:lpstr>Cambria Math</vt:lpstr>
      <vt:lpstr>CMMI8</vt:lpstr>
      <vt:lpstr>CMR10</vt:lpstr>
      <vt:lpstr>Wingdings 3</vt:lpstr>
      <vt:lpstr>Office Theme</vt:lpstr>
      <vt:lpstr>Reversing Hamiltonian Mechanics </vt:lpstr>
      <vt:lpstr>PowerPoint Presentation</vt:lpstr>
      <vt:lpstr>Flow of states in Hamiltonian mechanics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Jacobian, volumes and densities </vt:lpstr>
      <vt:lpstr>PowerPoint Presentation</vt:lpstr>
      <vt:lpstr>PowerPoint Presentation</vt:lpstr>
      <vt:lpstr>PowerPoint Presentation</vt:lpstr>
      <vt:lpstr>PowerPoint Presentation</vt:lpstr>
      <vt:lpstr>PowerPoint Presentation</vt:lpstr>
      <vt:lpstr>ω_ab, Poisson brackets and curl of rotated displacement </vt:lpstr>
      <vt:lpstr>PowerPoint Presentation</vt:lpstr>
      <vt:lpstr>PowerPoint Presentation</vt:lpstr>
      <vt:lpstr>PowerPoint Presentation</vt:lpstr>
      <vt:lpstr>PowerPoint Presentation</vt:lpstr>
      <vt:lpstr>PowerPoint Presentation</vt:lpstr>
      <vt:lpstr>Physical characterizations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Gabriele Carcassi</cp:lastModifiedBy>
  <cp:revision>229</cp:revision>
  <dcterms:created xsi:type="dcterms:W3CDTF">2021-04-07T15:17:47Z</dcterms:created>
  <dcterms:modified xsi:type="dcterms:W3CDTF">2024-07-15T21:26:09Z</dcterms:modified>
</cp:coreProperties>
</file>